
<file path=[Content_Types].xml><?xml version="1.0" encoding="utf-8"?>
<Types xmlns="http://schemas.openxmlformats.org/package/2006/content-types">
  <Default Extension="png" ContentType="image/png"/>
  <Default Extension="jfif" ContentType="image/jpeg"/>
  <Default Extension="png_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1" r:id="rId11"/>
    <p:sldId id="362" r:id="rId12"/>
    <p:sldId id="353" r:id="rId13"/>
    <p:sldId id="354" r:id="rId14"/>
    <p:sldId id="355" r:id="rId15"/>
    <p:sldId id="356" r:id="rId16"/>
    <p:sldId id="357" r:id="rId17"/>
    <p:sldId id="3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2174588371390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3-4D13-9F66-F164FCCC4A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3-4D13-9F66-F164FCCC4A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83-4D13-9F66-F164FCCC4A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83-4D13-9F66-F164FCCC4AD1}"/>
              </c:ext>
            </c:extLst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Tipo</a:t>
            </a:r>
            <a:r>
              <a:rPr lang="pt-BR" baseline="0" dirty="0" smtClean="0"/>
              <a:t> do lixo coletado ao longo dos meses</a:t>
            </a:r>
          </a:p>
          <a:p>
            <a:pPr>
              <a:defRPr/>
            </a:pPr>
            <a:r>
              <a:rPr lang="pt-BR" baseline="0" dirty="0" smtClean="0"/>
              <a:t>em toneladas na cidade de São Paulo</a:t>
            </a:r>
          </a:p>
        </c:rich>
      </c:tx>
      <c:layout>
        <c:manualLayout>
          <c:xMode val="edge"/>
          <c:yMode val="edge"/>
          <c:x val="0.14803077655716923"/>
          <c:y val="3.9468368330001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Metal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2.6</c:v>
                </c:pt>
                <c:pt idx="2">
                  <c:v>2.7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D-4CF4-A06F-C870A4DDE54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Vidro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1.3</c:v>
                </c:pt>
                <c:pt idx="1">
                  <c:v>1.4</c:v>
                </c:pt>
                <c:pt idx="2">
                  <c:v>1.6</c:v>
                </c:pt>
                <c:pt idx="3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FD-4CF4-A06F-C870A4DDE54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Papel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3.9</c:v>
                </c:pt>
                <c:pt idx="3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D-4CF4-A06F-C870A4DDE54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Orgânico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3.5</c:v>
                </c:pt>
                <c:pt idx="1">
                  <c:v>2.6</c:v>
                </c:pt>
                <c:pt idx="2">
                  <c:v>2.4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FD-4CF4-A06F-C870A4DDE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07551"/>
        <c:axId val="2059310047"/>
      </c:lineChart>
      <c:catAx>
        <c:axId val="205930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10047"/>
        <c:crosses val="autoZero"/>
        <c:auto val="1"/>
        <c:lblAlgn val="ctr"/>
        <c:lblOffset val="100"/>
        <c:noMultiLvlLbl val="0"/>
      </c:catAx>
      <c:valAx>
        <c:axId val="205931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0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jpe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_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  <p:grpSp>
        <p:nvGrpSpPr>
          <p:cNvPr id="4" name="Grupo 77"/>
          <p:cNvGrpSpPr/>
          <p:nvPr/>
        </p:nvGrpSpPr>
        <p:grpSpPr>
          <a:xfrm>
            <a:off x="356871" y="130629"/>
            <a:ext cx="10968628" cy="6606903"/>
            <a:chOff x="130" y="73"/>
            <a:chExt cx="19309" cy="10599"/>
          </a:xfrm>
        </p:grpSpPr>
        <p:grpSp>
          <p:nvGrpSpPr>
            <p:cNvPr id="5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50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51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52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57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59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62" name="Imagem 61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3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64" name="Conector de Seta Reta 63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61" name="Conector de Seta Reta 60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53" name="Imagem 52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54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55" name="Imagem 54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56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8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44" name="Imagem 43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45" name="Imagem 44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46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/>
                    <a:t>EasyPC Intel Core i3 4GB HD 320GB </a:t>
                  </a:r>
                  <a:r>
                    <a:rPr lang="en-US" altLang="pt-BR" sz="1200" b="1"/>
                    <a:t>windows 10</a:t>
                  </a:r>
                </a:p>
              </p:txBody>
            </p:sp>
            <p:pic>
              <p:nvPicPr>
                <p:cNvPr id="47" name="Imagem 46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48" name="Imagem 47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49" name="Imagem 48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upo 38"/>
              <p:cNvGrpSpPr/>
              <p:nvPr/>
            </p:nvGrpSpPr>
            <p:grpSpPr>
              <a:xfrm>
                <a:off x="9064" y="3081"/>
                <a:ext cx="4747" cy="6773"/>
                <a:chOff x="9064" y="3081"/>
                <a:chExt cx="4747" cy="6773"/>
              </a:xfrm>
            </p:grpSpPr>
            <p:grpSp>
              <p:nvGrpSpPr>
                <p:cNvPr id="37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39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0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android versao 7+</a:t>
                    </a:r>
                  </a:p>
                  <a:p>
                    <a:r>
                      <a:rPr lang="en-US" altLang="pt-BR" sz="1200" b="1"/>
                      <a:t>ios versao 10+</a:t>
                    </a:r>
                  </a:p>
                </p:txBody>
              </p:sp>
              <p:pic>
                <p:nvPicPr>
                  <p:cNvPr id="41" name="Imagem 40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95" y="3081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35" name="Imagem 34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36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9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23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4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29" name="Imagem 28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30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2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2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27" name="Imagem 2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2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10" name="Imagem 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11" name="Imagem 10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12" name="Imagem 11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13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14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15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16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17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18" name="Conector de Seta Reta 17"/>
            <p:cNvCxnSpPr>
              <a:endCxn id="55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0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endCxn id="11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F03E58-0B96-4176-890C-5C38BB20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206"/>
            <a:ext cx="10985775" cy="619179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1063874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06534"/>
            <a:ext cx="7080069" cy="1479912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638284"/>
            <a:ext cx="10493284" cy="61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76716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76574061"/>
              </p:ext>
            </p:extLst>
          </p:nvPr>
        </p:nvGraphicFramePr>
        <p:xfrm>
          <a:off x="5557521" y="1629327"/>
          <a:ext cx="4616115" cy="384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6024632"/>
              </p:ext>
            </p:extLst>
          </p:nvPr>
        </p:nvGraphicFramePr>
        <p:xfrm>
          <a:off x="422721" y="861529"/>
          <a:ext cx="5690695" cy="306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35385941"/>
              </p:ext>
            </p:extLst>
          </p:nvPr>
        </p:nvGraphicFramePr>
        <p:xfrm>
          <a:off x="422721" y="3927312"/>
          <a:ext cx="5690695" cy="289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Gabriela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4801</TotalTime>
  <Words>521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259</cp:revision>
  <dcterms:created xsi:type="dcterms:W3CDTF">2017-11-23T16:59:42Z</dcterms:created>
  <dcterms:modified xsi:type="dcterms:W3CDTF">2020-04-23T22:19:14Z</dcterms:modified>
</cp:coreProperties>
</file>