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prototipo-site-institucional/contact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 smtClean="0">
              <a:latin typeface="+mj-lt"/>
            </a:endParaRPr>
          </a:p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Diagrama de </a:t>
            </a:r>
            <a:r>
              <a:rPr lang="pt-BR" sz="4400" dirty="0" smtClean="0">
                <a:latin typeface="+mj-lt"/>
              </a:rPr>
              <a:t>Arquitetura Local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as empresas que investir na MIT pode trazer economia.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200" dirty="0"/>
              <a:t>Empresas parceiras poderão ver seus indicadores de geração de resíduos  dentre outras funcionalidades</a:t>
            </a:r>
            <a:endParaRPr lang="pt-BR" altLang="pt-BR" sz="22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</a:t>
            </a:r>
            <a:r>
              <a:rPr lang="pt-BR" altLang="pt-BR" sz="2400" dirty="0" smtClean="0">
                <a:latin typeface="+mj-lt"/>
              </a:rPr>
              <a:t>real.</a:t>
            </a:r>
            <a:endParaRPr lang="pt-BR" altLang="pt-BR" sz="1800" dirty="0" smtClean="0">
              <a:latin typeface="+mj-lt"/>
            </a:endParaRPr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Banco </a:t>
            </a:r>
            <a:r>
              <a:rPr lang="pt-BR" altLang="pt-BR" sz="2800" dirty="0"/>
              <a:t>de dados</a:t>
            </a:r>
          </a:p>
          <a:p>
            <a:pPr marL="457200" lvl="1" indent="0">
              <a:buNone/>
            </a:pPr>
            <a:r>
              <a:rPr lang="pt-BR" altLang="pt-BR" sz="2200" dirty="0" smtClean="0"/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 smtClean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161144"/>
            <a:ext cx="9078685" cy="55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62054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- AZURE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6308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 </a:t>
            </a:r>
            <a:r>
              <a:rPr lang="pt-BR" sz="4400" dirty="0" smtClean="0">
                <a:latin typeface="+mj-lt"/>
                <a:hlinkClick r:id="rId2" action="ppaction://hlinkfile"/>
              </a:rPr>
              <a:t>.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50364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Ferramenta de gestão do </a:t>
            </a:r>
            <a:r>
              <a:rPr lang="pt-BR" sz="4400" dirty="0" smtClean="0">
                <a:latin typeface="+mj-lt"/>
              </a:rPr>
              <a:t>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73" y="2755174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Lucena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4901</TotalTime>
  <Words>451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278</cp:revision>
  <dcterms:created xsi:type="dcterms:W3CDTF">2017-11-23T16:59:42Z</dcterms:created>
  <dcterms:modified xsi:type="dcterms:W3CDTF">2020-04-27T17:35:57Z</dcterms:modified>
</cp:coreProperties>
</file>