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1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76" r:id="rId14"/>
    <p:sldId id="353" r:id="rId15"/>
    <p:sldId id="368" r:id="rId16"/>
    <p:sldId id="369" r:id="rId17"/>
    <p:sldId id="363" r:id="rId18"/>
    <p:sldId id="361" r:id="rId19"/>
    <p:sldId id="370" r:id="rId20"/>
    <p:sldId id="356" r:id="rId21"/>
    <p:sldId id="371" r:id="rId22"/>
    <p:sldId id="372" r:id="rId23"/>
    <p:sldId id="354" r:id="rId24"/>
    <p:sldId id="374" r:id="rId25"/>
    <p:sldId id="373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C1B0-41E2-4CF5-B010-2E1CE80529BB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F538-BC63-48A4-8390-4256E03AF7E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3A63-3B80-4B09-A4E6-B1BD33878D0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499-E5BA-44FA-85A2-D7CA9B6A1044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7D-81C3-42CF-95AF-84022CC3120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D9DE-1335-4A65-BEE8-6C88ADF383D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087-E3A5-42AB-BBEF-85D6D475029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6C7-73CE-47A7-8AB8-D50259097AD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1C1F-FC05-4CE2-8A14-6B8D7C60F1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C6E0-BDB2-44EA-8FAA-C1570C1DF003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3433-B063-443E-A4D8-6A6E86F468A0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5B0-CFE9-4248-9150-7100D91D6B4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925A-3340-445C-AA30-777D0627E0F7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F990-1AF7-428A-B70D-BF1C219963A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971-1474-4283-A628-26BFE91DE22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B56A-172D-4BF3-A461-B46C43BDB6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2D03-4FB4-4B79-B683-D48BAACD408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F85-565D-41BB-8725-4381EA9B82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FF5A-0126-432B-895D-46D5AA1CD9B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1BE-821B-4786-BF08-AD49F75C8446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EA1B-CEC0-4625-A797-7AE88501D3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6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microsoft.com/office/2007/relationships/hdphoto" Target="../media/hdphoto11.wdp"/><Relationship Id="rId2" Type="http://schemas.openxmlformats.org/officeDocument/2006/relationships/image" Target="../media/image5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0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omments" Target="../comments/comment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16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15.png"/><Relationship Id="rId7" Type="http://schemas.openxmlformats.org/officeDocument/2006/relationships/image" Target="../media/image29.png"/><Relationship Id="rId12" Type="http://schemas.openxmlformats.org/officeDocument/2006/relationships/image" Target="../media/image34.jfif"/><Relationship Id="rId17" Type="http://schemas.openxmlformats.org/officeDocument/2006/relationships/image" Target="../media/image37.jpeg"/><Relationship Id="rId25" Type="http://schemas.microsoft.com/office/2007/relationships/hdphoto" Target="../media/hdphoto8.wdp"/><Relationship Id="rId2" Type="http://schemas.openxmlformats.org/officeDocument/2006/relationships/image" Target="../media/image26.png"/><Relationship Id="rId16" Type="http://schemas.microsoft.com/office/2007/relationships/hdphoto" Target="../media/hdphoto6.wdp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jfif"/><Relationship Id="rId24" Type="http://schemas.openxmlformats.org/officeDocument/2006/relationships/image" Target="../media/image40.png"/><Relationship Id="rId5" Type="http://schemas.openxmlformats.org/officeDocument/2006/relationships/image" Target="../media/image27.png"/><Relationship Id="rId15" Type="http://schemas.openxmlformats.org/officeDocument/2006/relationships/image" Target="../media/image17.png"/><Relationship Id="rId23" Type="http://schemas.openxmlformats.org/officeDocument/2006/relationships/image" Target="../media/image39.jpeg"/><Relationship Id="rId10" Type="http://schemas.openxmlformats.org/officeDocument/2006/relationships/image" Target="../media/image32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1.jpg"/><Relationship Id="rId14" Type="http://schemas.openxmlformats.org/officeDocument/2006/relationships/image" Target="../media/image36.jpeg"/><Relationship Id="rId22" Type="http://schemas.microsoft.com/office/2007/relationships/hdphoto" Target="../media/hdphoto4.wdp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6223924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865" y="6211614"/>
            <a:ext cx="1662135" cy="6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943" y="6206417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12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700" y="6200775"/>
            <a:ext cx="1638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899" r="286" b="6243"/>
          <a:stretch/>
        </p:blipFill>
        <p:spPr>
          <a:xfrm>
            <a:off x="536358" y="2885088"/>
            <a:ext cx="7578585" cy="36260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5850"/>
          <a:stretch/>
        </p:blipFill>
        <p:spPr>
          <a:xfrm>
            <a:off x="2878670" y="1859181"/>
            <a:ext cx="1446980" cy="600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6286" t="10296" r="5720" b="12346"/>
          <a:stretch/>
        </p:blipFill>
        <p:spPr>
          <a:xfrm>
            <a:off x="4840013" y="1876097"/>
            <a:ext cx="1434663" cy="551793"/>
          </a:xfrm>
          <a:prstGeom prst="rect">
            <a:avLst/>
          </a:prstGeom>
        </p:spPr>
      </p:pic>
      <p:sp>
        <p:nvSpPr>
          <p:cNvPr id="6" name="Fluxograma: Processo Alternativo 5"/>
          <p:cNvSpPr/>
          <p:nvPr/>
        </p:nvSpPr>
        <p:spPr>
          <a:xfrm>
            <a:off x="2878670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Alternativo 6"/>
          <p:cNvSpPr/>
          <p:nvPr/>
        </p:nvSpPr>
        <p:spPr>
          <a:xfrm>
            <a:off x="4829246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6" idx="2"/>
          </p:cNvCxnSpPr>
          <p:nvPr/>
        </p:nvCxnSpPr>
        <p:spPr>
          <a:xfrm flipV="1">
            <a:off x="3484179" y="2459421"/>
            <a:ext cx="117981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7" idx="2"/>
          </p:cNvCxnSpPr>
          <p:nvPr/>
        </p:nvCxnSpPr>
        <p:spPr>
          <a:xfrm flipV="1">
            <a:off x="3894083" y="2459421"/>
            <a:ext cx="1658653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51" y="1787908"/>
            <a:ext cx="2015865" cy="1920520"/>
          </a:xfrm>
          <a:prstGeom prst="rect">
            <a:avLst/>
          </a:prstGeom>
        </p:spPr>
      </p:pic>
      <p:cxnSp>
        <p:nvCxnSpPr>
          <p:cNvPr id="19" name="Conector Angulado 18"/>
          <p:cNvCxnSpPr>
            <a:stCxn id="23" idx="2"/>
            <a:endCxn id="12" idx="2"/>
          </p:cNvCxnSpPr>
          <p:nvPr/>
        </p:nvCxnSpPr>
        <p:spPr>
          <a:xfrm rot="5400000" flipH="1" flipV="1">
            <a:off x="3941710" y="724484"/>
            <a:ext cx="2802729" cy="8770618"/>
          </a:xfrm>
          <a:prstGeom prst="bentConnector3">
            <a:avLst>
              <a:gd name="adj1" fmla="val -81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58" y="5737692"/>
            <a:ext cx="842816" cy="773465"/>
          </a:xfrm>
          <a:prstGeom prst="rect">
            <a:avLst/>
          </a:prstGeom>
        </p:spPr>
      </p:pic>
      <p:sp>
        <p:nvSpPr>
          <p:cNvPr id="2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27620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13</a:t>
            </a:fld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700" y="6200775"/>
            <a:ext cx="1638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6236987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o node e o banco de dados;</a:t>
            </a:r>
          </a:p>
          <a:p>
            <a:r>
              <a:rPr lang="pt-BR" sz="2400" dirty="0" smtClean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0" y="6324600"/>
            <a:ext cx="1943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6223924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  <p:sp>
        <p:nvSpPr>
          <p:cNvPr id="42" name="Espaço Reservado para Número de Slid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17</a:t>
            </a:fld>
            <a:endParaRPr lang="pt-BR" dirty="0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44200" y="6223924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6236987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4735679"/>
            <a:ext cx="2371725" cy="192405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19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6210300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6200775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20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6210300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logica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21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6210300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75%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50%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6228640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0039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8" y="2722251"/>
            <a:ext cx="6583902" cy="3299090"/>
          </a:xfrm>
          <a:prstGeom prst="rect">
            <a:avLst/>
          </a:prstGeom>
        </p:spPr>
      </p:pic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274338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 </a:t>
            </a:r>
            <a:endParaRPr lang="pt-BR" sz="4400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7918936" y="4009703"/>
            <a:ext cx="1374367" cy="724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3084298"/>
            <a:ext cx="774069" cy="730957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</a:p>
        </p:txBody>
      </p:sp>
      <p:sp>
        <p:nvSpPr>
          <p:cNvPr id="62" name="Espaço Reservado para Número de Slide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24</a:t>
            </a:fld>
            <a:endParaRPr lang="pt-BR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6196477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6223924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26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0" y="6200775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0" y="6200775"/>
            <a:ext cx="2000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8900" y="6324600"/>
            <a:ext cx="1943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210300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210300"/>
            <a:ext cx="2133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865" y="6211614"/>
            <a:ext cx="1662135" cy="6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7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0999" y="6207864"/>
            <a:ext cx="1638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8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4200" y="6284051"/>
            <a:ext cx="1447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9</a:t>
            </a:fld>
            <a:endParaRPr lang="pt-BR" dirty="0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529865" y="6211614"/>
            <a:ext cx="1662135" cy="6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712</Words>
  <Application>Microsoft Office PowerPoint</Application>
  <PresentationFormat>Widescreen</PresentationFormat>
  <Paragraphs>161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29</cp:revision>
  <dcterms:created xsi:type="dcterms:W3CDTF">2020-05-06T20:33:25Z</dcterms:created>
  <dcterms:modified xsi:type="dcterms:W3CDTF">2020-06-27T22:17:04Z</dcterms:modified>
</cp:coreProperties>
</file>