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292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3898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microsoft.com/office/2007/relationships/hdphoto" Target="../media/hdphoto10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7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19.png"/><Relationship Id="rId21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33.jfif"/><Relationship Id="rId17" Type="http://schemas.openxmlformats.org/officeDocument/2006/relationships/image" Target="../media/image36.jpeg"/><Relationship Id="rId25" Type="http://schemas.microsoft.com/office/2007/relationships/hdphoto" Target="../media/hdphoto8.wdp"/><Relationship Id="rId2" Type="http://schemas.openxmlformats.org/officeDocument/2006/relationships/image" Target="../media/image25.png"/><Relationship Id="rId16" Type="http://schemas.microsoft.com/office/2007/relationships/hdphoto" Target="../media/hdphoto6.wdp"/><Relationship Id="rId20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jfif"/><Relationship Id="rId24" Type="http://schemas.openxmlformats.org/officeDocument/2006/relationships/image" Target="../media/image39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23" Type="http://schemas.openxmlformats.org/officeDocument/2006/relationships/image" Target="../media/image38.jpeg"/><Relationship Id="rId10" Type="http://schemas.openxmlformats.org/officeDocument/2006/relationships/image" Target="../media/image31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30.jpg"/><Relationship Id="rId14" Type="http://schemas.openxmlformats.org/officeDocument/2006/relationships/image" Target="../media/image35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conceitual do 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Implementação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602014-8B5E-4A9F-9C92-151EB578C83E}"/>
              </a:ext>
            </a:extLst>
          </p:cNvPr>
          <p:cNvSpPr txBox="1"/>
          <p:nvPr/>
        </p:nvSpPr>
        <p:spPr>
          <a:xfrm>
            <a:off x="967409" y="2252870"/>
            <a:ext cx="82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o que iria apresentar no MySQL </a:t>
            </a:r>
            <a:r>
              <a:rPr lang="pt-BR" dirty="0">
                <a:solidFill>
                  <a:srgbClr val="FF0000"/>
                </a:solidFill>
              </a:rPr>
              <a:t>aqui </a:t>
            </a:r>
            <a:r>
              <a:rPr lang="pt-BR" dirty="0"/>
              <a:t>(as principais )</a:t>
            </a: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1193050"/>
            <a:ext cx="8852717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79536" y="1927477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227850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198518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104" idx="0"/>
          </p:cNvCxnSpPr>
          <p:nvPr/>
        </p:nvCxnSpPr>
        <p:spPr>
          <a:xfrm flipV="1">
            <a:off x="6452826" y="3655385"/>
            <a:ext cx="0" cy="529970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766119"/>
            <a:ext cx="3038781" cy="1914750"/>
            <a:chOff x="4487791" y="1310492"/>
            <a:chExt cx="3513774" cy="2214046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605B371-F207-40B6-9C45-38B5B052B4D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88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Gabriel Bezerra</a:t>
              </a:r>
            </a:p>
            <a:p>
              <a:pPr algn="ctr"/>
              <a:endParaRPr lang="pt-BR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3" y="4389927"/>
            <a:ext cx="3038781" cy="1576196"/>
            <a:chOff x="4487791" y="1310492"/>
            <a:chExt cx="3513774" cy="1822572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6078063" y="4384599"/>
            <a:ext cx="3038781" cy="1576196"/>
            <a:chOff x="4487791" y="1310492"/>
            <a:chExt cx="3513774" cy="182257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93504" y="4389927"/>
            <a:ext cx="3038781" cy="1576196"/>
            <a:chOff x="4487791" y="1310492"/>
            <a:chExt cx="3513774" cy="1822572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0862DB2-38CD-4EBC-AAFF-34460843D08B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Yuri de Jesus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405511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4960146" y="1231033"/>
            <a:ext cx="3103405" cy="2871853"/>
            <a:chOff x="4487791" y="-197728"/>
            <a:chExt cx="3588499" cy="332075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4544352" y="2605577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Stefany 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186890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180806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203954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3865082" y="3056465"/>
            <a:ext cx="6255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0" y="4558574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96" y="928243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77" y="2717788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299561" y="4788204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4816587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7" b="15846"/>
          <a:stretch/>
        </p:blipFill>
        <p:spPr>
          <a:xfrm>
            <a:off x="223743" y="4575570"/>
            <a:ext cx="1010415" cy="1031693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3303010" y="4557773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4550502"/>
            <a:ext cx="1103730" cy="10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456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ERICK FERREIRA</cp:lastModifiedBy>
  <cp:revision>3</cp:revision>
  <dcterms:created xsi:type="dcterms:W3CDTF">2020-05-06T20:33:25Z</dcterms:created>
  <dcterms:modified xsi:type="dcterms:W3CDTF">2020-05-06T21:28:28Z</dcterms:modified>
</cp:coreProperties>
</file>