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9" r:id="rId5"/>
    <p:sldId id="256" r:id="rId6"/>
    <p:sldId id="265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6DC56-CE3A-4F8A-B5CA-3C3EC4A4E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9B0101-5793-4C35-A841-3F6461E1B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35A825-A06F-4132-8B9B-0E570BE0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5F432-9044-40DC-B4BF-299A6E36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DD3271-C9C1-417C-8557-72F4A1A4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8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CE3B3-B22F-426F-B9AE-352316CE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4BF2A8-6041-4178-8140-13099623F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73A740-0D01-42D2-82C9-DA08EC82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18367B-B39F-4174-9CB6-1C8D069D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9D0B0-2774-4848-A7A3-3D4DFF69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19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A344C2-6D76-4E0C-895E-59278B239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625D01-0C29-448C-8735-B6752CC4A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EB8ACD-9889-41FF-92C5-2F24E410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9B5C1-647B-42A4-825D-89F6D741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47B5FF-DFC8-4828-BF44-F8AFB7E7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34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61B8F-1213-4080-803D-234DB760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71EF2-F2DE-4796-89EF-5F47CFCAA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46EDFD-E044-432A-AE52-625694B6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9D7FE-6D12-4552-8B92-1943B722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DDCD0-1518-426C-AD30-9B286280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95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F8AFA-0457-4EDD-B989-965E37D1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04BD73-1E85-494D-8FB5-A760BBFA0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5F1F83-CE33-497C-B4BB-3972F17E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A6E17A-B4B2-4616-9986-AE16856E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390E9-50AA-4C9B-8E09-BBDD7D5A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008D7-25DE-4265-9D4C-72C7C101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BDED5-0AF4-41BF-9FDD-31AA3ED4F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A9DE93-CD60-4143-B500-89A065849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E33895-9CED-4C92-88B4-D04DCE55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987677-E77F-46EC-8C98-8FE4DFCB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A15D0B-FCCB-4C1C-9E93-A673F306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2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10AB-16D5-4E8E-87F0-FFBDEE28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21E572-BE0B-413E-8AFB-6F8A600B7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EE1B8D-0D47-403A-9A5F-529AC63AF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DF9EA6-8B50-440E-94D0-D5FF2A300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96E931-E036-44D1-849E-1D8C49768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A0B444-251E-4054-88C8-15B356D0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5E8B13-1AC9-4A57-A558-42C9E43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847041-A457-4B19-9636-C419D80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31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316CC-9939-4E22-9BF5-4B402AC2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C64C16-7494-44F0-BCF2-260482B3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FC7FB7-768B-4BC1-AF8B-ED575280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8B2AC6-AC82-4C84-AF81-98E7F855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97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1E51C8-7A0B-438F-A05E-5275A481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BA602D-7CAE-4C0D-BF0B-EF985DF2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ED6C27-4F56-458D-BF8F-437CA3F5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5849E-A42B-478E-AC86-CBA2F0D2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BCE842-032B-40C0-9B0E-90A7535C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D508B2-2CA2-4225-9A25-4D94F8A4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814590-10BD-4DE2-A075-6D937E5B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07EE6-4E9F-409E-BA39-E0846D4D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2C180F-D0E2-4D14-90C9-82469D4B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22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A8D03-BBE4-49F3-8E45-0B7EDB40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498602-4E72-4A20-816B-8B65F3199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43CE3C-4071-43F1-A54C-AE91E194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7A1838-D6C0-4025-93A1-33232629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D80DB7-BD9D-483C-951A-D0BE8ACB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226F16-0ED8-415C-A65B-BF02D4D7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16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A8F4D3-3C6B-4A82-95BC-2B5CFABB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A3182E-B3E0-498F-8CD4-B72B38504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5D1A7-36B9-411F-98BD-09A9EC537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EAE6-F64F-4BC7-9FFB-CF8066FC3AF9}" type="datetimeFigureOut">
              <a:rPr lang="pt-BR" smtClean="0"/>
              <a:t>02/06/2020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53F6A9-6643-44B7-8296-59D1B1C21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251C91-A82A-430F-9289-55AB09A3B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76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55FD18B-BF48-4E09-BAEC-80F4E4B61479}"/>
              </a:ext>
            </a:extLst>
          </p:cNvPr>
          <p:cNvSpPr/>
          <p:nvPr/>
        </p:nvSpPr>
        <p:spPr>
          <a:xfrm>
            <a:off x="1141085" y="5571394"/>
            <a:ext cx="164017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Foto preta e branca de rosto de pessoa visto de perto&#10;&#10;Descrição gerada automaticamente">
            <a:extLst>
              <a:ext uri="{FF2B5EF4-FFF2-40B4-BE49-F238E27FC236}">
                <a16:creationId xmlns:a16="http://schemas.microsoft.com/office/drawing/2014/main" id="{A745EA8D-A704-4B91-AB10-4D0CA61F6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4016252" cy="6854653"/>
          </a:xfrm>
          <a:prstGeom prst="rect">
            <a:avLst/>
          </a:prstGeom>
        </p:spPr>
      </p:pic>
      <p:pic>
        <p:nvPicPr>
          <p:cNvPr id="13" name="Imagem 12" descr="Uma imagem contendo pipa&#10;&#10;Descrição gerada automaticamente">
            <a:extLst>
              <a:ext uri="{FF2B5EF4-FFF2-40B4-BE49-F238E27FC236}">
                <a16:creationId xmlns:a16="http://schemas.microsoft.com/office/drawing/2014/main" id="{2DDC9EF8-0B33-44E9-BD37-979425984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92" y="457567"/>
            <a:ext cx="3698543" cy="444287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3869260" y="3042605"/>
            <a:ext cx="38729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Projeto Pessoal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0D48705-46DA-4C01-BB38-124C4C3CCF29}"/>
              </a:ext>
            </a:extLst>
          </p:cNvPr>
          <p:cNvSpPr txBox="1"/>
          <p:nvPr/>
        </p:nvSpPr>
        <p:spPr>
          <a:xfrm>
            <a:off x="-165698" y="6182246"/>
            <a:ext cx="5669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 Análise e Desenvolvimento de Sistemas.</a:t>
            </a:r>
          </a:p>
          <a:p>
            <a:pPr algn="ctr"/>
            <a:endParaRPr lang="pt-BR" sz="2400" b="1" dirty="0">
              <a:solidFill>
                <a:schemeClr val="bg1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27CA37C-E493-4ED3-A3CF-F758A41B7BD3}"/>
              </a:ext>
            </a:extLst>
          </p:cNvPr>
          <p:cNvSpPr txBox="1"/>
          <p:nvPr/>
        </p:nvSpPr>
        <p:spPr>
          <a:xfrm>
            <a:off x="-32862" y="5770127"/>
            <a:ext cx="5066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Autora: Stefany Batista de Lima Silva;</a:t>
            </a:r>
          </a:p>
        </p:txBody>
      </p:sp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16667E-7 1.48148E-6 L 0.80612 1.48148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99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9" grpId="0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Uma imagem contendo pessoa&#10;&#10;Descrição gerada com muito alta confiança">
            <a:extLst>
              <a:ext uri="{FF2B5EF4-FFF2-40B4-BE49-F238E27FC236}">
                <a16:creationId xmlns:a16="http://schemas.microsoft.com/office/drawing/2014/main" id="{96B908A5-896F-41A3-ABBA-DB098F3F0F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" t="32755" r="715" b="21686"/>
          <a:stretch/>
        </p:blipFill>
        <p:spPr>
          <a:xfrm>
            <a:off x="0" y="1858497"/>
            <a:ext cx="12192000" cy="335981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6E0444-F23E-4EDB-8D78-B68F01F1B95B}"/>
              </a:ext>
            </a:extLst>
          </p:cNvPr>
          <p:cNvSpPr/>
          <p:nvPr/>
        </p:nvSpPr>
        <p:spPr>
          <a:xfrm>
            <a:off x="0" y="1858489"/>
            <a:ext cx="12192000" cy="3359815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92628" y="718802"/>
            <a:ext cx="12191999" cy="3359815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Contextualização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FB2289AD-446D-47C7-8914-4CBC343CDB19}"/>
              </a:ext>
            </a:extLst>
          </p:cNvPr>
          <p:cNvSpPr/>
          <p:nvPr/>
        </p:nvSpPr>
        <p:spPr>
          <a:xfrm flipV="1">
            <a:off x="0" y="0"/>
            <a:ext cx="3526971" cy="5218316"/>
          </a:xfrm>
          <a:prstGeom prst="rtTriangle">
            <a:avLst/>
          </a:prstGeom>
          <a:solidFill>
            <a:srgbClr val="1C2643"/>
          </a:solidFill>
          <a:ln>
            <a:noFill/>
          </a:ln>
          <a:effectLst>
            <a:outerShdw blurRad="508000" dist="12700" dir="30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96DAE5A2-EF4F-447C-9893-8B7803F22073}"/>
              </a:ext>
            </a:extLst>
          </p:cNvPr>
          <p:cNvSpPr/>
          <p:nvPr/>
        </p:nvSpPr>
        <p:spPr>
          <a:xfrm>
            <a:off x="6988629" y="1858497"/>
            <a:ext cx="5203371" cy="4999504"/>
          </a:xfrm>
          <a:prstGeom prst="parallelogram">
            <a:avLst>
              <a:gd name="adj" fmla="val 53386"/>
            </a:avLst>
          </a:prstGeom>
          <a:solidFill>
            <a:srgbClr val="257977"/>
          </a:solidFill>
          <a:ln>
            <a:noFill/>
          </a:ln>
          <a:effectLst>
            <a:outerShdw blurRad="266700" dist="38100" dir="13500000" algn="b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62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E43A0EA0-ACB5-496D-8491-1FEE3423321D}"/>
              </a:ext>
            </a:extLst>
          </p:cNvPr>
          <p:cNvGrpSpPr/>
          <p:nvPr/>
        </p:nvGrpSpPr>
        <p:grpSpPr>
          <a:xfrm>
            <a:off x="0" y="1858489"/>
            <a:ext cx="12192000" cy="3359823"/>
            <a:chOff x="0" y="1858489"/>
            <a:chExt cx="12192000" cy="3359823"/>
          </a:xfrm>
        </p:grpSpPr>
        <p:pic>
          <p:nvPicPr>
            <p:cNvPr id="9" name="Imagem 8" descr="Uma imagem contendo pessoa&#10;&#10;Descrição gerada com muito alta confiança">
              <a:extLst>
                <a:ext uri="{FF2B5EF4-FFF2-40B4-BE49-F238E27FC236}">
                  <a16:creationId xmlns:a16="http://schemas.microsoft.com/office/drawing/2014/main" id="{36A79C7F-B195-44E3-BC06-578042BC9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" t="32755" r="715" b="21686"/>
            <a:stretch/>
          </p:blipFill>
          <p:spPr>
            <a:xfrm>
              <a:off x="0" y="1858497"/>
              <a:ext cx="12192000" cy="3359815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D80970B-E15C-4CA6-A338-DBF1507452C7}"/>
                </a:ext>
              </a:extLst>
            </p:cNvPr>
            <p:cNvSpPr/>
            <p:nvPr/>
          </p:nvSpPr>
          <p:spPr>
            <a:xfrm>
              <a:off x="0" y="1858489"/>
              <a:ext cx="12192000" cy="3359815"/>
            </a:xfrm>
            <a:prstGeom prst="rect">
              <a:avLst/>
            </a:prstGeom>
            <a:solidFill>
              <a:schemeClr val="tx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6B17EA1F-9FFF-4E91-8FA9-6241C1BA9FC4}"/>
              </a:ext>
            </a:extLst>
          </p:cNvPr>
          <p:cNvSpPr/>
          <p:nvPr/>
        </p:nvSpPr>
        <p:spPr>
          <a:xfrm>
            <a:off x="20477" y="1858489"/>
            <a:ext cx="12192000" cy="335981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AF8588EB-55CB-4190-B8E6-3EF3721E3676}"/>
              </a:ext>
            </a:extLst>
          </p:cNvPr>
          <p:cNvSpPr/>
          <p:nvPr/>
        </p:nvSpPr>
        <p:spPr>
          <a:xfrm flipV="1">
            <a:off x="0" y="0"/>
            <a:ext cx="3526971" cy="5218316"/>
          </a:xfrm>
          <a:prstGeom prst="rtTriangle">
            <a:avLst/>
          </a:prstGeom>
          <a:solidFill>
            <a:srgbClr val="1C2643"/>
          </a:solidFill>
          <a:ln>
            <a:noFill/>
          </a:ln>
          <a:effectLst>
            <a:outerShdw blurRad="508000" dist="12700" dir="30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07F61E27-B3DA-4E13-9F61-B040019732CC}"/>
              </a:ext>
            </a:extLst>
          </p:cNvPr>
          <p:cNvSpPr/>
          <p:nvPr/>
        </p:nvSpPr>
        <p:spPr>
          <a:xfrm>
            <a:off x="6988629" y="1858497"/>
            <a:ext cx="5203371" cy="4999504"/>
          </a:xfrm>
          <a:prstGeom prst="parallelogram">
            <a:avLst>
              <a:gd name="adj" fmla="val 53386"/>
            </a:avLst>
          </a:prstGeom>
          <a:solidFill>
            <a:srgbClr val="257977"/>
          </a:solidFill>
          <a:ln>
            <a:noFill/>
          </a:ln>
          <a:effectLst>
            <a:outerShdw blurRad="266700" dist="38100" dir="13500000" algn="b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3BF539B0-FF8D-4294-9132-93E996DD4A3B}"/>
              </a:ext>
            </a:extLst>
          </p:cNvPr>
          <p:cNvSpPr/>
          <p:nvPr/>
        </p:nvSpPr>
        <p:spPr>
          <a:xfrm>
            <a:off x="0" y="200416"/>
            <a:ext cx="5583382" cy="1032659"/>
          </a:xfrm>
          <a:prstGeom prst="homePlate">
            <a:avLst/>
          </a:prstGeom>
          <a:solidFill>
            <a:srgbClr val="1C2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08824A1-FE0E-466F-B1C6-066C0E095369}"/>
              </a:ext>
            </a:extLst>
          </p:cNvPr>
          <p:cNvSpPr txBox="1">
            <a:spLocks/>
          </p:cNvSpPr>
          <p:nvPr/>
        </p:nvSpPr>
        <p:spPr>
          <a:xfrm>
            <a:off x="198619" y="194872"/>
            <a:ext cx="4830581" cy="1038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</a:rPr>
              <a:t> O porquê do tema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50B7808-A246-41C2-820C-7399B697E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441449"/>
            <a:ext cx="12192000" cy="1300229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D80290F-1570-4C45-8311-ED68097B24B0}"/>
              </a:ext>
            </a:extLst>
          </p:cNvPr>
          <p:cNvGrpSpPr/>
          <p:nvPr/>
        </p:nvGrpSpPr>
        <p:grpSpPr>
          <a:xfrm>
            <a:off x="2021225" y="3275476"/>
            <a:ext cx="4969297" cy="2880559"/>
            <a:chOff x="1572127" y="1495377"/>
            <a:chExt cx="8574504" cy="438667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28AC50D-FF96-412E-BB98-CA83F93D5875}"/>
                </a:ext>
              </a:extLst>
            </p:cNvPr>
            <p:cNvSpPr/>
            <p:nvPr/>
          </p:nvSpPr>
          <p:spPr>
            <a:xfrm>
              <a:off x="8624109" y="4841324"/>
              <a:ext cx="1040731" cy="1040731"/>
            </a:xfrm>
            <a:prstGeom prst="ellipse">
              <a:avLst/>
            </a:prstGeom>
            <a:solidFill>
              <a:srgbClr val="257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46E1AF6E-8845-45B9-B030-19F8DD1C97C5}"/>
                </a:ext>
              </a:extLst>
            </p:cNvPr>
            <p:cNvGrpSpPr/>
            <p:nvPr/>
          </p:nvGrpSpPr>
          <p:grpSpPr>
            <a:xfrm>
              <a:off x="1572127" y="1495377"/>
              <a:ext cx="8574504" cy="4355317"/>
              <a:chOff x="1572127" y="1495377"/>
              <a:chExt cx="8574504" cy="4355317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0D5E638D-785D-435E-AA7C-C260520E1DB0}"/>
                  </a:ext>
                </a:extLst>
              </p:cNvPr>
              <p:cNvGrpSpPr/>
              <p:nvPr/>
            </p:nvGrpSpPr>
            <p:grpSpPr>
              <a:xfrm>
                <a:off x="1572127" y="3612023"/>
                <a:ext cx="8574504" cy="2205104"/>
                <a:chOff x="1572127" y="3256545"/>
                <a:chExt cx="8574504" cy="2205104"/>
              </a:xfrm>
            </p:grpSpPr>
            <p:grpSp>
              <p:nvGrpSpPr>
                <p:cNvPr id="40" name="Agrupar 39">
                  <a:extLst>
                    <a:ext uri="{FF2B5EF4-FFF2-40B4-BE49-F238E27FC236}">
                      <a16:creationId xmlns:a16="http://schemas.microsoft.com/office/drawing/2014/main" id="{34C6BA37-F9FD-46A8-BA86-61D06A6687B6}"/>
                    </a:ext>
                  </a:extLst>
                </p:cNvPr>
                <p:cNvGrpSpPr/>
                <p:nvPr/>
              </p:nvGrpSpPr>
              <p:grpSpPr>
                <a:xfrm>
                  <a:off x="1572127" y="3256545"/>
                  <a:ext cx="8574504" cy="2205104"/>
                  <a:chOff x="1572127" y="3256545"/>
                  <a:chExt cx="8574504" cy="2205104"/>
                </a:xfrm>
              </p:grpSpPr>
              <p:grpSp>
                <p:nvGrpSpPr>
                  <p:cNvPr id="43" name="Agrupar 42">
                    <a:extLst>
                      <a:ext uri="{FF2B5EF4-FFF2-40B4-BE49-F238E27FC236}">
                        <a16:creationId xmlns:a16="http://schemas.microsoft.com/office/drawing/2014/main" id="{0C6C032F-967B-40A3-806B-A1E27D4AD025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27" y="3256545"/>
                    <a:ext cx="8574504" cy="172455"/>
                    <a:chOff x="1572127" y="3256545"/>
                    <a:chExt cx="7299157" cy="178470"/>
                  </a:xfrm>
                </p:grpSpPr>
                <p:sp>
                  <p:nvSpPr>
                    <p:cNvPr id="48" name="Retângulo: Cantos Arredondados 47">
                      <a:extLst>
                        <a:ext uri="{FF2B5EF4-FFF2-40B4-BE49-F238E27FC236}">
                          <a16:creationId xmlns:a16="http://schemas.microsoft.com/office/drawing/2014/main" id="{95E2F80F-C16C-4319-AAC5-350F880C843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26442" y="3256545"/>
                      <a:ext cx="1844842" cy="178470"/>
                    </a:xfrm>
                    <a:prstGeom prst="roundRect">
                      <a:avLst/>
                    </a:prstGeom>
                    <a:solidFill>
                      <a:srgbClr val="25797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Retângulo: Cantos Arredondados 48">
                      <a:extLst>
                        <a:ext uri="{FF2B5EF4-FFF2-40B4-BE49-F238E27FC236}">
                          <a16:creationId xmlns:a16="http://schemas.microsoft.com/office/drawing/2014/main" id="{1C45F862-7EA8-4DC7-ADFA-4D2874BE6A6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572127" y="3256547"/>
                      <a:ext cx="1844842" cy="172453"/>
                    </a:xfrm>
                    <a:prstGeom prst="roundRect">
                      <a:avLst/>
                    </a:prstGeom>
                    <a:solidFill>
                      <a:srgbClr val="ED4C1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Retângulo 49">
                      <a:extLst>
                        <a:ext uri="{FF2B5EF4-FFF2-40B4-BE49-F238E27FC236}">
                          <a16:creationId xmlns:a16="http://schemas.microsoft.com/office/drawing/2014/main" id="{C587E24E-DFEA-4A4C-AA6D-0329B0B1B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2800" y="3256547"/>
                      <a:ext cx="1892969" cy="172453"/>
                    </a:xfrm>
                    <a:prstGeom prst="rect">
                      <a:avLst/>
                    </a:prstGeom>
                    <a:solidFill>
                      <a:srgbClr val="6AC48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id="{23F8B005-7E48-4857-85AC-F568D84CE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7642" y="3256546"/>
                      <a:ext cx="1892969" cy="178469"/>
                    </a:xfrm>
                    <a:prstGeom prst="rect">
                      <a:avLst/>
                    </a:prstGeom>
                    <a:solidFill>
                      <a:srgbClr val="7F0E3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4" name="Agrupar 43">
                    <a:extLst>
                      <a:ext uri="{FF2B5EF4-FFF2-40B4-BE49-F238E27FC236}">
                        <a16:creationId xmlns:a16="http://schemas.microsoft.com/office/drawing/2014/main" id="{8F6A1087-A791-4385-BAF3-20475E96333B}"/>
                      </a:ext>
                    </a:extLst>
                  </p:cNvPr>
                  <p:cNvGrpSpPr/>
                  <p:nvPr/>
                </p:nvGrpSpPr>
                <p:grpSpPr>
                  <a:xfrm>
                    <a:off x="4234071" y="4420918"/>
                    <a:ext cx="1040731" cy="1040731"/>
                    <a:chOff x="2045369" y="3781926"/>
                    <a:chExt cx="1040731" cy="1040731"/>
                  </a:xfrm>
                  <a:solidFill>
                    <a:srgbClr val="6AC488"/>
                  </a:solidFill>
                </p:grpSpPr>
                <p:sp>
                  <p:nvSpPr>
                    <p:cNvPr id="46" name="Elipse 45">
                      <a:extLst>
                        <a:ext uri="{FF2B5EF4-FFF2-40B4-BE49-F238E27FC236}">
                          <a16:creationId xmlns:a16="http://schemas.microsoft.com/office/drawing/2014/main" id="{4C893A2A-E7B2-4391-869C-4B27C0380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5369" y="3781926"/>
                      <a:ext cx="1040731" cy="104073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pic>
                  <p:nvPicPr>
                    <p:cNvPr id="47" name="Imagem 46" descr="Uma imagem contendo objeto, relógio&#10;&#10;Descrição gerada com muito alta confiança">
                      <a:extLst>
                        <a:ext uri="{FF2B5EF4-FFF2-40B4-BE49-F238E27FC236}">
                          <a16:creationId xmlns:a16="http://schemas.microsoft.com/office/drawing/2014/main" id="{943468FB-2768-4F87-ACCB-F5FDD70A1F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19648" y="3912955"/>
                      <a:ext cx="692171" cy="692171"/>
                    </a:xfrm>
                    <a:prstGeom prst="rect">
                      <a:avLst/>
                    </a:prstGeom>
                    <a:grpFill/>
                  </p:spPr>
                </p:pic>
              </p:grpSp>
              <p:sp>
                <p:nvSpPr>
                  <p:cNvPr id="45" name="Retângulo 44">
                    <a:extLst>
                      <a:ext uri="{FF2B5EF4-FFF2-40B4-BE49-F238E27FC236}">
                        <a16:creationId xmlns:a16="http://schemas.microsoft.com/office/drawing/2014/main" id="{E46B8335-1564-46CC-8C91-8A6301131583}"/>
                      </a:ext>
                    </a:extLst>
                  </p:cNvPr>
                  <p:cNvSpPr/>
                  <p:nvPr/>
                </p:nvSpPr>
                <p:spPr>
                  <a:xfrm>
                    <a:off x="4703637" y="3390667"/>
                    <a:ext cx="101600" cy="1128759"/>
                  </a:xfrm>
                  <a:prstGeom prst="rect">
                    <a:avLst/>
                  </a:prstGeom>
                  <a:solidFill>
                    <a:srgbClr val="6AC4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C5F529E4-BA0A-42CE-BAF4-5C1F14529388}"/>
                    </a:ext>
                  </a:extLst>
                </p:cNvPr>
                <p:cNvSpPr/>
                <p:nvPr/>
              </p:nvSpPr>
              <p:spPr>
                <a:xfrm>
                  <a:off x="2587255" y="3289067"/>
                  <a:ext cx="101600" cy="10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838B1785-71D1-451F-80C3-09469ECC22DF}"/>
                    </a:ext>
                  </a:extLst>
                </p:cNvPr>
                <p:cNvSpPr/>
                <p:nvPr/>
              </p:nvSpPr>
              <p:spPr>
                <a:xfrm>
                  <a:off x="4706276" y="3289067"/>
                  <a:ext cx="101600" cy="10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6186146B-D08D-4B09-93A1-60829991F0EA}"/>
                  </a:ext>
                </a:extLst>
              </p:cNvPr>
              <p:cNvGrpSpPr/>
              <p:nvPr/>
            </p:nvGrpSpPr>
            <p:grpSpPr>
              <a:xfrm>
                <a:off x="1984778" y="1495377"/>
                <a:ext cx="7893350" cy="4355317"/>
                <a:chOff x="1984778" y="1495377"/>
                <a:chExt cx="7893350" cy="4355317"/>
              </a:xfrm>
            </p:grpSpPr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35A59696-D82F-4355-8BF6-65A454AA105A}"/>
                    </a:ext>
                  </a:extLst>
                </p:cNvPr>
                <p:cNvSpPr/>
                <p:nvPr/>
              </p:nvSpPr>
              <p:spPr>
                <a:xfrm>
                  <a:off x="6417417" y="1525109"/>
                  <a:ext cx="1040731" cy="1040731"/>
                </a:xfrm>
                <a:prstGeom prst="ellipse">
                  <a:avLst/>
                </a:prstGeom>
                <a:solidFill>
                  <a:srgbClr val="7F0E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04ECDAD3-380B-43AA-8475-B7C201142B02}"/>
                    </a:ext>
                  </a:extLst>
                </p:cNvPr>
                <p:cNvSpPr txBox="1"/>
                <p:nvPr/>
              </p:nvSpPr>
              <p:spPr>
                <a:xfrm>
                  <a:off x="4153334" y="2930847"/>
                  <a:ext cx="122341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4000" dirty="0">
                      <a:solidFill>
                        <a:srgbClr val="6AC488"/>
                      </a:solidFill>
                    </a:rPr>
                    <a:t>2003</a:t>
                  </a:r>
                </a:p>
              </p:txBody>
            </p:sp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BE2D8D5D-4B0B-4437-8E1E-1C04F18A432E}"/>
                    </a:ext>
                  </a:extLst>
                </p:cNvPr>
                <p:cNvSpPr txBox="1"/>
                <p:nvPr/>
              </p:nvSpPr>
              <p:spPr>
                <a:xfrm>
                  <a:off x="4020780" y="2338466"/>
                  <a:ext cx="146730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2000" dirty="0">
                      <a:solidFill>
                        <a:schemeClr val="bg2">
                          <a:lumMod val="25000"/>
                        </a:schemeClr>
                      </a:solidFill>
                    </a:rPr>
                    <a:t>Fundação da empresa.</a:t>
                  </a:r>
                </a:p>
              </p:txBody>
            </p:sp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2091C38E-BDF2-4353-9D54-CB90F0F815FC}"/>
                    </a:ext>
                  </a:extLst>
                </p:cNvPr>
                <p:cNvSpPr txBox="1"/>
                <p:nvPr/>
              </p:nvSpPr>
              <p:spPr>
                <a:xfrm>
                  <a:off x="2035044" y="3844061"/>
                  <a:ext cx="122341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4000" dirty="0">
                      <a:solidFill>
                        <a:srgbClr val="ED4C17"/>
                      </a:solidFill>
                    </a:rPr>
                    <a:t>2002</a:t>
                  </a:r>
                </a:p>
              </p:txBody>
            </p:sp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6FCA232B-23D0-40D9-9143-4251700D6156}"/>
                    </a:ext>
                  </a:extLst>
                </p:cNvPr>
                <p:cNvSpPr txBox="1"/>
                <p:nvPr/>
              </p:nvSpPr>
              <p:spPr>
                <a:xfrm>
                  <a:off x="1984778" y="4422215"/>
                  <a:ext cx="149502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2000" dirty="0">
                      <a:solidFill>
                        <a:schemeClr val="bg2">
                          <a:lumMod val="25000"/>
                        </a:schemeClr>
                      </a:solidFill>
                    </a:rPr>
                    <a:t>Inovação do produto.</a:t>
                  </a:r>
                </a:p>
              </p:txBody>
            </p:sp>
            <p:grpSp>
              <p:nvGrpSpPr>
                <p:cNvPr id="26" name="Agrupar 25">
                  <a:extLst>
                    <a:ext uri="{FF2B5EF4-FFF2-40B4-BE49-F238E27FC236}">
                      <a16:creationId xmlns:a16="http://schemas.microsoft.com/office/drawing/2014/main" id="{D8A8784A-2336-407A-8F8F-028C67FE1926}"/>
                    </a:ext>
                  </a:extLst>
                </p:cNvPr>
                <p:cNvGrpSpPr/>
                <p:nvPr/>
              </p:nvGrpSpPr>
              <p:grpSpPr>
                <a:xfrm>
                  <a:off x="2104989" y="1495377"/>
                  <a:ext cx="1040731" cy="1040731"/>
                  <a:chOff x="2117689" y="1495377"/>
                  <a:chExt cx="1040731" cy="1040731"/>
                </a:xfrm>
              </p:grpSpPr>
              <p:sp>
                <p:nvSpPr>
                  <p:cNvPr id="38" name="Elipse 37">
                    <a:extLst>
                      <a:ext uri="{FF2B5EF4-FFF2-40B4-BE49-F238E27FC236}">
                        <a16:creationId xmlns:a16="http://schemas.microsoft.com/office/drawing/2014/main" id="{706FE473-40F3-48F7-9946-02213998D867}"/>
                      </a:ext>
                    </a:extLst>
                  </p:cNvPr>
                  <p:cNvSpPr/>
                  <p:nvPr/>
                </p:nvSpPr>
                <p:spPr>
                  <a:xfrm>
                    <a:off x="2117689" y="1495377"/>
                    <a:ext cx="1040731" cy="1040731"/>
                  </a:xfrm>
                  <a:prstGeom prst="ellipse">
                    <a:avLst/>
                  </a:prstGeom>
                  <a:solidFill>
                    <a:srgbClr val="ED4C1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39" name="Imagem 38">
                    <a:extLst>
                      <a:ext uri="{FF2B5EF4-FFF2-40B4-BE49-F238E27FC236}">
                        <a16:creationId xmlns:a16="http://schemas.microsoft.com/office/drawing/2014/main" id="{4F392AF0-7176-4A0B-A329-8DADA19643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biLevel thresh="2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11918" y="1625399"/>
                    <a:ext cx="468487" cy="74957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7A57EA83-A2E1-4B6C-B6EE-DFD838E31F64}"/>
                    </a:ext>
                  </a:extLst>
                </p:cNvPr>
                <p:cNvSpPr/>
                <p:nvPr/>
              </p:nvSpPr>
              <p:spPr>
                <a:xfrm>
                  <a:off x="2595362" y="2500922"/>
                  <a:ext cx="101600" cy="1128759"/>
                </a:xfrm>
                <a:prstGeom prst="rect">
                  <a:avLst/>
                </a:prstGeom>
                <a:solidFill>
                  <a:srgbClr val="ED4C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" name="Elipse 27">
                  <a:extLst>
                    <a:ext uri="{FF2B5EF4-FFF2-40B4-BE49-F238E27FC236}">
                      <a16:creationId xmlns:a16="http://schemas.microsoft.com/office/drawing/2014/main" id="{DE815D03-792F-44EA-9895-541EAA0C62DA}"/>
                    </a:ext>
                  </a:extLst>
                </p:cNvPr>
                <p:cNvSpPr/>
                <p:nvPr/>
              </p:nvSpPr>
              <p:spPr>
                <a:xfrm>
                  <a:off x="6905414" y="3632079"/>
                  <a:ext cx="101600" cy="10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3D0A8724-D2DC-4007-AB19-220358C0CEF1}"/>
                    </a:ext>
                  </a:extLst>
                </p:cNvPr>
                <p:cNvSpPr txBox="1"/>
                <p:nvPr/>
              </p:nvSpPr>
              <p:spPr>
                <a:xfrm>
                  <a:off x="6363150" y="3844061"/>
                  <a:ext cx="122341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4000" dirty="0">
                      <a:solidFill>
                        <a:srgbClr val="7F0E31"/>
                      </a:solidFill>
                    </a:rPr>
                    <a:t>2010</a:t>
                  </a:r>
                </a:p>
              </p:txBody>
            </p:sp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1926C003-E201-4420-B611-3AEA66815E9E}"/>
                    </a:ext>
                  </a:extLst>
                </p:cNvPr>
                <p:cNvSpPr txBox="1"/>
                <p:nvPr/>
              </p:nvSpPr>
              <p:spPr>
                <a:xfrm>
                  <a:off x="5979064" y="4422215"/>
                  <a:ext cx="222371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2000" dirty="0">
                      <a:solidFill>
                        <a:schemeClr val="bg2">
                          <a:lumMod val="25000"/>
                        </a:schemeClr>
                      </a:solidFill>
                    </a:rPr>
                    <a:t>Mais de 20 mil produtos vendidos.</a:t>
                  </a:r>
                </a:p>
              </p:txBody>
            </p:sp>
            <p:pic>
              <p:nvPicPr>
                <p:cNvPr id="31" name="Imagem 30">
                  <a:extLst>
                    <a:ext uri="{FF2B5EF4-FFF2-40B4-BE49-F238E27FC236}">
                      <a16:creationId xmlns:a16="http://schemas.microsoft.com/office/drawing/2014/main" id="{5560262F-8FF0-46ED-9D8D-6A513D65BA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clrChange>
                    <a:clrFrom>
                      <a:srgbClr val="10243E"/>
                    </a:clrFrom>
                    <a:clrTo>
                      <a:srgbClr val="10243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2840" y="1526224"/>
                  <a:ext cx="1009884" cy="100988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9DEA546E-9077-495E-8463-37F8D7C2D3B6}"/>
                    </a:ext>
                  </a:extLst>
                </p:cNvPr>
                <p:cNvSpPr/>
                <p:nvPr/>
              </p:nvSpPr>
              <p:spPr>
                <a:xfrm>
                  <a:off x="6905414" y="2495718"/>
                  <a:ext cx="101600" cy="1128759"/>
                </a:xfrm>
                <a:prstGeom prst="rect">
                  <a:avLst/>
                </a:prstGeom>
                <a:solidFill>
                  <a:srgbClr val="7F0E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BE5E5D9C-D92B-467C-9F94-527F56EBD125}"/>
                    </a:ext>
                  </a:extLst>
                </p:cNvPr>
                <p:cNvSpPr/>
                <p:nvPr/>
              </p:nvSpPr>
              <p:spPr>
                <a:xfrm>
                  <a:off x="9080703" y="3631724"/>
                  <a:ext cx="101600" cy="10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C608C094-2776-4FD6-9784-BC1430EA3E1B}"/>
                    </a:ext>
                  </a:extLst>
                </p:cNvPr>
                <p:cNvSpPr/>
                <p:nvPr/>
              </p:nvSpPr>
              <p:spPr>
                <a:xfrm>
                  <a:off x="9093675" y="3753025"/>
                  <a:ext cx="101600" cy="1128759"/>
                </a:xfrm>
                <a:prstGeom prst="rect">
                  <a:avLst/>
                </a:prstGeom>
                <a:solidFill>
                  <a:srgbClr val="2579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35" name="Imagem 34" descr="Uma imagem contendo edifício&#10;&#10;Descrição gerada com alta confiança">
                  <a:extLst>
                    <a:ext uri="{FF2B5EF4-FFF2-40B4-BE49-F238E27FC236}">
                      <a16:creationId xmlns:a16="http://schemas.microsoft.com/office/drawing/2014/main" id="{2F275FD9-F91A-4FDF-AB60-503E91AA05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95555" y="4854455"/>
                  <a:ext cx="996239" cy="996239"/>
                </a:xfrm>
                <a:prstGeom prst="rect">
                  <a:avLst/>
                </a:prstGeom>
              </p:spPr>
            </p:pic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789F6DBE-5052-40FE-B63E-1BD947964E59}"/>
                    </a:ext>
                  </a:extLst>
                </p:cNvPr>
                <p:cNvSpPr txBox="1"/>
                <p:nvPr/>
              </p:nvSpPr>
              <p:spPr>
                <a:xfrm>
                  <a:off x="8517426" y="2916591"/>
                  <a:ext cx="122341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4000" dirty="0">
                      <a:solidFill>
                        <a:srgbClr val="257977"/>
                      </a:solidFill>
                    </a:rPr>
                    <a:t>2018</a:t>
                  </a:r>
                </a:p>
              </p:txBody>
            </p:sp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F967BBC9-1BE1-4031-937E-C58A3F55B075}"/>
                    </a:ext>
                  </a:extLst>
                </p:cNvPr>
                <p:cNvSpPr txBox="1"/>
                <p:nvPr/>
              </p:nvSpPr>
              <p:spPr>
                <a:xfrm>
                  <a:off x="8410819" y="2364988"/>
                  <a:ext cx="146730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2000" dirty="0">
                      <a:solidFill>
                        <a:schemeClr val="bg2">
                          <a:lumMod val="25000"/>
                        </a:schemeClr>
                      </a:solidFill>
                    </a:rPr>
                    <a:t>Carregador ZIP N.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3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1006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/>
              <a:t>Site</a:t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EBA0EE-B363-476B-8CA0-7B8D8F868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7462"/>
            <a:ext cx="119157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4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988E436-8E38-4AEE-8576-583148717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943225"/>
            <a:ext cx="8829675" cy="971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CECB83-4016-4C40-91E9-F2CA1A62E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454177"/>
            <a:ext cx="118491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9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9B377B3-CD42-460C-AD34-926947BD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61950"/>
            <a:ext cx="77724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6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 descr="Uma imagem contendo pessoa, interior, texto, rainha&#10;&#10;Descrição gerada com muito alta confiança">
            <a:extLst>
              <a:ext uri="{FF2B5EF4-FFF2-40B4-BE49-F238E27FC236}">
                <a16:creationId xmlns:a16="http://schemas.microsoft.com/office/drawing/2014/main" id="{460C3AF4-B6DE-4FB3-A857-A1C6F92A6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16"/>
          <a:stretch/>
        </p:blipFill>
        <p:spPr>
          <a:xfrm>
            <a:off x="3860" y="-10537"/>
            <a:ext cx="12188140" cy="6868538"/>
          </a:xfrm>
          <a:prstGeom prst="rect">
            <a:avLst/>
          </a:prstGeom>
        </p:spPr>
      </p:pic>
      <p:sp>
        <p:nvSpPr>
          <p:cNvPr id="21" name="Seta: Pentágono 20">
            <a:extLst>
              <a:ext uri="{FF2B5EF4-FFF2-40B4-BE49-F238E27FC236}">
                <a16:creationId xmlns:a16="http://schemas.microsoft.com/office/drawing/2014/main" id="{5FCD257B-D84D-4861-96FF-73C35DDB92DA}"/>
              </a:ext>
            </a:extLst>
          </p:cNvPr>
          <p:cNvSpPr/>
          <p:nvPr/>
        </p:nvSpPr>
        <p:spPr>
          <a:xfrm>
            <a:off x="0" y="185426"/>
            <a:ext cx="3886200" cy="1032659"/>
          </a:xfrm>
          <a:prstGeom prst="homePlate">
            <a:avLst/>
          </a:prstGeom>
          <a:solidFill>
            <a:srgbClr val="237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47CEE95-54C7-4883-8B6E-9F7202925310}"/>
              </a:ext>
            </a:extLst>
          </p:cNvPr>
          <p:cNvSpPr txBox="1"/>
          <p:nvPr/>
        </p:nvSpPr>
        <p:spPr>
          <a:xfrm flipH="1">
            <a:off x="28829" y="350065"/>
            <a:ext cx="4308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SWOT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E368EE6-2C37-4084-93E1-272BAAE59B26}"/>
              </a:ext>
            </a:extLst>
          </p:cNvPr>
          <p:cNvGrpSpPr/>
          <p:nvPr/>
        </p:nvGrpSpPr>
        <p:grpSpPr>
          <a:xfrm>
            <a:off x="516408" y="1680287"/>
            <a:ext cx="10897265" cy="4377209"/>
            <a:chOff x="516408" y="1518329"/>
            <a:chExt cx="10897265" cy="4377209"/>
          </a:xfrm>
        </p:grpSpPr>
        <p:sp>
          <p:nvSpPr>
            <p:cNvPr id="4" name="Retângulo 3"/>
            <p:cNvSpPr/>
            <p:nvPr/>
          </p:nvSpPr>
          <p:spPr>
            <a:xfrm>
              <a:off x="516408" y="1520821"/>
              <a:ext cx="2560049" cy="4212799"/>
            </a:xfrm>
            <a:prstGeom prst="rect">
              <a:avLst/>
            </a:prstGeom>
            <a:solidFill>
              <a:srgbClr val="257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534217" y="2212434"/>
              <a:ext cx="2542240" cy="2925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pt-B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Forças </a:t>
              </a:r>
              <a:endPara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pt-BR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Capacidade técnica; 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pt-BR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Equipe comprometida; 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pt-BR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Imagem de confiança;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Symbol" panose="05050102010706020507" pitchFamily="18" charset="2"/>
                <a:buChar char=""/>
              </a:pPr>
              <a:r>
                <a:rPr lang="pt-BR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Facilidade de mudanças. </a:t>
              </a:r>
              <a:endParaRPr lang="pt-BR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781945" y="1518329"/>
              <a:ext cx="2631727" cy="42127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781946" y="2616055"/>
              <a:ext cx="2631727" cy="3279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dirty="0">
                  <a:solidFill>
                    <a:schemeClr val="bg2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Ameaças </a:t>
              </a:r>
              <a:endParaRPr lang="pt-BR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pt-BR" dirty="0">
                  <a:solidFill>
                    <a:schemeClr val="bg2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Entrada de fontes concorrentes; </a:t>
              </a:r>
              <a:endParaRPr lang="pt-BR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pt-BR" dirty="0">
                  <a:solidFill>
                    <a:schemeClr val="bg2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Tecnologia/produtos substitutos;</a:t>
              </a:r>
              <a:endParaRPr lang="pt-BR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Symbol" panose="05050102010706020507" pitchFamily="18" charset="2"/>
                <a:buChar char=""/>
              </a:pPr>
              <a:r>
                <a:rPr lang="pt-BR" dirty="0">
                  <a:solidFill>
                    <a:schemeClr val="bg2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Variações cambiais, podem dificultar a oferta de produtos importados.</a:t>
              </a:r>
              <a:endParaRPr lang="pt-BR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3207998" y="1518330"/>
              <a:ext cx="2631727" cy="4212800"/>
              <a:chOff x="6204372" y="1518330"/>
              <a:chExt cx="2631727" cy="4212800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6204372" y="1518330"/>
                <a:ext cx="2631727" cy="4212800"/>
              </a:xfrm>
              <a:prstGeom prst="rect">
                <a:avLst/>
              </a:prstGeom>
              <a:solidFill>
                <a:srgbClr val="1029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6204372" y="2616056"/>
                <a:ext cx="2631727" cy="3115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Oportunidades</a:t>
                </a:r>
                <a:endParaRPr lang="pt-BR" sz="1600" dirty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pt-BR" dirty="0">
                    <a:solidFill>
                      <a:schemeClr val="bg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Mercado em evolução;</a:t>
                </a:r>
                <a:endParaRPr lang="pt-BR" sz="1600" dirty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pt-BR" dirty="0">
                    <a:solidFill>
                      <a:schemeClr val="bg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Novas tecnologias que podem ser ofertadas; </a:t>
                </a:r>
                <a:endParaRPr lang="pt-BR" sz="1600" dirty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pt-BR" dirty="0">
                    <a:solidFill>
                      <a:schemeClr val="bg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Novas formas de marketing, mais eficientes e mais baratas.</a:t>
                </a:r>
                <a:endParaRPr lang="pt-BR" sz="1600" dirty="0">
                  <a:solidFill>
                    <a:schemeClr val="bg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F3CE4F6D-0918-4423-850C-8FF82C47A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9032" y="1765760"/>
                <a:ext cx="790308" cy="753008"/>
              </a:xfrm>
              <a:prstGeom prst="rect">
                <a:avLst/>
              </a:prstGeom>
            </p:spPr>
          </p:pic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3396DB3-0E4D-4A28-9476-82DE4B25E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760" y="1753253"/>
              <a:ext cx="550337" cy="772992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9EB1190A-8D4F-4000-BEA5-6BD4533BB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655" y="1748261"/>
              <a:ext cx="773554" cy="770507"/>
            </a:xfrm>
            <a:prstGeom prst="rect">
              <a:avLst/>
            </a:prstGeom>
          </p:spPr>
        </p:pic>
        <p:grpSp>
          <p:nvGrpSpPr>
            <p:cNvPr id="2" name="Grupo 1"/>
            <p:cNvGrpSpPr/>
            <p:nvPr/>
          </p:nvGrpSpPr>
          <p:grpSpPr>
            <a:xfrm>
              <a:off x="5971266" y="1518329"/>
              <a:ext cx="2631727" cy="4212799"/>
              <a:chOff x="3324551" y="1520510"/>
              <a:chExt cx="2631727" cy="4212799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3324551" y="1520510"/>
                <a:ext cx="2631727" cy="421279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3324551" y="2616056"/>
                <a:ext cx="2605404" cy="2302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Fraquezas</a:t>
                </a:r>
                <a:endParaRPr lang="pt-BR" sz="1600" dirty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pt-BR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Recursos limitados; 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pt-BR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Preços não competitivos; 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pt-BR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Lucros reduzidos;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pt-BR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Problemas operacionais.</a:t>
                </a:r>
              </a:p>
            </p:txBody>
          </p:sp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DE556853-6F26-4E67-8D41-C3E222059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4599" y="1721036"/>
                <a:ext cx="771630" cy="768592"/>
              </a:xfrm>
              <a:prstGeom prst="rect">
                <a:avLst/>
              </a:prstGeom>
            </p:spPr>
          </p:pic>
        </p:grpSp>
      </p:grpSp>
      <p:pic>
        <p:nvPicPr>
          <p:cNvPr id="22" name="Imagem 2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F8D6CF3-B59E-4B89-9E72-4EECE54504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09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Emoji</vt:lpstr>
      <vt:lpstr>Symbol</vt:lpstr>
      <vt:lpstr>Tema do Office</vt:lpstr>
      <vt:lpstr>Apresentação do PowerPoint</vt:lpstr>
      <vt:lpstr>Contextualização</vt:lpstr>
      <vt:lpstr>Apresentação do PowerPoint</vt:lpstr>
      <vt:lpstr>Site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FERREIRA</dc:creator>
  <cp:lastModifiedBy>ERICK SILVA FERREIRA</cp:lastModifiedBy>
  <cp:revision>1</cp:revision>
  <dcterms:created xsi:type="dcterms:W3CDTF">2020-06-02T18:00:54Z</dcterms:created>
  <dcterms:modified xsi:type="dcterms:W3CDTF">2020-06-02T18:47:56Z</dcterms:modified>
</cp:coreProperties>
</file>