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78" r:id="rId2"/>
    <p:sldId id="274" r:id="rId3"/>
    <p:sldId id="275" r:id="rId4"/>
    <p:sldId id="279" r:id="rId5"/>
    <p:sldId id="27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K FERREIRA" initials="EF" lastIdx="1" clrIdx="0">
    <p:extLst>
      <p:ext uri="{19B8F6BF-5375-455C-9EA6-DF929625EA0E}">
        <p15:presenceInfo xmlns:p15="http://schemas.microsoft.com/office/powerpoint/2012/main" userId="S::erick.ferreira@fatec.sp.gov.br::2ab133f0-54fd-4f55-bdda-e9fd46c8bb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73D33-0C52-43E9-9655-74981BC8CF9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7CCB9-017E-4C8C-957F-C095295284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3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DCE8F5-1341-475C-BF40-2E24D91E805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1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DCE8F5-1341-475C-BF40-2E24D91E80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2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680BA-4AA0-4B9F-AD8A-D02F46FC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6919F-67C6-491B-902B-819E4285B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90CF2F-35DA-48CF-A995-8072AED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0023C-E4EE-4D41-B707-F7016915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EA797-4281-4525-AEEC-9756204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B68A6-1104-46A4-88D0-E1B68F7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EF052E-B027-47B1-B5E5-BE564CD8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DFE7C9-AF62-4D7C-9207-2D2BAA62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96D7C-AEB5-46D7-BB89-62324F6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6E694-5C8C-4953-AFD9-3D23CFC2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3ABF04-C427-411A-B15C-085632D4E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A0B532-EA5E-4CE6-97B1-C47DAD21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7FC2F5-A538-43FC-A048-7B28EBCF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3ABCE-2383-42F9-8C0A-177B2EA5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9135C-19A9-4A6B-9CEF-B34E9105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4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C4E00C1B-A23A-4EEE-A286-327847E4C178}"/>
              </a:ext>
            </a:extLst>
          </p:cNvPr>
          <p:cNvGrpSpPr/>
          <p:nvPr userDrawn="1"/>
        </p:nvGrpSpPr>
        <p:grpSpPr>
          <a:xfrm>
            <a:off x="5547008" y="1627398"/>
            <a:ext cx="1191961" cy="5259889"/>
            <a:chOff x="5448080" y="1627398"/>
            <a:chExt cx="1191961" cy="5259889"/>
          </a:xfrm>
        </p:grpSpPr>
        <p:sp>
          <p:nvSpPr>
            <p:cNvPr id="29" name="Seta: Para baixo 28">
              <a:extLst>
                <a:ext uri="{FF2B5EF4-FFF2-40B4-BE49-F238E27FC236}">
                  <a16:creationId xmlns:a16="http://schemas.microsoft.com/office/drawing/2014/main" id="{39E16B14-83E4-444A-A32C-29FE0CC3C4E7}"/>
                </a:ext>
              </a:extLst>
            </p:cNvPr>
            <p:cNvSpPr/>
            <p:nvPr/>
          </p:nvSpPr>
          <p:spPr>
            <a:xfrm rot="11212082" flipH="1">
              <a:off x="5744634" y="1627398"/>
              <a:ext cx="895407" cy="715909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E95BD2D9-8D1C-4CE5-AD8C-06218724DBF0}"/>
                </a:ext>
              </a:extLst>
            </p:cNvPr>
            <p:cNvSpPr/>
            <p:nvPr/>
          </p:nvSpPr>
          <p:spPr>
            <a:xfrm rot="412082">
              <a:off x="6101283" y="1629447"/>
              <a:ext cx="250426" cy="14461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noProof="0"/>
            </a:p>
          </p:txBody>
        </p: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20E4CD2A-DB3D-4F10-9C0A-300A35316585}"/>
                </a:ext>
              </a:extLst>
            </p:cNvPr>
            <p:cNvGrpSpPr/>
            <p:nvPr userDrawn="1"/>
          </p:nvGrpSpPr>
          <p:grpSpPr>
            <a:xfrm>
              <a:off x="5448080" y="1988774"/>
              <a:ext cx="894144" cy="4898513"/>
              <a:chOff x="5448080" y="1988774"/>
              <a:chExt cx="894144" cy="4898513"/>
            </a:xfrm>
          </p:grpSpPr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AF1CFB73-03BC-4A12-AF84-EB2C2F78F47D}"/>
                  </a:ext>
                </a:extLst>
              </p:cNvPr>
              <p:cNvSpPr/>
              <p:nvPr/>
            </p:nvSpPr>
            <p:spPr>
              <a:xfrm rot="11212082" flipH="1">
                <a:off x="5448080" y="1988774"/>
                <a:ext cx="223532" cy="4898513"/>
              </a:xfrm>
              <a:custGeom>
                <a:avLst/>
                <a:gdLst>
                  <a:gd name="connsiteX0" fmla="*/ 111766 w 223532"/>
                  <a:gd name="connsiteY0" fmla="*/ 4898513 h 4898513"/>
                  <a:gd name="connsiteX1" fmla="*/ 223532 w 223532"/>
                  <a:gd name="connsiteY1" fmla="*/ 4786747 h 4898513"/>
                  <a:gd name="connsiteX2" fmla="*/ 223532 w 223532"/>
                  <a:gd name="connsiteY2" fmla="*/ 26924 h 4898513"/>
                  <a:gd name="connsiteX3" fmla="*/ 0 w 223532"/>
                  <a:gd name="connsiteY3" fmla="*/ 0 h 4898513"/>
                  <a:gd name="connsiteX4" fmla="*/ 0 w 223532"/>
                  <a:gd name="connsiteY4" fmla="*/ 4786747 h 489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98513">
                    <a:moveTo>
                      <a:pt x="111766" y="4898513"/>
                    </a:moveTo>
                    <a:lnTo>
                      <a:pt x="223532" y="4786747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867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D6458B7A-A930-43C8-AF63-3DC8C3BB6AC3}"/>
                  </a:ext>
                </a:extLst>
              </p:cNvPr>
              <p:cNvSpPr/>
              <p:nvPr/>
            </p:nvSpPr>
            <p:spPr>
              <a:xfrm rot="11212082" flipH="1">
                <a:off x="5671618" y="2015603"/>
                <a:ext cx="223532" cy="4871589"/>
              </a:xfrm>
              <a:custGeom>
                <a:avLst/>
                <a:gdLst>
                  <a:gd name="connsiteX0" fmla="*/ 111766 w 223532"/>
                  <a:gd name="connsiteY0" fmla="*/ 4871589 h 4871589"/>
                  <a:gd name="connsiteX1" fmla="*/ 223532 w 223532"/>
                  <a:gd name="connsiteY1" fmla="*/ 4759823 h 4871589"/>
                  <a:gd name="connsiteX2" fmla="*/ 223532 w 223532"/>
                  <a:gd name="connsiteY2" fmla="*/ 26924 h 4871589"/>
                  <a:gd name="connsiteX3" fmla="*/ 0 w 223532"/>
                  <a:gd name="connsiteY3" fmla="*/ 0 h 4871589"/>
                  <a:gd name="connsiteX4" fmla="*/ 0 w 223532"/>
                  <a:gd name="connsiteY4" fmla="*/ 4759823 h 487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71589">
                    <a:moveTo>
                      <a:pt x="111766" y="4871589"/>
                    </a:moveTo>
                    <a:lnTo>
                      <a:pt x="223532" y="4759823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59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343A5BD8-E585-43CF-BEE4-9DC5BF633C0F}"/>
                  </a:ext>
                </a:extLst>
              </p:cNvPr>
              <p:cNvSpPr/>
              <p:nvPr/>
            </p:nvSpPr>
            <p:spPr>
              <a:xfrm rot="11212082" flipH="1">
                <a:off x="5895155" y="2042428"/>
                <a:ext cx="223532" cy="4844666"/>
              </a:xfrm>
              <a:custGeom>
                <a:avLst/>
                <a:gdLst>
                  <a:gd name="connsiteX0" fmla="*/ 111766 w 223532"/>
                  <a:gd name="connsiteY0" fmla="*/ 4844666 h 4844666"/>
                  <a:gd name="connsiteX1" fmla="*/ 223532 w 223532"/>
                  <a:gd name="connsiteY1" fmla="*/ 4732900 h 4844666"/>
                  <a:gd name="connsiteX2" fmla="*/ 223532 w 223532"/>
                  <a:gd name="connsiteY2" fmla="*/ 26924 h 4844666"/>
                  <a:gd name="connsiteX3" fmla="*/ 0 w 223532"/>
                  <a:gd name="connsiteY3" fmla="*/ 0 h 4844666"/>
                  <a:gd name="connsiteX4" fmla="*/ 0 w 223532"/>
                  <a:gd name="connsiteY4" fmla="*/ 4732900 h 484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44666">
                    <a:moveTo>
                      <a:pt x="111766" y="4844666"/>
                    </a:moveTo>
                    <a:lnTo>
                      <a:pt x="223532" y="4732900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3290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ED60379A-B22B-4D81-9CC0-12C7D380883B}"/>
                  </a:ext>
                </a:extLst>
              </p:cNvPr>
              <p:cNvSpPr/>
              <p:nvPr userDrawn="1"/>
            </p:nvSpPr>
            <p:spPr>
              <a:xfrm rot="11212082" flipH="1">
                <a:off x="6118692" y="2069256"/>
                <a:ext cx="223532" cy="4817741"/>
              </a:xfrm>
              <a:custGeom>
                <a:avLst/>
                <a:gdLst>
                  <a:gd name="connsiteX0" fmla="*/ 111766 w 223532"/>
                  <a:gd name="connsiteY0" fmla="*/ 4817741 h 4817741"/>
                  <a:gd name="connsiteX1" fmla="*/ 223532 w 223532"/>
                  <a:gd name="connsiteY1" fmla="*/ 4705975 h 4817741"/>
                  <a:gd name="connsiteX2" fmla="*/ 223532 w 223532"/>
                  <a:gd name="connsiteY2" fmla="*/ 26923 h 4817741"/>
                  <a:gd name="connsiteX3" fmla="*/ 0 w 223532"/>
                  <a:gd name="connsiteY3" fmla="*/ 0 h 4817741"/>
                  <a:gd name="connsiteX4" fmla="*/ 0 w 223532"/>
                  <a:gd name="connsiteY4" fmla="*/ 4705975 h 481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17741">
                    <a:moveTo>
                      <a:pt x="111766" y="4817741"/>
                    </a:moveTo>
                    <a:lnTo>
                      <a:pt x="223532" y="4705975"/>
                    </a:lnTo>
                    <a:lnTo>
                      <a:pt x="223532" y="26923"/>
                    </a:lnTo>
                    <a:lnTo>
                      <a:pt x="0" y="0"/>
                    </a:lnTo>
                    <a:lnTo>
                      <a:pt x="0" y="47059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rtl="0"/>
                <a:endParaRPr lang="pt-BR" noProof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FBDFCE9-EC4C-43CD-B6B5-30548F1162BA}"/>
              </a:ext>
            </a:extLst>
          </p:cNvPr>
          <p:cNvGrpSpPr/>
          <p:nvPr userDrawn="1"/>
        </p:nvGrpSpPr>
        <p:grpSpPr>
          <a:xfrm rot="287358">
            <a:off x="643630" y="444441"/>
            <a:ext cx="4501664" cy="5969116"/>
            <a:chOff x="1596328" y="568502"/>
            <a:chExt cx="4501664" cy="5969116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54D3D538-9678-4C9A-AB21-FBC7F0FDBAE6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8A709E7A-3511-4C36-A9A3-811497ECC22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A1DD063-6E0E-405E-93C1-7607DC8881E1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4C10E4C-02E5-4347-A409-D8CDBF70F41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8F9D7E4C-1B6B-4818-89E2-9D5B1A9733A2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BBD740-EB72-4C01-A598-6B953CC14C1E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rgbClr val="FCF238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012937C5-21D4-4D4C-998F-795A4A7ADE29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8E2CC12-AEDC-4DF3-B69A-B63822CEE09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spaço Reservado para Imagem 9">
            <a:extLst>
              <a:ext uri="{FF2B5EF4-FFF2-40B4-BE49-F238E27FC236}">
                <a16:creationId xmlns:a16="http://schemas.microsoft.com/office/drawing/2014/main" id="{A91407A6-3CF3-44AF-8F8B-D792156875E7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21423916">
            <a:off x="543996" y="595115"/>
            <a:ext cx="5180922" cy="5667768"/>
          </a:xfrm>
          <a:solidFill>
            <a:schemeClr val="bg1">
              <a:lumMod val="95000"/>
            </a:schemeClr>
          </a:solidFill>
          <a:effectLst>
            <a:outerShdw dist="76200" dir="2700000" algn="tl" rotWithShape="0">
              <a:schemeClr val="accent6"/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172655" y="2235200"/>
            <a:ext cx="4423415" cy="2387600"/>
          </a:xfrm>
        </p:spPr>
        <p:txBody>
          <a:bodyPr rtlCol="0" anchor="b"/>
          <a:lstStyle>
            <a:lvl1pPr algn="l">
              <a:lnSpc>
                <a:spcPts val="6000"/>
              </a:lnSpc>
              <a:defRPr sz="6000">
                <a:effectLst>
                  <a:outerShdw dist="50800" dir="2700000" algn="tl" rotWithShape="0">
                    <a:schemeClr val="accent1"/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7172656" y="4714875"/>
            <a:ext cx="3742590" cy="1047750"/>
          </a:xfrm>
          <a:prstGeom prst="plaque">
            <a:avLst>
              <a:gd name="adj" fmla="val 7640"/>
            </a:avLst>
          </a:prstGeom>
          <a:solidFill>
            <a:schemeClr val="tx1"/>
          </a:solidFill>
        </p:spPr>
        <p:txBody>
          <a:bodyPr lIns="108000" tIns="108000" rIns="108000" bIns="108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4D3C13C-FA44-4DB1-9AEA-04A430EA0FFC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DD86DBD-75F5-41AC-889A-77BF2EFCE979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solidFill>
            <a:schemeClr val="accent2"/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Pág. </a:t>
            </a:r>
            <a:fld id="{058DB212-BFA2-403F-85EF-DFD3FF6D973A}" type="slidenum">
              <a:rPr lang="pt-BR" b="0" noProof="0" smtClean="0"/>
              <a:pPr rtl="0"/>
              <a:t>‹nº›</a:t>
            </a:fld>
            <a:endParaRPr lang="pt-BR" b="0" noProof="0"/>
          </a:p>
        </p:txBody>
      </p:sp>
    </p:spTree>
    <p:extLst>
      <p:ext uri="{BB962C8B-B14F-4D97-AF65-F5344CB8AC3E}">
        <p14:creationId xmlns:p14="http://schemas.microsoft.com/office/powerpoint/2010/main" val="193409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0959F13-FAC9-4E8F-9932-1065189FA551}"/>
              </a:ext>
            </a:extLst>
          </p:cNvPr>
          <p:cNvGrpSpPr/>
          <p:nvPr userDrawn="1"/>
        </p:nvGrpSpPr>
        <p:grpSpPr>
          <a:xfrm rot="20700000">
            <a:off x="6863163" y="262799"/>
            <a:ext cx="5256337" cy="6122852"/>
            <a:chOff x="1621499" y="228547"/>
            <a:chExt cx="5256337" cy="6122852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8594449C-AB0D-4567-BBEE-98FC3844E4A2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AD475B22-2288-4DE3-8454-9818E359F218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9B09049-CEAF-4343-8ABF-C09E8E52D677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1B11FB4-C165-442E-BF4B-7E9F3240DC81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AEDE794E-3F71-47E0-8D7D-52077C8D64B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A6C27985-FFAC-41EB-A4D4-FBDF69B2B297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5BE1008-EFB9-4A87-9812-9D0A2E1F3E3B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A5FA6D2F-C9B1-4D8D-B149-78CA104F2C05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E941CDE-3E25-4988-BD34-B5BDD5889BE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F64AD703-27EA-40FE-9651-7A70A69FFDC0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BEF6C44-DC04-464E-B4BD-EB7BC4A98F4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15D1098-D31E-47B7-9248-53CDAC3B05D5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B633B96-DECA-483F-AB81-13E98D989467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9CE41C79-EF4B-47B0-B1CB-B3E0BD56D81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6F92B126-A685-4E82-AD06-5A7AE83D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44157EA-D275-4C8D-9D8B-E85B7BFA6B93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BCCBC8CE-13D8-43B1-8BD0-AC8CAE105029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182CC4D1-72DA-40A4-9E56-50B3A173FB11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CBF6A7C7-35CC-4C6E-80D9-0639FBEF7991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893844DC-AA0F-4F37-9997-B0AFF70F5689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DFDBC8B-B6C4-4DB2-9AB9-9F2F9D69F96C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45AC242B-5628-4AED-A752-C4A187BD1A94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0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4D337AAB-EA47-40BE-A5EC-769A36A1D9E0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5579637" cy="540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5579637" cy="360362"/>
          </a:xfrm>
        </p:spPr>
        <p:txBody>
          <a:bodyPr rtlCol="0"/>
          <a:lstStyle>
            <a:lvl1pPr marL="0" indent="0">
              <a:buNone/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Coluna esqu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620000"/>
            <a:ext cx="5580000" cy="306272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32843">
            <a:off x="6160724" y="1191448"/>
            <a:ext cx="5580000" cy="4500563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a imagem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DB7FF97-8DE0-4BC9-893C-64D61BE883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Pág. </a:t>
            </a:r>
            <a:fld id="{058DB212-BFA2-403F-85EF-DFD3FF6D973A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4122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2C85178-59DC-446D-A5D1-55AE31652F1F}"/>
              </a:ext>
            </a:extLst>
          </p:cNvPr>
          <p:cNvSpPr/>
          <p:nvPr userDrawn="1"/>
        </p:nvSpPr>
        <p:spPr>
          <a:xfrm>
            <a:off x="0" y="0"/>
            <a:ext cx="5940363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0" name="Imagem 9" descr="Imagem ampliada de um logotipo&#10;&#10;Descrição gerada com confiança muito alta">
            <a:extLst>
              <a:ext uri="{FF2B5EF4-FFF2-40B4-BE49-F238E27FC236}">
                <a16:creationId xmlns:a16="http://schemas.microsoft.com/office/drawing/2014/main" id="{301BA655-41EE-40A8-800F-7F7EDA0E9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000">
            <a:off x="787819" y="219944"/>
            <a:ext cx="4156364" cy="6234545"/>
          </a:xfrm>
          <a:prstGeom prst="rect">
            <a:avLst/>
          </a:prstGeom>
        </p:spPr>
      </p:pic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9113" y="803776"/>
            <a:ext cx="3173775" cy="3587249"/>
          </a:xfrm>
          <a:solidFill>
            <a:schemeClr val="bg1">
              <a:lumMod val="95000"/>
            </a:schemeClr>
          </a:solidFill>
          <a:effectLst>
            <a:outerShdw dist="63500" dir="2700000" algn="tl" rotWithShape="0">
              <a:schemeClr val="accent1"/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1638" y="360000"/>
            <a:ext cx="5581562" cy="540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6" name="Subtítulo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1638" y="1080000"/>
            <a:ext cx="5580000" cy="360362"/>
          </a:xfrm>
        </p:spPr>
        <p:txBody>
          <a:bodyPr rtlCol="0"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Coluna esquerda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1638" y="1620000"/>
            <a:ext cx="5580000" cy="45000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86D1A04-4135-4514-92FD-3DAAE226B0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Pág. </a:t>
            </a:r>
            <a:fld id="{058DB212-BFA2-403F-85EF-DFD3FF6D973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C8092C5A-71B5-4D96-9F81-FE955286D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9225" y="4631293"/>
            <a:ext cx="2800350" cy="529115"/>
          </a:xfrm>
          <a:prstGeom prst="plaque">
            <a:avLst/>
          </a:prstGeom>
          <a:solidFill>
            <a:schemeClr val="tx1"/>
          </a:solidFill>
          <a:effectLst>
            <a:outerShdw dist="38100" dir="2700000" algn="tl" rotWithShape="0">
              <a:schemeClr val="accent2"/>
            </a:outerShdw>
          </a:effectLst>
        </p:spPr>
        <p:txBody>
          <a:bodyPr rtlCol="0"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  <a:lvl2pPr marL="360363" indent="0">
              <a:buNone/>
              <a:defRPr/>
            </a:lvl2pPr>
            <a:lvl3pPr marL="623888" indent="0">
              <a:buNone/>
              <a:defRPr/>
            </a:lvl3pPr>
            <a:lvl4pPr marL="896938" indent="0">
              <a:buNone/>
              <a:defRPr/>
            </a:lvl4pPr>
            <a:lvl5pPr marL="1169988" indent="0">
              <a:buNone/>
              <a:defRPr/>
            </a:lvl5pPr>
          </a:lstStyle>
          <a:p>
            <a:pPr lvl="0" rtl="0"/>
            <a:r>
              <a:rPr lang="pt-BR" noProof="0"/>
              <a:t>Legenda de imagem</a:t>
            </a:r>
          </a:p>
        </p:txBody>
      </p:sp>
    </p:spTree>
    <p:extLst>
      <p:ext uri="{BB962C8B-B14F-4D97-AF65-F5344CB8AC3E}">
        <p14:creationId xmlns:p14="http://schemas.microsoft.com/office/powerpoint/2010/main" val="225521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aptura de tela&#10;&#10;Descrição gerada com confiança alta">
            <a:extLst>
              <a:ext uri="{FF2B5EF4-FFF2-40B4-BE49-F238E27FC236}">
                <a16:creationId xmlns:a16="http://schemas.microsoft.com/office/drawing/2014/main" id="{59A9C8E9-0B48-4904-9966-5AD99D9B61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9994" y="614166"/>
            <a:ext cx="3778513" cy="5667768"/>
          </a:xfrm>
          <a:prstGeom prst="rect">
            <a:avLst/>
          </a:prstGeom>
        </p:spPr>
      </p:pic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" y="0"/>
            <a:ext cx="6096000" cy="6857999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a imagem</a:t>
            </a:r>
          </a:p>
        </p:txBody>
      </p:sp>
      <p:sp>
        <p:nvSpPr>
          <p:cNvPr id="2" name="Obrigado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979680" y="1551936"/>
            <a:ext cx="2519140" cy="1595022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  <a:effectLst>
                  <a:outerShdw dist="50800" dir="2700000" algn="tl" rotWithShape="0">
                    <a:schemeClr val="accent1"/>
                  </a:outerShdw>
                </a:effectLst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5" name="No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979680" y="3688590"/>
            <a:ext cx="2519140" cy="252000"/>
          </a:xfrm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79680" y="3960701"/>
            <a:ext cx="2519140" cy="252000"/>
          </a:xfrm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rtl="0"/>
            <a:r>
              <a:rPr lang="pt-BR" noProof="0"/>
              <a:t>Email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FEFE69D1-423D-4C28-ADB4-77F695C5A2B3}"/>
              </a:ext>
            </a:extLst>
          </p:cNvPr>
          <p:cNvGrpSpPr/>
          <p:nvPr userDrawn="1"/>
        </p:nvGrpSpPr>
        <p:grpSpPr>
          <a:xfrm>
            <a:off x="8618673" y="3321991"/>
            <a:ext cx="1241155" cy="191565"/>
            <a:chOff x="5672160" y="3383857"/>
            <a:chExt cx="847725" cy="130841"/>
          </a:xfrm>
          <a:solidFill>
            <a:schemeClr val="accent1"/>
          </a:solidFill>
          <a:effectLst/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9D70C6F-382B-4848-BCC2-5B1165DC7EB7}"/>
                </a:ext>
              </a:extLst>
            </p:cNvPr>
            <p:cNvSpPr/>
            <p:nvPr/>
          </p:nvSpPr>
          <p:spPr>
            <a:xfrm>
              <a:off x="6105781" y="3487174"/>
              <a:ext cx="9525" cy="9525"/>
            </a:xfrm>
            <a:custGeom>
              <a:avLst/>
              <a:gdLst>
                <a:gd name="connsiteX0" fmla="*/ 7276 w 9525"/>
                <a:gd name="connsiteY0" fmla="*/ 7144 h 9525"/>
                <a:gd name="connsiteX1" fmla="*/ 7144 w 9525"/>
                <a:gd name="connsiteY1" fmla="*/ 7169 h 9525"/>
                <a:gd name="connsiteX2" fmla="*/ 7268 w 9525"/>
                <a:gd name="connsiteY2" fmla="*/ 7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76" y="7144"/>
                  </a:moveTo>
                  <a:lnTo>
                    <a:pt x="7144" y="7169"/>
                  </a:lnTo>
                  <a:lnTo>
                    <a:pt x="7268" y="71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BEF195B-BED4-466B-BE05-93ABC737CE7A}"/>
                </a:ext>
              </a:extLst>
            </p:cNvPr>
            <p:cNvSpPr/>
            <p:nvPr/>
          </p:nvSpPr>
          <p:spPr>
            <a:xfrm>
              <a:off x="6350670" y="3396986"/>
              <a:ext cx="9525" cy="9525"/>
            </a:xfrm>
            <a:custGeom>
              <a:avLst/>
              <a:gdLst>
                <a:gd name="connsiteX0" fmla="*/ 7144 w 9525"/>
                <a:gd name="connsiteY0" fmla="*/ 7172 h 9525"/>
                <a:gd name="connsiteX1" fmla="*/ 7163 w 9525"/>
                <a:gd name="connsiteY1" fmla="*/ 7144 h 9525"/>
                <a:gd name="connsiteX2" fmla="*/ 7153 w 9525"/>
                <a:gd name="connsiteY2" fmla="*/ 7163 h 9525"/>
                <a:gd name="connsiteX3" fmla="*/ 7144 w 9525"/>
                <a:gd name="connsiteY3" fmla="*/ 7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72"/>
                  </a:moveTo>
                  <a:lnTo>
                    <a:pt x="7163" y="7144"/>
                  </a:lnTo>
                  <a:lnTo>
                    <a:pt x="7153" y="7163"/>
                  </a:lnTo>
                  <a:lnTo>
                    <a:pt x="7144" y="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A5BEF388-4B7A-4D77-A8E8-453DFD927A13}"/>
                </a:ext>
              </a:extLst>
            </p:cNvPr>
            <p:cNvSpPr/>
            <p:nvPr/>
          </p:nvSpPr>
          <p:spPr>
            <a:xfrm>
              <a:off x="6228531" y="3454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63 w 9525"/>
                <a:gd name="connsiteY1" fmla="*/ 7163 h 9525"/>
                <a:gd name="connsiteX2" fmla="*/ 7163 w 9525"/>
                <a:gd name="connsiteY2" fmla="*/ 7163 h 9525"/>
                <a:gd name="connsiteX3" fmla="*/ 7144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63" y="7163"/>
                  </a:lnTo>
                  <a:lnTo>
                    <a:pt x="7163" y="7163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A27580D6-8915-48A1-A3FC-DD54F88EFEA8}"/>
                </a:ext>
              </a:extLst>
            </p:cNvPr>
            <p:cNvSpPr/>
            <p:nvPr/>
          </p:nvSpPr>
          <p:spPr>
            <a:xfrm>
              <a:off x="5672160" y="3385187"/>
              <a:ext cx="847725" cy="114300"/>
            </a:xfrm>
            <a:custGeom>
              <a:avLst/>
              <a:gdLst>
                <a:gd name="connsiteX0" fmla="*/ 22569 w 847725"/>
                <a:gd name="connsiteY0" fmla="*/ 99090 h 114300"/>
                <a:gd name="connsiteX1" fmla="*/ 27798 w 847725"/>
                <a:gd name="connsiteY1" fmla="*/ 100151 h 114300"/>
                <a:gd name="connsiteX2" fmla="*/ 41460 w 847725"/>
                <a:gd name="connsiteY2" fmla="*/ 99050 h 114300"/>
                <a:gd name="connsiteX3" fmla="*/ 48010 w 847725"/>
                <a:gd name="connsiteY3" fmla="*/ 96826 h 114300"/>
                <a:gd name="connsiteX4" fmla="*/ 57585 w 847725"/>
                <a:gd name="connsiteY4" fmla="*/ 89935 h 114300"/>
                <a:gd name="connsiteX5" fmla="*/ 60931 w 847725"/>
                <a:gd name="connsiteY5" fmla="*/ 85428 h 114300"/>
                <a:gd name="connsiteX6" fmla="*/ 63275 w 847725"/>
                <a:gd name="connsiteY6" fmla="*/ 79679 h 114300"/>
                <a:gd name="connsiteX7" fmla="*/ 63735 w 847725"/>
                <a:gd name="connsiteY7" fmla="*/ 74470 h 114300"/>
                <a:gd name="connsiteX8" fmla="*/ 63014 w 847725"/>
                <a:gd name="connsiteY8" fmla="*/ 71866 h 114300"/>
                <a:gd name="connsiteX9" fmla="*/ 61872 w 847725"/>
                <a:gd name="connsiteY9" fmla="*/ 70043 h 114300"/>
                <a:gd name="connsiteX10" fmla="*/ 58968 w 847725"/>
                <a:gd name="connsiteY10" fmla="*/ 67078 h 114300"/>
                <a:gd name="connsiteX11" fmla="*/ 55101 w 847725"/>
                <a:gd name="connsiteY11" fmla="*/ 65516 h 114300"/>
                <a:gd name="connsiteX12" fmla="*/ 49533 w 847725"/>
                <a:gd name="connsiteY12" fmla="*/ 67039 h 114300"/>
                <a:gd name="connsiteX13" fmla="*/ 47770 w 847725"/>
                <a:gd name="connsiteY13" fmla="*/ 67880 h 114300"/>
                <a:gd name="connsiteX14" fmla="*/ 45166 w 847725"/>
                <a:gd name="connsiteY14" fmla="*/ 69703 h 114300"/>
                <a:gd name="connsiteX15" fmla="*/ 43042 w 847725"/>
                <a:gd name="connsiteY15" fmla="*/ 71606 h 114300"/>
                <a:gd name="connsiteX16" fmla="*/ 43135 w 847725"/>
                <a:gd name="connsiteY16" fmla="*/ 73403 h 114300"/>
                <a:gd name="connsiteX17" fmla="*/ 43142 w 847725"/>
                <a:gd name="connsiteY17" fmla="*/ 73409 h 114300"/>
                <a:gd name="connsiteX18" fmla="*/ 44945 w 847725"/>
                <a:gd name="connsiteY18" fmla="*/ 73329 h 114300"/>
                <a:gd name="connsiteX19" fmla="*/ 46743 w 847725"/>
                <a:gd name="connsiteY19" fmla="*/ 71722 h 114300"/>
                <a:gd name="connsiteX20" fmla="*/ 47790 w 847725"/>
                <a:gd name="connsiteY20" fmla="*/ 70885 h 114300"/>
                <a:gd name="connsiteX21" fmla="*/ 49733 w 847725"/>
                <a:gd name="connsiteY21" fmla="*/ 69763 h 114300"/>
                <a:gd name="connsiteX22" fmla="*/ 49613 w 847725"/>
                <a:gd name="connsiteY22" fmla="*/ 69803 h 114300"/>
                <a:gd name="connsiteX23" fmla="*/ 49773 w 847725"/>
                <a:gd name="connsiteY23" fmla="*/ 69743 h 114300"/>
                <a:gd name="connsiteX24" fmla="*/ 49867 w 847725"/>
                <a:gd name="connsiteY24" fmla="*/ 69700 h 114300"/>
                <a:gd name="connsiteX25" fmla="*/ 49853 w 847725"/>
                <a:gd name="connsiteY25" fmla="*/ 69703 h 114300"/>
                <a:gd name="connsiteX26" fmla="*/ 49880 w 847725"/>
                <a:gd name="connsiteY26" fmla="*/ 69692 h 114300"/>
                <a:gd name="connsiteX27" fmla="*/ 49913 w 847725"/>
                <a:gd name="connsiteY27" fmla="*/ 69663 h 114300"/>
                <a:gd name="connsiteX28" fmla="*/ 49884 w 847725"/>
                <a:gd name="connsiteY28" fmla="*/ 69690 h 114300"/>
                <a:gd name="connsiteX29" fmla="*/ 54360 w 847725"/>
                <a:gd name="connsiteY29" fmla="*/ 68121 h 114300"/>
                <a:gd name="connsiteX30" fmla="*/ 54941 w 847725"/>
                <a:gd name="connsiteY30" fmla="*/ 68081 h 114300"/>
                <a:gd name="connsiteX31" fmla="*/ 55943 w 847725"/>
                <a:gd name="connsiteY31" fmla="*/ 68261 h 114300"/>
                <a:gd name="connsiteX32" fmla="*/ 55968 w 847725"/>
                <a:gd name="connsiteY32" fmla="*/ 68269 h 114300"/>
                <a:gd name="connsiteX33" fmla="*/ 56123 w 847725"/>
                <a:gd name="connsiteY33" fmla="*/ 68321 h 114300"/>
                <a:gd name="connsiteX34" fmla="*/ 56046 w 847725"/>
                <a:gd name="connsiteY34" fmla="*/ 68306 h 114300"/>
                <a:gd name="connsiteX35" fmla="*/ 56884 w 847725"/>
                <a:gd name="connsiteY35" fmla="*/ 68722 h 114300"/>
                <a:gd name="connsiteX36" fmla="*/ 58667 w 847725"/>
                <a:gd name="connsiteY36" fmla="*/ 70344 h 114300"/>
                <a:gd name="connsiteX37" fmla="*/ 60450 w 847725"/>
                <a:gd name="connsiteY37" fmla="*/ 72948 h 114300"/>
                <a:gd name="connsiteX38" fmla="*/ 60750 w 847725"/>
                <a:gd name="connsiteY38" fmla="*/ 73830 h 114300"/>
                <a:gd name="connsiteX39" fmla="*/ 60865 w 847725"/>
                <a:gd name="connsiteY39" fmla="*/ 76009 h 114300"/>
                <a:gd name="connsiteX40" fmla="*/ 59869 w 847725"/>
                <a:gd name="connsiteY40" fmla="*/ 80460 h 114300"/>
                <a:gd name="connsiteX41" fmla="*/ 57336 w 847725"/>
                <a:gd name="connsiteY41" fmla="*/ 85189 h 114300"/>
                <a:gd name="connsiteX42" fmla="*/ 55782 w 847725"/>
                <a:gd name="connsiteY42" fmla="*/ 87151 h 114300"/>
                <a:gd name="connsiteX43" fmla="*/ 53607 w 847725"/>
                <a:gd name="connsiteY43" fmla="*/ 89276 h 114300"/>
                <a:gd name="connsiteX44" fmla="*/ 53659 w 847725"/>
                <a:gd name="connsiteY44" fmla="*/ 89234 h 114300"/>
                <a:gd name="connsiteX45" fmla="*/ 53410 w 847725"/>
                <a:gd name="connsiteY45" fmla="*/ 89450 h 114300"/>
                <a:gd name="connsiteX46" fmla="*/ 53358 w 847725"/>
                <a:gd name="connsiteY46" fmla="*/ 89495 h 114300"/>
                <a:gd name="connsiteX47" fmla="*/ 50253 w 847725"/>
                <a:gd name="connsiteY47" fmla="*/ 91759 h 114300"/>
                <a:gd name="connsiteX48" fmla="*/ 46849 w 847725"/>
                <a:gd name="connsiteY48" fmla="*/ 93683 h 114300"/>
                <a:gd name="connsiteX49" fmla="*/ 43863 w 847725"/>
                <a:gd name="connsiteY49" fmla="*/ 94924 h 114300"/>
                <a:gd name="connsiteX50" fmla="*/ 40397 w 847725"/>
                <a:gd name="connsiteY50" fmla="*/ 95825 h 114300"/>
                <a:gd name="connsiteX51" fmla="*/ 40417 w 847725"/>
                <a:gd name="connsiteY51" fmla="*/ 95825 h 114300"/>
                <a:gd name="connsiteX52" fmla="*/ 34167 w 847725"/>
                <a:gd name="connsiteY52" fmla="*/ 96606 h 114300"/>
                <a:gd name="connsiteX53" fmla="*/ 27877 w 847725"/>
                <a:gd name="connsiteY53" fmla="*/ 96726 h 114300"/>
                <a:gd name="connsiteX54" fmla="*/ 25533 w 847725"/>
                <a:gd name="connsiteY54" fmla="*/ 96366 h 114300"/>
                <a:gd name="connsiteX55" fmla="*/ 23638 w 847725"/>
                <a:gd name="connsiteY55" fmla="*/ 95849 h 114300"/>
                <a:gd name="connsiteX56" fmla="*/ 23450 w 847725"/>
                <a:gd name="connsiteY56" fmla="*/ 95785 h 114300"/>
                <a:gd name="connsiteX57" fmla="*/ 21200 w 847725"/>
                <a:gd name="connsiteY57" fmla="*/ 94704 h 114300"/>
                <a:gd name="connsiteX58" fmla="*/ 21467 w 847725"/>
                <a:gd name="connsiteY58" fmla="*/ 94904 h 114300"/>
                <a:gd name="connsiteX59" fmla="*/ 21178 w 847725"/>
                <a:gd name="connsiteY59" fmla="*/ 94693 h 114300"/>
                <a:gd name="connsiteX60" fmla="*/ 21126 w 847725"/>
                <a:gd name="connsiteY60" fmla="*/ 94663 h 114300"/>
                <a:gd name="connsiteX61" fmla="*/ 15798 w 847725"/>
                <a:gd name="connsiteY61" fmla="*/ 89475 h 114300"/>
                <a:gd name="connsiteX62" fmla="*/ 13294 w 847725"/>
                <a:gd name="connsiteY62" fmla="*/ 85268 h 114300"/>
                <a:gd name="connsiteX63" fmla="*/ 11281 w 847725"/>
                <a:gd name="connsiteY63" fmla="*/ 78504 h 114300"/>
                <a:gd name="connsiteX64" fmla="*/ 10710 w 847725"/>
                <a:gd name="connsiteY64" fmla="*/ 71726 h 114300"/>
                <a:gd name="connsiteX65" fmla="*/ 10730 w 847725"/>
                <a:gd name="connsiteY65" fmla="*/ 65797 h 114300"/>
                <a:gd name="connsiteX66" fmla="*/ 11491 w 847725"/>
                <a:gd name="connsiteY66" fmla="*/ 61289 h 114300"/>
                <a:gd name="connsiteX67" fmla="*/ 12453 w 847725"/>
                <a:gd name="connsiteY67" fmla="*/ 57724 h 114300"/>
                <a:gd name="connsiteX68" fmla="*/ 15177 w 847725"/>
                <a:gd name="connsiteY68" fmla="*/ 52656 h 114300"/>
                <a:gd name="connsiteX69" fmla="*/ 18362 w 847725"/>
                <a:gd name="connsiteY69" fmla="*/ 49230 h 114300"/>
                <a:gd name="connsiteX70" fmla="*/ 18486 w 847725"/>
                <a:gd name="connsiteY70" fmla="*/ 49134 h 114300"/>
                <a:gd name="connsiteX71" fmla="*/ 18543 w 847725"/>
                <a:gd name="connsiteY71" fmla="*/ 49070 h 114300"/>
                <a:gd name="connsiteX72" fmla="*/ 18505 w 847725"/>
                <a:gd name="connsiteY72" fmla="*/ 49120 h 114300"/>
                <a:gd name="connsiteX73" fmla="*/ 24852 w 847725"/>
                <a:gd name="connsiteY73" fmla="*/ 45155 h 114300"/>
                <a:gd name="connsiteX74" fmla="*/ 34389 w 847725"/>
                <a:gd name="connsiteY74" fmla="*/ 41458 h 114300"/>
                <a:gd name="connsiteX75" fmla="*/ 40799 w 847725"/>
                <a:gd name="connsiteY75" fmla="*/ 39294 h 114300"/>
                <a:gd name="connsiteX76" fmla="*/ 53219 w 847725"/>
                <a:gd name="connsiteY76" fmla="*/ 35989 h 114300"/>
                <a:gd name="connsiteX77" fmla="*/ 70447 w 847725"/>
                <a:gd name="connsiteY77" fmla="*/ 34266 h 114300"/>
                <a:gd name="connsiteX78" fmla="*/ 78479 w 847725"/>
                <a:gd name="connsiteY78" fmla="*/ 33826 h 114300"/>
                <a:gd name="connsiteX79" fmla="*/ 86633 w 847725"/>
                <a:gd name="connsiteY79" fmla="*/ 34058 h 114300"/>
                <a:gd name="connsiteX80" fmla="*/ 97750 w 847725"/>
                <a:gd name="connsiteY80" fmla="*/ 35769 h 114300"/>
                <a:gd name="connsiteX81" fmla="*/ 109509 w 847725"/>
                <a:gd name="connsiteY81" fmla="*/ 37612 h 114300"/>
                <a:gd name="connsiteX82" fmla="*/ 115138 w 847725"/>
                <a:gd name="connsiteY82" fmla="*/ 38753 h 114300"/>
                <a:gd name="connsiteX83" fmla="*/ 120647 w 847725"/>
                <a:gd name="connsiteY83" fmla="*/ 40356 h 114300"/>
                <a:gd name="connsiteX84" fmla="*/ 128260 w 847725"/>
                <a:gd name="connsiteY84" fmla="*/ 42913 h 114300"/>
                <a:gd name="connsiteX85" fmla="*/ 128076 w 847725"/>
                <a:gd name="connsiteY85" fmla="*/ 46349 h 114300"/>
                <a:gd name="connsiteX86" fmla="*/ 128334 w 847725"/>
                <a:gd name="connsiteY86" fmla="*/ 51773 h 114300"/>
                <a:gd name="connsiteX87" fmla="*/ 128915 w 847725"/>
                <a:gd name="connsiteY87" fmla="*/ 55920 h 114300"/>
                <a:gd name="connsiteX88" fmla="*/ 129236 w 847725"/>
                <a:gd name="connsiteY88" fmla="*/ 57542 h 114300"/>
                <a:gd name="connsiteX89" fmla="*/ 129797 w 847725"/>
                <a:gd name="connsiteY89" fmla="*/ 60427 h 114300"/>
                <a:gd name="connsiteX90" fmla="*/ 130698 w 847725"/>
                <a:gd name="connsiteY90" fmla="*/ 64133 h 114300"/>
                <a:gd name="connsiteX91" fmla="*/ 131199 w 847725"/>
                <a:gd name="connsiteY91" fmla="*/ 65755 h 114300"/>
                <a:gd name="connsiteX92" fmla="*/ 131840 w 847725"/>
                <a:gd name="connsiteY92" fmla="*/ 67819 h 114300"/>
                <a:gd name="connsiteX93" fmla="*/ 133322 w 847725"/>
                <a:gd name="connsiteY93" fmla="*/ 71625 h 114300"/>
                <a:gd name="connsiteX94" fmla="*/ 134063 w 847725"/>
                <a:gd name="connsiteY94" fmla="*/ 73228 h 114300"/>
                <a:gd name="connsiteX95" fmla="*/ 135165 w 847725"/>
                <a:gd name="connsiteY95" fmla="*/ 75631 h 114300"/>
                <a:gd name="connsiteX96" fmla="*/ 147866 w 847725"/>
                <a:gd name="connsiteY96" fmla="*/ 92779 h 114300"/>
                <a:gd name="connsiteX97" fmla="*/ 152894 w 847725"/>
                <a:gd name="connsiteY97" fmla="*/ 96946 h 114300"/>
                <a:gd name="connsiteX98" fmla="*/ 156559 w 847725"/>
                <a:gd name="connsiteY98" fmla="*/ 99590 h 114300"/>
                <a:gd name="connsiteX99" fmla="*/ 160025 w 847725"/>
                <a:gd name="connsiteY99" fmla="*/ 101813 h 114300"/>
                <a:gd name="connsiteX100" fmla="*/ 161828 w 847725"/>
                <a:gd name="connsiteY100" fmla="*/ 102895 h 114300"/>
                <a:gd name="connsiteX101" fmla="*/ 163931 w 847725"/>
                <a:gd name="connsiteY101" fmla="*/ 103997 h 114300"/>
                <a:gd name="connsiteX102" fmla="*/ 170402 w 847725"/>
                <a:gd name="connsiteY102" fmla="*/ 106861 h 114300"/>
                <a:gd name="connsiteX103" fmla="*/ 174108 w 847725"/>
                <a:gd name="connsiteY103" fmla="*/ 108104 h 114300"/>
                <a:gd name="connsiteX104" fmla="*/ 176952 w 847725"/>
                <a:gd name="connsiteY104" fmla="*/ 108845 h 114300"/>
                <a:gd name="connsiteX105" fmla="*/ 184224 w 847725"/>
                <a:gd name="connsiteY105" fmla="*/ 110387 h 114300"/>
                <a:gd name="connsiteX106" fmla="*/ 192397 w 847725"/>
                <a:gd name="connsiteY106" fmla="*/ 111549 h 114300"/>
                <a:gd name="connsiteX107" fmla="*/ 196984 w 847725"/>
                <a:gd name="connsiteY107" fmla="*/ 111970 h 114300"/>
                <a:gd name="connsiteX108" fmla="*/ 201211 w 847725"/>
                <a:gd name="connsiteY108" fmla="*/ 112190 h 114300"/>
                <a:gd name="connsiteX109" fmla="*/ 205438 w 847725"/>
                <a:gd name="connsiteY109" fmla="*/ 112230 h 114300"/>
                <a:gd name="connsiteX110" fmla="*/ 209344 w 847725"/>
                <a:gd name="connsiteY110" fmla="*/ 112130 h 114300"/>
                <a:gd name="connsiteX111" fmla="*/ 211327 w 847725"/>
                <a:gd name="connsiteY111" fmla="*/ 111950 h 114300"/>
                <a:gd name="connsiteX112" fmla="*/ 213311 w 847725"/>
                <a:gd name="connsiteY112" fmla="*/ 111790 h 114300"/>
                <a:gd name="connsiteX113" fmla="*/ 215134 w 847725"/>
                <a:gd name="connsiteY113" fmla="*/ 111509 h 114300"/>
                <a:gd name="connsiteX114" fmla="*/ 217898 w 847725"/>
                <a:gd name="connsiteY114" fmla="*/ 111088 h 114300"/>
                <a:gd name="connsiteX115" fmla="*/ 222365 w 847725"/>
                <a:gd name="connsiteY115" fmla="*/ 110187 h 114300"/>
                <a:gd name="connsiteX116" fmla="*/ 226352 w 847725"/>
                <a:gd name="connsiteY116" fmla="*/ 109185 h 114300"/>
                <a:gd name="connsiteX117" fmla="*/ 233904 w 847725"/>
                <a:gd name="connsiteY117" fmla="*/ 106802 h 114300"/>
                <a:gd name="connsiteX118" fmla="*/ 249008 w 847725"/>
                <a:gd name="connsiteY118" fmla="*/ 99971 h 114300"/>
                <a:gd name="connsiteX119" fmla="*/ 262970 w 847725"/>
                <a:gd name="connsiteY119" fmla="*/ 91056 h 114300"/>
                <a:gd name="connsiteX120" fmla="*/ 276171 w 847725"/>
                <a:gd name="connsiteY120" fmla="*/ 81040 h 114300"/>
                <a:gd name="connsiteX121" fmla="*/ 288611 w 847725"/>
                <a:gd name="connsiteY121" fmla="*/ 70824 h 114300"/>
                <a:gd name="connsiteX122" fmla="*/ 300610 w 847725"/>
                <a:gd name="connsiteY122" fmla="*/ 61048 h 114300"/>
                <a:gd name="connsiteX123" fmla="*/ 313691 w 847725"/>
                <a:gd name="connsiteY123" fmla="*/ 51954 h 114300"/>
                <a:gd name="connsiteX124" fmla="*/ 320362 w 847725"/>
                <a:gd name="connsiteY124" fmla="*/ 47767 h 114300"/>
                <a:gd name="connsiteX125" fmla="*/ 327173 w 847725"/>
                <a:gd name="connsiteY125" fmla="*/ 43640 h 114300"/>
                <a:gd name="connsiteX126" fmla="*/ 330235 w 847725"/>
                <a:gd name="connsiteY126" fmla="*/ 42015 h 114300"/>
                <a:gd name="connsiteX127" fmla="*/ 328287 w 847725"/>
                <a:gd name="connsiteY127" fmla="*/ 44809 h 114300"/>
                <a:gd name="connsiteX128" fmla="*/ 326244 w 847725"/>
                <a:gd name="connsiteY128" fmla="*/ 49156 h 114300"/>
                <a:gd name="connsiteX129" fmla="*/ 325423 w 847725"/>
                <a:gd name="connsiteY129" fmla="*/ 51560 h 114300"/>
                <a:gd name="connsiteX130" fmla="*/ 324942 w 847725"/>
                <a:gd name="connsiteY130" fmla="*/ 53162 h 114300"/>
                <a:gd name="connsiteX131" fmla="*/ 324441 w 847725"/>
                <a:gd name="connsiteY131" fmla="*/ 55306 h 114300"/>
                <a:gd name="connsiteX132" fmla="*/ 324060 w 847725"/>
                <a:gd name="connsiteY132" fmla="*/ 57630 h 114300"/>
                <a:gd name="connsiteX133" fmla="*/ 323860 w 847725"/>
                <a:gd name="connsiteY133" fmla="*/ 59393 h 114300"/>
                <a:gd name="connsiteX134" fmla="*/ 323520 w 847725"/>
                <a:gd name="connsiteY134" fmla="*/ 63840 h 114300"/>
                <a:gd name="connsiteX135" fmla="*/ 323399 w 847725"/>
                <a:gd name="connsiteY135" fmla="*/ 67325 h 114300"/>
                <a:gd name="connsiteX136" fmla="*/ 323399 w 847725"/>
                <a:gd name="connsiteY136" fmla="*/ 69729 h 114300"/>
                <a:gd name="connsiteX137" fmla="*/ 323880 w 847725"/>
                <a:gd name="connsiteY137" fmla="*/ 74998 h 114300"/>
                <a:gd name="connsiteX138" fmla="*/ 326705 w 847725"/>
                <a:gd name="connsiteY138" fmla="*/ 84032 h 114300"/>
                <a:gd name="connsiteX139" fmla="*/ 329329 w 847725"/>
                <a:gd name="connsiteY139" fmla="*/ 88479 h 114300"/>
                <a:gd name="connsiteX140" fmla="*/ 332774 w 847725"/>
                <a:gd name="connsiteY140" fmla="*/ 92486 h 114300"/>
                <a:gd name="connsiteX141" fmla="*/ 336781 w 847725"/>
                <a:gd name="connsiteY141" fmla="*/ 95691 h 114300"/>
                <a:gd name="connsiteX142" fmla="*/ 341408 w 847725"/>
                <a:gd name="connsiteY142" fmla="*/ 98295 h 114300"/>
                <a:gd name="connsiteX143" fmla="*/ 345294 w 847725"/>
                <a:gd name="connsiteY143" fmla="*/ 99877 h 114300"/>
                <a:gd name="connsiteX144" fmla="*/ 350042 w 847725"/>
                <a:gd name="connsiteY144" fmla="*/ 101260 h 114300"/>
                <a:gd name="connsiteX145" fmla="*/ 354890 w 847725"/>
                <a:gd name="connsiteY145" fmla="*/ 101620 h 114300"/>
                <a:gd name="connsiteX146" fmla="*/ 355711 w 847725"/>
                <a:gd name="connsiteY146" fmla="*/ 101540 h 114300"/>
                <a:gd name="connsiteX147" fmla="*/ 357033 w 847725"/>
                <a:gd name="connsiteY147" fmla="*/ 101300 h 114300"/>
                <a:gd name="connsiteX148" fmla="*/ 359718 w 847725"/>
                <a:gd name="connsiteY148" fmla="*/ 100258 h 114300"/>
                <a:gd name="connsiteX149" fmla="*/ 361520 w 847725"/>
                <a:gd name="connsiteY149" fmla="*/ 99016 h 114300"/>
                <a:gd name="connsiteX150" fmla="*/ 362903 w 847725"/>
                <a:gd name="connsiteY150" fmla="*/ 97634 h 114300"/>
                <a:gd name="connsiteX151" fmla="*/ 364505 w 847725"/>
                <a:gd name="connsiteY151" fmla="*/ 93647 h 114300"/>
                <a:gd name="connsiteX152" fmla="*/ 364705 w 847725"/>
                <a:gd name="connsiteY152" fmla="*/ 91544 h 114300"/>
                <a:gd name="connsiteX153" fmla="*/ 364605 w 847725"/>
                <a:gd name="connsiteY153" fmla="*/ 89561 h 114300"/>
                <a:gd name="connsiteX154" fmla="*/ 359517 w 847725"/>
                <a:gd name="connsiteY154" fmla="*/ 83431 h 114300"/>
                <a:gd name="connsiteX155" fmla="*/ 358335 w 847725"/>
                <a:gd name="connsiteY155" fmla="*/ 83030 h 114300"/>
                <a:gd name="connsiteX156" fmla="*/ 356071 w 847725"/>
                <a:gd name="connsiteY156" fmla="*/ 82570 h 114300"/>
                <a:gd name="connsiteX157" fmla="*/ 352826 w 847725"/>
                <a:gd name="connsiteY157" fmla="*/ 82490 h 114300"/>
                <a:gd name="connsiteX158" fmla="*/ 350643 w 847725"/>
                <a:gd name="connsiteY158" fmla="*/ 82850 h 114300"/>
                <a:gd name="connsiteX159" fmla="*/ 348039 w 847725"/>
                <a:gd name="connsiteY159" fmla="*/ 83671 h 114300"/>
                <a:gd name="connsiteX160" fmla="*/ 346095 w 847725"/>
                <a:gd name="connsiteY160" fmla="*/ 84773 h 114300"/>
                <a:gd name="connsiteX161" fmla="*/ 345154 w 847725"/>
                <a:gd name="connsiteY161" fmla="*/ 85815 h 114300"/>
                <a:gd name="connsiteX162" fmla="*/ 344793 w 847725"/>
                <a:gd name="connsiteY162" fmla="*/ 86917 h 114300"/>
                <a:gd name="connsiteX163" fmla="*/ 346491 w 847725"/>
                <a:gd name="connsiteY163" fmla="*/ 89540 h 114300"/>
                <a:gd name="connsiteX164" fmla="*/ 347638 w 847725"/>
                <a:gd name="connsiteY164" fmla="*/ 89481 h 114300"/>
                <a:gd name="connsiteX165" fmla="*/ 348900 w 847725"/>
                <a:gd name="connsiteY165" fmla="*/ 88399 h 114300"/>
                <a:gd name="connsiteX166" fmla="*/ 348983 w 847725"/>
                <a:gd name="connsiteY166" fmla="*/ 88199 h 114300"/>
                <a:gd name="connsiteX167" fmla="*/ 349021 w 847725"/>
                <a:gd name="connsiteY167" fmla="*/ 88175 h 114300"/>
                <a:gd name="connsiteX168" fmla="*/ 350663 w 847725"/>
                <a:gd name="connsiteY168" fmla="*/ 87557 h 114300"/>
                <a:gd name="connsiteX169" fmla="*/ 352675 w 847725"/>
                <a:gd name="connsiteY169" fmla="*/ 87014 h 114300"/>
                <a:gd name="connsiteX170" fmla="*/ 353928 w 847725"/>
                <a:gd name="connsiteY170" fmla="*/ 86876 h 114300"/>
                <a:gd name="connsiteX171" fmla="*/ 355271 w 847725"/>
                <a:gd name="connsiteY171" fmla="*/ 86906 h 114300"/>
                <a:gd name="connsiteX172" fmla="*/ 358030 w 847725"/>
                <a:gd name="connsiteY172" fmla="*/ 87496 h 114300"/>
                <a:gd name="connsiteX173" fmla="*/ 358935 w 847725"/>
                <a:gd name="connsiteY173" fmla="*/ 87949 h 114300"/>
                <a:gd name="connsiteX174" fmla="*/ 359610 w 847725"/>
                <a:gd name="connsiteY174" fmla="*/ 88581 h 114300"/>
                <a:gd name="connsiteX175" fmla="*/ 359437 w 847725"/>
                <a:gd name="connsiteY175" fmla="*/ 88359 h 114300"/>
                <a:gd name="connsiteX176" fmla="*/ 359671 w 847725"/>
                <a:gd name="connsiteY176" fmla="*/ 88651 h 114300"/>
                <a:gd name="connsiteX177" fmla="*/ 359777 w 847725"/>
                <a:gd name="connsiteY177" fmla="*/ 88779 h 114300"/>
                <a:gd name="connsiteX178" fmla="*/ 359696 w 847725"/>
                <a:gd name="connsiteY178" fmla="*/ 88685 h 114300"/>
                <a:gd name="connsiteX179" fmla="*/ 360163 w 847725"/>
                <a:gd name="connsiteY179" fmla="*/ 89401 h 114300"/>
                <a:gd name="connsiteX180" fmla="*/ 360366 w 847725"/>
                <a:gd name="connsiteY180" fmla="*/ 90002 h 114300"/>
                <a:gd name="connsiteX181" fmla="*/ 360432 w 847725"/>
                <a:gd name="connsiteY181" fmla="*/ 92187 h 114300"/>
                <a:gd name="connsiteX182" fmla="*/ 360378 w 847725"/>
                <a:gd name="connsiteY182" fmla="*/ 92726 h 114300"/>
                <a:gd name="connsiteX183" fmla="*/ 360052 w 847725"/>
                <a:gd name="connsiteY183" fmla="*/ 94123 h 114300"/>
                <a:gd name="connsiteX184" fmla="*/ 359626 w 847725"/>
                <a:gd name="connsiteY184" fmla="*/ 94959 h 114300"/>
                <a:gd name="connsiteX185" fmla="*/ 359011 w 847725"/>
                <a:gd name="connsiteY185" fmla="*/ 95648 h 114300"/>
                <a:gd name="connsiteX186" fmla="*/ 358054 w 847725"/>
                <a:gd name="connsiteY186" fmla="*/ 96371 h 114300"/>
                <a:gd name="connsiteX187" fmla="*/ 357154 w 847725"/>
                <a:gd name="connsiteY187" fmla="*/ 96894 h 114300"/>
                <a:gd name="connsiteX188" fmla="*/ 355169 w 847725"/>
                <a:gd name="connsiteY188" fmla="*/ 97487 h 114300"/>
                <a:gd name="connsiteX189" fmla="*/ 353848 w 847725"/>
                <a:gd name="connsiteY189" fmla="*/ 97613 h 114300"/>
                <a:gd name="connsiteX190" fmla="*/ 352536 w 847725"/>
                <a:gd name="connsiteY190" fmla="*/ 97598 h 114300"/>
                <a:gd name="connsiteX191" fmla="*/ 352686 w 847725"/>
                <a:gd name="connsiteY191" fmla="*/ 97613 h 114300"/>
                <a:gd name="connsiteX192" fmla="*/ 352535 w 847725"/>
                <a:gd name="connsiteY192" fmla="*/ 97598 h 114300"/>
                <a:gd name="connsiteX193" fmla="*/ 352145 w 847725"/>
                <a:gd name="connsiteY193" fmla="*/ 97573 h 114300"/>
                <a:gd name="connsiteX194" fmla="*/ 352534 w 847725"/>
                <a:gd name="connsiteY194" fmla="*/ 97597 h 114300"/>
                <a:gd name="connsiteX195" fmla="*/ 349060 w 847725"/>
                <a:gd name="connsiteY195" fmla="*/ 96992 h 114300"/>
                <a:gd name="connsiteX196" fmla="*/ 347417 w 847725"/>
                <a:gd name="connsiteY196" fmla="*/ 96552 h 114300"/>
                <a:gd name="connsiteX197" fmla="*/ 345284 w 847725"/>
                <a:gd name="connsiteY197" fmla="*/ 95862 h 114300"/>
                <a:gd name="connsiteX198" fmla="*/ 345354 w 847725"/>
                <a:gd name="connsiteY198" fmla="*/ 95891 h 114300"/>
                <a:gd name="connsiteX199" fmla="*/ 345275 w 847725"/>
                <a:gd name="connsiteY199" fmla="*/ 95860 h 114300"/>
                <a:gd name="connsiteX200" fmla="*/ 344893 w 847725"/>
                <a:gd name="connsiteY200" fmla="*/ 95731 h 114300"/>
                <a:gd name="connsiteX201" fmla="*/ 345212 w 847725"/>
                <a:gd name="connsiteY201" fmla="*/ 95834 h 114300"/>
                <a:gd name="connsiteX202" fmla="*/ 343231 w 847725"/>
                <a:gd name="connsiteY202" fmla="*/ 95030 h 114300"/>
                <a:gd name="connsiteX203" fmla="*/ 337844 w 847725"/>
                <a:gd name="connsiteY203" fmla="*/ 92117 h 114300"/>
                <a:gd name="connsiteX204" fmla="*/ 335098 w 847725"/>
                <a:gd name="connsiteY204" fmla="*/ 89901 h 114300"/>
                <a:gd name="connsiteX205" fmla="*/ 332994 w 847725"/>
                <a:gd name="connsiteY205" fmla="*/ 87697 h 114300"/>
                <a:gd name="connsiteX206" fmla="*/ 331151 w 847725"/>
                <a:gd name="connsiteY206" fmla="*/ 85254 h 114300"/>
                <a:gd name="connsiteX207" fmla="*/ 329599 w 847725"/>
                <a:gd name="connsiteY207" fmla="*/ 82608 h 114300"/>
                <a:gd name="connsiteX208" fmla="*/ 327906 w 847725"/>
                <a:gd name="connsiteY208" fmla="*/ 78523 h 114300"/>
                <a:gd name="connsiteX209" fmla="*/ 326901 w 847725"/>
                <a:gd name="connsiteY209" fmla="*/ 74725 h 114300"/>
                <a:gd name="connsiteX210" fmla="*/ 326183 w 847725"/>
                <a:gd name="connsiteY210" fmla="*/ 66724 h 114300"/>
                <a:gd name="connsiteX211" fmla="*/ 326203 w 847725"/>
                <a:gd name="connsiteY211" fmla="*/ 63799 h 114300"/>
                <a:gd name="connsiteX212" fmla="*/ 326324 w 847725"/>
                <a:gd name="connsiteY212" fmla="*/ 60775 h 114300"/>
                <a:gd name="connsiteX213" fmla="*/ 326284 w 847725"/>
                <a:gd name="connsiteY213" fmla="*/ 61135 h 114300"/>
                <a:gd name="connsiteX214" fmla="*/ 326544 w 847725"/>
                <a:gd name="connsiteY214" fmla="*/ 58391 h 114300"/>
                <a:gd name="connsiteX215" fmla="*/ 326945 w 847725"/>
                <a:gd name="connsiteY215" fmla="*/ 55847 h 114300"/>
                <a:gd name="connsiteX216" fmla="*/ 327506 w 847725"/>
                <a:gd name="connsiteY216" fmla="*/ 53443 h 114300"/>
                <a:gd name="connsiteX217" fmla="*/ 328291 w 847725"/>
                <a:gd name="connsiteY217" fmla="*/ 50929 h 114300"/>
                <a:gd name="connsiteX218" fmla="*/ 329869 w 847725"/>
                <a:gd name="connsiteY218" fmla="*/ 47313 h 114300"/>
                <a:gd name="connsiteX219" fmla="*/ 331618 w 847725"/>
                <a:gd name="connsiteY219" fmla="*/ 44356 h 114300"/>
                <a:gd name="connsiteX220" fmla="*/ 336094 w 847725"/>
                <a:gd name="connsiteY220" fmla="*/ 39685 h 114300"/>
                <a:gd name="connsiteX221" fmla="*/ 339477 w 847725"/>
                <a:gd name="connsiteY221" fmla="*/ 37500 h 114300"/>
                <a:gd name="connsiteX222" fmla="*/ 339948 w 847725"/>
                <a:gd name="connsiteY222" fmla="*/ 37309 h 114300"/>
                <a:gd name="connsiteX223" fmla="*/ 340691 w 847725"/>
                <a:gd name="connsiteY223" fmla="*/ 37177 h 114300"/>
                <a:gd name="connsiteX224" fmla="*/ 341150 w 847725"/>
                <a:gd name="connsiteY224" fmla="*/ 36842 h 114300"/>
                <a:gd name="connsiteX225" fmla="*/ 342265 w 847725"/>
                <a:gd name="connsiteY225" fmla="*/ 36495 h 114300"/>
                <a:gd name="connsiteX226" fmla="*/ 344005 w 847725"/>
                <a:gd name="connsiteY226" fmla="*/ 36210 h 114300"/>
                <a:gd name="connsiteX227" fmla="*/ 352178 w 847725"/>
                <a:gd name="connsiteY227" fmla="*/ 35348 h 114300"/>
                <a:gd name="connsiteX228" fmla="*/ 360331 w 847725"/>
                <a:gd name="connsiteY228" fmla="*/ 34827 h 114300"/>
                <a:gd name="connsiteX229" fmla="*/ 364418 w 847725"/>
                <a:gd name="connsiteY229" fmla="*/ 34767 h 114300"/>
                <a:gd name="connsiteX230" fmla="*/ 367963 w 847725"/>
                <a:gd name="connsiteY230" fmla="*/ 34967 h 114300"/>
                <a:gd name="connsiteX231" fmla="*/ 372951 w 847725"/>
                <a:gd name="connsiteY231" fmla="*/ 35729 h 114300"/>
                <a:gd name="connsiteX232" fmla="*/ 377879 w 847725"/>
                <a:gd name="connsiteY232" fmla="*/ 36870 h 114300"/>
                <a:gd name="connsiteX233" fmla="*/ 387174 w 847725"/>
                <a:gd name="connsiteY233" fmla="*/ 39935 h 114300"/>
                <a:gd name="connsiteX234" fmla="*/ 387008 w 847725"/>
                <a:gd name="connsiteY234" fmla="*/ 39892 h 114300"/>
                <a:gd name="connsiteX235" fmla="*/ 393003 w 847725"/>
                <a:gd name="connsiteY235" fmla="*/ 42359 h 114300"/>
                <a:gd name="connsiteX236" fmla="*/ 398552 w 847725"/>
                <a:gd name="connsiteY236" fmla="*/ 45584 h 114300"/>
                <a:gd name="connsiteX237" fmla="*/ 398398 w 847725"/>
                <a:gd name="connsiteY237" fmla="*/ 45457 h 114300"/>
                <a:gd name="connsiteX238" fmla="*/ 398612 w 847725"/>
                <a:gd name="connsiteY238" fmla="*/ 45620 h 114300"/>
                <a:gd name="connsiteX239" fmla="*/ 398552 w 847725"/>
                <a:gd name="connsiteY239" fmla="*/ 45584 h 114300"/>
                <a:gd name="connsiteX240" fmla="*/ 398642 w 847725"/>
                <a:gd name="connsiteY240" fmla="*/ 45644 h 114300"/>
                <a:gd name="connsiteX241" fmla="*/ 398693 w 847725"/>
                <a:gd name="connsiteY241" fmla="*/ 45685 h 114300"/>
                <a:gd name="connsiteX242" fmla="*/ 398663 w 847725"/>
                <a:gd name="connsiteY242" fmla="*/ 45658 h 114300"/>
                <a:gd name="connsiteX243" fmla="*/ 398707 w 847725"/>
                <a:gd name="connsiteY243" fmla="*/ 45688 h 114300"/>
                <a:gd name="connsiteX244" fmla="*/ 398693 w 847725"/>
                <a:gd name="connsiteY244" fmla="*/ 45685 h 114300"/>
                <a:gd name="connsiteX245" fmla="*/ 398761 w 847725"/>
                <a:gd name="connsiteY245" fmla="*/ 45730 h 114300"/>
                <a:gd name="connsiteX246" fmla="*/ 398732 w 847725"/>
                <a:gd name="connsiteY246" fmla="*/ 45705 h 114300"/>
                <a:gd name="connsiteX247" fmla="*/ 398789 w 847725"/>
                <a:gd name="connsiteY247" fmla="*/ 45748 h 114300"/>
                <a:gd name="connsiteX248" fmla="*/ 398852 w 847725"/>
                <a:gd name="connsiteY248" fmla="*/ 45785 h 114300"/>
                <a:gd name="connsiteX249" fmla="*/ 398802 w 847725"/>
                <a:gd name="connsiteY249" fmla="*/ 45758 h 114300"/>
                <a:gd name="connsiteX250" fmla="*/ 404215 w 847725"/>
                <a:gd name="connsiteY250" fmla="*/ 50120 h 114300"/>
                <a:gd name="connsiteX251" fmla="*/ 404419 w 847725"/>
                <a:gd name="connsiteY251" fmla="*/ 50385 h 114300"/>
                <a:gd name="connsiteX252" fmla="*/ 404684 w 847725"/>
                <a:gd name="connsiteY252" fmla="*/ 50522 h 114300"/>
                <a:gd name="connsiteX253" fmla="*/ 407526 w 847725"/>
                <a:gd name="connsiteY253" fmla="*/ 52956 h 114300"/>
                <a:gd name="connsiteX254" fmla="*/ 411413 w 847725"/>
                <a:gd name="connsiteY254" fmla="*/ 56582 h 114300"/>
                <a:gd name="connsiteX255" fmla="*/ 415193 w 847725"/>
                <a:gd name="connsiteY255" fmla="*/ 60508 h 114300"/>
                <a:gd name="connsiteX256" fmla="*/ 419683 w 847725"/>
                <a:gd name="connsiteY256" fmla="*/ 67171 h 114300"/>
                <a:gd name="connsiteX257" fmla="*/ 420320 w 847725"/>
                <a:gd name="connsiteY257" fmla="*/ 74859 h 114300"/>
                <a:gd name="connsiteX258" fmla="*/ 419861 w 847725"/>
                <a:gd name="connsiteY258" fmla="*/ 78043 h 114300"/>
                <a:gd name="connsiteX259" fmla="*/ 418940 w 847725"/>
                <a:gd name="connsiteY259" fmla="*/ 85415 h 114300"/>
                <a:gd name="connsiteX260" fmla="*/ 418839 w 847725"/>
                <a:gd name="connsiteY260" fmla="*/ 88450 h 114300"/>
                <a:gd name="connsiteX261" fmla="*/ 418920 w 847725"/>
                <a:gd name="connsiteY261" fmla="*/ 91024 h 114300"/>
                <a:gd name="connsiteX262" fmla="*/ 419581 w 847725"/>
                <a:gd name="connsiteY262" fmla="*/ 95110 h 114300"/>
                <a:gd name="connsiteX263" fmla="*/ 419716 w 847725"/>
                <a:gd name="connsiteY263" fmla="*/ 95484 h 114300"/>
                <a:gd name="connsiteX264" fmla="*/ 418743 w 847725"/>
                <a:gd name="connsiteY264" fmla="*/ 99444 h 114300"/>
                <a:gd name="connsiteX265" fmla="*/ 414524 w 847725"/>
                <a:gd name="connsiteY265" fmla="*/ 107894 h 114300"/>
                <a:gd name="connsiteX266" fmla="*/ 414674 w 847725"/>
                <a:gd name="connsiteY266" fmla="*/ 107680 h 114300"/>
                <a:gd name="connsiteX267" fmla="*/ 414505 w 847725"/>
                <a:gd name="connsiteY267" fmla="*/ 107922 h 114300"/>
                <a:gd name="connsiteX268" fmla="*/ 414374 w 847725"/>
                <a:gd name="connsiteY268" fmla="*/ 108120 h 114300"/>
                <a:gd name="connsiteX269" fmla="*/ 414491 w 847725"/>
                <a:gd name="connsiteY269" fmla="*/ 107941 h 114300"/>
                <a:gd name="connsiteX270" fmla="*/ 413553 w 847725"/>
                <a:gd name="connsiteY270" fmla="*/ 109142 h 114300"/>
                <a:gd name="connsiteX271" fmla="*/ 412042 w 847725"/>
                <a:gd name="connsiteY271" fmla="*/ 110658 h 114300"/>
                <a:gd name="connsiteX272" fmla="*/ 411569 w 847725"/>
                <a:gd name="connsiteY272" fmla="*/ 111005 h 114300"/>
                <a:gd name="connsiteX273" fmla="*/ 410536 w 847725"/>
                <a:gd name="connsiteY273" fmla="*/ 111604 h 114300"/>
                <a:gd name="connsiteX274" fmla="*/ 409819 w 847725"/>
                <a:gd name="connsiteY274" fmla="*/ 111812 h 114300"/>
                <a:gd name="connsiteX275" fmla="*/ 408890 w 847725"/>
                <a:gd name="connsiteY275" fmla="*/ 111856 h 114300"/>
                <a:gd name="connsiteX276" fmla="*/ 407534 w 847725"/>
                <a:gd name="connsiteY276" fmla="*/ 111585 h 114300"/>
                <a:gd name="connsiteX277" fmla="*/ 405726 w 847725"/>
                <a:gd name="connsiteY277" fmla="*/ 110692 h 114300"/>
                <a:gd name="connsiteX278" fmla="*/ 404126 w 847725"/>
                <a:gd name="connsiteY278" fmla="*/ 109253 h 114300"/>
                <a:gd name="connsiteX279" fmla="*/ 403439 w 847725"/>
                <a:gd name="connsiteY279" fmla="*/ 108144 h 114300"/>
                <a:gd name="connsiteX280" fmla="*/ 402206 w 847725"/>
                <a:gd name="connsiteY280" fmla="*/ 104419 h 114300"/>
                <a:gd name="connsiteX281" fmla="*/ 402051 w 847725"/>
                <a:gd name="connsiteY281" fmla="*/ 101041 h 114300"/>
                <a:gd name="connsiteX282" fmla="*/ 402134 w 847725"/>
                <a:gd name="connsiteY282" fmla="*/ 100248 h 114300"/>
                <a:gd name="connsiteX283" fmla="*/ 402549 w 847725"/>
                <a:gd name="connsiteY283" fmla="*/ 98438 h 114300"/>
                <a:gd name="connsiteX284" fmla="*/ 402866 w 847725"/>
                <a:gd name="connsiteY284" fmla="*/ 97823 h 114300"/>
                <a:gd name="connsiteX285" fmla="*/ 403268 w 847725"/>
                <a:gd name="connsiteY285" fmla="*/ 97360 h 114300"/>
                <a:gd name="connsiteX286" fmla="*/ 403669 w 847725"/>
                <a:gd name="connsiteY286" fmla="*/ 97069 h 114300"/>
                <a:gd name="connsiteX287" fmla="*/ 404122 w 847725"/>
                <a:gd name="connsiteY287" fmla="*/ 96925 h 114300"/>
                <a:gd name="connsiteX288" fmla="*/ 405840 w 847725"/>
                <a:gd name="connsiteY288" fmla="*/ 96622 h 114300"/>
                <a:gd name="connsiteX289" fmla="*/ 407257 w 847725"/>
                <a:gd name="connsiteY289" fmla="*/ 93837 h 114300"/>
                <a:gd name="connsiteX290" fmla="*/ 405039 w 847725"/>
                <a:gd name="connsiteY290" fmla="*/ 92315 h 114300"/>
                <a:gd name="connsiteX291" fmla="*/ 404017 w 847725"/>
                <a:gd name="connsiteY291" fmla="*/ 92395 h 114300"/>
                <a:gd name="connsiteX292" fmla="*/ 402335 w 847725"/>
                <a:gd name="connsiteY292" fmla="*/ 92776 h 114300"/>
                <a:gd name="connsiteX293" fmla="*/ 399470 w 847725"/>
                <a:gd name="connsiteY293" fmla="*/ 95180 h 114300"/>
                <a:gd name="connsiteX294" fmla="*/ 398528 w 847725"/>
                <a:gd name="connsiteY294" fmla="*/ 97063 h 114300"/>
                <a:gd name="connsiteX295" fmla="*/ 398088 w 847725"/>
                <a:gd name="connsiteY295" fmla="*/ 98906 h 114300"/>
                <a:gd name="connsiteX296" fmla="*/ 397847 w 847725"/>
                <a:gd name="connsiteY296" fmla="*/ 101350 h 114300"/>
                <a:gd name="connsiteX297" fmla="*/ 397845 w 847725"/>
                <a:gd name="connsiteY297" fmla="*/ 101744 h 114300"/>
                <a:gd name="connsiteX298" fmla="*/ 398188 w 847725"/>
                <a:gd name="connsiteY298" fmla="*/ 105396 h 114300"/>
                <a:gd name="connsiteX299" fmla="*/ 400732 w 847725"/>
                <a:gd name="connsiteY299" fmla="*/ 111666 h 114300"/>
                <a:gd name="connsiteX300" fmla="*/ 403316 w 847725"/>
                <a:gd name="connsiteY300" fmla="*/ 114090 h 114300"/>
                <a:gd name="connsiteX301" fmla="*/ 405039 w 847725"/>
                <a:gd name="connsiteY301" fmla="*/ 115092 h 114300"/>
                <a:gd name="connsiteX302" fmla="*/ 407122 w 847725"/>
                <a:gd name="connsiteY302" fmla="*/ 115813 h 114300"/>
                <a:gd name="connsiteX303" fmla="*/ 409586 w 847725"/>
                <a:gd name="connsiteY303" fmla="*/ 116033 h 114300"/>
                <a:gd name="connsiteX304" fmla="*/ 410528 w 847725"/>
                <a:gd name="connsiteY304" fmla="*/ 115913 h 114300"/>
                <a:gd name="connsiteX305" fmla="*/ 411990 w 847725"/>
                <a:gd name="connsiteY305" fmla="*/ 115532 h 114300"/>
                <a:gd name="connsiteX306" fmla="*/ 412471 w 847725"/>
                <a:gd name="connsiteY306" fmla="*/ 115292 h 114300"/>
                <a:gd name="connsiteX307" fmla="*/ 413853 w 847725"/>
                <a:gd name="connsiteY307" fmla="*/ 114490 h 114300"/>
                <a:gd name="connsiteX308" fmla="*/ 416056 w 847725"/>
                <a:gd name="connsiteY308" fmla="*/ 112527 h 114300"/>
                <a:gd name="connsiteX309" fmla="*/ 418721 w 847725"/>
                <a:gd name="connsiteY309" fmla="*/ 108821 h 114300"/>
                <a:gd name="connsiteX310" fmla="*/ 419963 w 847725"/>
                <a:gd name="connsiteY310" fmla="*/ 106518 h 114300"/>
                <a:gd name="connsiteX311" fmla="*/ 420724 w 847725"/>
                <a:gd name="connsiteY311" fmla="*/ 104895 h 114300"/>
                <a:gd name="connsiteX312" fmla="*/ 422126 w 847725"/>
                <a:gd name="connsiteY312" fmla="*/ 101470 h 114300"/>
                <a:gd name="connsiteX313" fmla="*/ 422214 w 847725"/>
                <a:gd name="connsiteY313" fmla="*/ 101185 h 114300"/>
                <a:gd name="connsiteX314" fmla="*/ 422926 w 847725"/>
                <a:gd name="connsiteY314" fmla="*/ 102462 h 114300"/>
                <a:gd name="connsiteX315" fmla="*/ 427914 w 847725"/>
                <a:gd name="connsiteY315" fmla="*/ 108291 h 114300"/>
                <a:gd name="connsiteX316" fmla="*/ 433002 w 847725"/>
                <a:gd name="connsiteY316" fmla="*/ 112057 h 114300"/>
                <a:gd name="connsiteX317" fmla="*/ 435246 w 847725"/>
                <a:gd name="connsiteY317" fmla="*/ 113299 h 114300"/>
                <a:gd name="connsiteX318" fmla="*/ 436548 w 847725"/>
                <a:gd name="connsiteY318" fmla="*/ 113840 h 114300"/>
                <a:gd name="connsiteX319" fmla="*/ 438812 w 847725"/>
                <a:gd name="connsiteY319" fmla="*/ 114321 h 114300"/>
                <a:gd name="connsiteX320" fmla="*/ 442898 w 847725"/>
                <a:gd name="connsiteY320" fmla="*/ 113900 h 114300"/>
                <a:gd name="connsiteX321" fmla="*/ 446443 w 847725"/>
                <a:gd name="connsiteY321" fmla="*/ 112398 h 114300"/>
                <a:gd name="connsiteX322" fmla="*/ 454156 w 847725"/>
                <a:gd name="connsiteY322" fmla="*/ 106488 h 114300"/>
                <a:gd name="connsiteX323" fmla="*/ 455458 w 847725"/>
                <a:gd name="connsiteY323" fmla="*/ 105046 h 114300"/>
                <a:gd name="connsiteX324" fmla="*/ 457381 w 847725"/>
                <a:gd name="connsiteY324" fmla="*/ 102001 h 114300"/>
                <a:gd name="connsiteX325" fmla="*/ 457922 w 847725"/>
                <a:gd name="connsiteY325" fmla="*/ 100579 h 114300"/>
                <a:gd name="connsiteX326" fmla="*/ 458683 w 847725"/>
                <a:gd name="connsiteY326" fmla="*/ 98255 h 114300"/>
                <a:gd name="connsiteX327" fmla="*/ 459144 w 847725"/>
                <a:gd name="connsiteY327" fmla="*/ 94549 h 114300"/>
                <a:gd name="connsiteX328" fmla="*/ 458825 w 847725"/>
                <a:gd name="connsiteY328" fmla="*/ 91523 h 114300"/>
                <a:gd name="connsiteX329" fmla="*/ 457823 w 847725"/>
                <a:gd name="connsiteY329" fmla="*/ 88218 h 114300"/>
                <a:gd name="connsiteX330" fmla="*/ 457162 w 847725"/>
                <a:gd name="connsiteY330" fmla="*/ 86976 h 114300"/>
                <a:gd name="connsiteX331" fmla="*/ 456722 w 847725"/>
                <a:gd name="connsiteY331" fmla="*/ 86375 h 114300"/>
                <a:gd name="connsiteX332" fmla="*/ 455800 w 847725"/>
                <a:gd name="connsiteY332" fmla="*/ 85294 h 114300"/>
                <a:gd name="connsiteX333" fmla="*/ 452875 w 847725"/>
                <a:gd name="connsiteY333" fmla="*/ 83151 h 114300"/>
                <a:gd name="connsiteX334" fmla="*/ 451593 w 847725"/>
                <a:gd name="connsiteY334" fmla="*/ 82630 h 114300"/>
                <a:gd name="connsiteX335" fmla="*/ 449690 w 847725"/>
                <a:gd name="connsiteY335" fmla="*/ 82109 h 114300"/>
                <a:gd name="connsiteX336" fmla="*/ 446545 w 847725"/>
                <a:gd name="connsiteY336" fmla="*/ 82049 h 114300"/>
                <a:gd name="connsiteX337" fmla="*/ 443580 w 847725"/>
                <a:gd name="connsiteY337" fmla="*/ 82990 h 114300"/>
                <a:gd name="connsiteX338" fmla="*/ 442559 w 847725"/>
                <a:gd name="connsiteY338" fmla="*/ 83611 h 114300"/>
                <a:gd name="connsiteX339" fmla="*/ 441197 w 847725"/>
                <a:gd name="connsiteY339" fmla="*/ 84813 h 114300"/>
                <a:gd name="connsiteX340" fmla="*/ 440956 w 847725"/>
                <a:gd name="connsiteY340" fmla="*/ 87818 h 114300"/>
                <a:gd name="connsiteX341" fmla="*/ 442499 w 847725"/>
                <a:gd name="connsiteY341" fmla="*/ 88880 h 114300"/>
                <a:gd name="connsiteX342" fmla="*/ 444382 w 847725"/>
                <a:gd name="connsiteY342" fmla="*/ 88519 h 114300"/>
                <a:gd name="connsiteX343" fmla="*/ 445702 w 847725"/>
                <a:gd name="connsiteY343" fmla="*/ 87555 h 114300"/>
                <a:gd name="connsiteX344" fmla="*/ 447028 w 847725"/>
                <a:gd name="connsiteY344" fmla="*/ 87138 h 114300"/>
                <a:gd name="connsiteX345" fmla="*/ 448298 w 847725"/>
                <a:gd name="connsiteY345" fmla="*/ 87101 h 114300"/>
                <a:gd name="connsiteX346" fmla="*/ 450000 w 847725"/>
                <a:gd name="connsiteY346" fmla="*/ 87476 h 114300"/>
                <a:gd name="connsiteX347" fmla="*/ 451490 w 847725"/>
                <a:gd name="connsiteY347" fmla="*/ 88285 h 114300"/>
                <a:gd name="connsiteX348" fmla="*/ 452189 w 847725"/>
                <a:gd name="connsiteY348" fmla="*/ 88912 h 114300"/>
                <a:gd name="connsiteX349" fmla="*/ 453161 w 847725"/>
                <a:gd name="connsiteY349" fmla="*/ 90297 h 114300"/>
                <a:gd name="connsiteX350" fmla="*/ 453804 w 847725"/>
                <a:gd name="connsiteY350" fmla="*/ 92333 h 114300"/>
                <a:gd name="connsiteX351" fmla="*/ 454000 w 847725"/>
                <a:gd name="connsiteY351" fmla="*/ 95363 h 114300"/>
                <a:gd name="connsiteX352" fmla="*/ 453037 w 847725"/>
                <a:gd name="connsiteY352" fmla="*/ 99132 h 114300"/>
                <a:gd name="connsiteX353" fmla="*/ 451982 w 847725"/>
                <a:gd name="connsiteY353" fmla="*/ 101175 h 114300"/>
                <a:gd name="connsiteX354" fmla="*/ 448021 w 847725"/>
                <a:gd name="connsiteY354" fmla="*/ 105177 h 114300"/>
                <a:gd name="connsiteX355" fmla="*/ 442967 w 847725"/>
                <a:gd name="connsiteY355" fmla="*/ 108426 h 114300"/>
                <a:gd name="connsiteX356" fmla="*/ 442218 w 847725"/>
                <a:gd name="connsiteY356" fmla="*/ 108732 h 114300"/>
                <a:gd name="connsiteX357" fmla="*/ 440897 w 847725"/>
                <a:gd name="connsiteY357" fmla="*/ 109131 h 114300"/>
                <a:gd name="connsiteX358" fmla="*/ 440996 w 847725"/>
                <a:gd name="connsiteY358" fmla="*/ 109112 h 114300"/>
                <a:gd name="connsiteX359" fmla="*/ 440888 w 847725"/>
                <a:gd name="connsiteY359" fmla="*/ 109133 h 114300"/>
                <a:gd name="connsiteX360" fmla="*/ 440335 w 847725"/>
                <a:gd name="connsiteY360" fmla="*/ 109253 h 114300"/>
                <a:gd name="connsiteX361" fmla="*/ 440764 w 847725"/>
                <a:gd name="connsiteY361" fmla="*/ 109156 h 114300"/>
                <a:gd name="connsiteX362" fmla="*/ 439453 w 847725"/>
                <a:gd name="connsiteY362" fmla="*/ 109257 h 114300"/>
                <a:gd name="connsiteX363" fmla="*/ 438142 w 847725"/>
                <a:gd name="connsiteY363" fmla="*/ 108985 h 114300"/>
                <a:gd name="connsiteX364" fmla="*/ 433778 w 847725"/>
                <a:gd name="connsiteY364" fmla="*/ 106473 h 114300"/>
                <a:gd name="connsiteX365" fmla="*/ 429135 w 847725"/>
                <a:gd name="connsiteY365" fmla="*/ 102213 h 114300"/>
                <a:gd name="connsiteX366" fmla="*/ 425739 w 847725"/>
                <a:gd name="connsiteY366" fmla="*/ 97081 h 114300"/>
                <a:gd name="connsiteX367" fmla="*/ 424306 w 847725"/>
                <a:gd name="connsiteY367" fmla="*/ 92916 h 114300"/>
                <a:gd name="connsiteX368" fmla="*/ 424152 w 847725"/>
                <a:gd name="connsiteY368" fmla="*/ 91192 h 114300"/>
                <a:gd name="connsiteX369" fmla="*/ 424169 w 847725"/>
                <a:gd name="connsiteY369" fmla="*/ 84343 h 114300"/>
                <a:gd name="connsiteX370" fmla="*/ 424530 w 847725"/>
                <a:gd name="connsiteY370" fmla="*/ 81668 h 114300"/>
                <a:gd name="connsiteX371" fmla="*/ 425151 w 847725"/>
                <a:gd name="connsiteY371" fmla="*/ 77021 h 114300"/>
                <a:gd name="connsiteX372" fmla="*/ 425416 w 847725"/>
                <a:gd name="connsiteY372" fmla="*/ 75577 h 114300"/>
                <a:gd name="connsiteX373" fmla="*/ 425456 w 847725"/>
                <a:gd name="connsiteY373" fmla="*/ 75572 h 114300"/>
                <a:gd name="connsiteX374" fmla="*/ 426022 w 847725"/>
                <a:gd name="connsiteY374" fmla="*/ 75304 h 114300"/>
                <a:gd name="connsiteX375" fmla="*/ 426037 w 847725"/>
                <a:gd name="connsiteY375" fmla="*/ 75011 h 114300"/>
                <a:gd name="connsiteX376" fmla="*/ 426177 w 847725"/>
                <a:gd name="connsiteY376" fmla="*/ 73449 h 114300"/>
                <a:gd name="connsiteX377" fmla="*/ 426558 w 847725"/>
                <a:gd name="connsiteY377" fmla="*/ 70985 h 114300"/>
                <a:gd name="connsiteX378" fmla="*/ 426656 w 847725"/>
                <a:gd name="connsiteY378" fmla="*/ 70584 h 114300"/>
                <a:gd name="connsiteX379" fmla="*/ 426589 w 847725"/>
                <a:gd name="connsiteY379" fmla="*/ 70343 h 114300"/>
                <a:gd name="connsiteX380" fmla="*/ 427353 w 847725"/>
                <a:gd name="connsiteY380" fmla="*/ 67748 h 114300"/>
                <a:gd name="connsiteX381" fmla="*/ 428997 w 847725"/>
                <a:gd name="connsiteY381" fmla="*/ 63760 h 114300"/>
                <a:gd name="connsiteX382" fmla="*/ 430279 w 847725"/>
                <a:gd name="connsiteY382" fmla="*/ 61316 h 114300"/>
                <a:gd name="connsiteX383" fmla="*/ 431442 w 847725"/>
                <a:gd name="connsiteY383" fmla="*/ 59472 h 114300"/>
                <a:gd name="connsiteX384" fmla="*/ 436409 w 847725"/>
                <a:gd name="connsiteY384" fmla="*/ 53083 h 114300"/>
                <a:gd name="connsiteX385" fmla="*/ 439534 w 847725"/>
                <a:gd name="connsiteY385" fmla="*/ 49557 h 114300"/>
                <a:gd name="connsiteX386" fmla="*/ 440147 w 847725"/>
                <a:gd name="connsiteY386" fmla="*/ 48980 h 114300"/>
                <a:gd name="connsiteX387" fmla="*/ 440194 w 847725"/>
                <a:gd name="connsiteY387" fmla="*/ 48947 h 114300"/>
                <a:gd name="connsiteX388" fmla="*/ 442804 w 847725"/>
                <a:gd name="connsiteY388" fmla="*/ 46532 h 114300"/>
                <a:gd name="connsiteX389" fmla="*/ 449810 w 847725"/>
                <a:gd name="connsiteY389" fmla="*/ 41664 h 114300"/>
                <a:gd name="connsiteX390" fmla="*/ 456637 w 847725"/>
                <a:gd name="connsiteY390" fmla="*/ 37980 h 114300"/>
                <a:gd name="connsiteX391" fmla="*/ 458373 w 847725"/>
                <a:gd name="connsiteY391" fmla="*/ 37651 h 114300"/>
                <a:gd name="connsiteX392" fmla="*/ 461499 w 847725"/>
                <a:gd name="connsiteY392" fmla="*/ 35952 h 114300"/>
                <a:gd name="connsiteX393" fmla="*/ 468180 w 847725"/>
                <a:gd name="connsiteY393" fmla="*/ 33271 h 114300"/>
                <a:gd name="connsiteX394" fmla="*/ 473849 w 847725"/>
                <a:gd name="connsiteY394" fmla="*/ 31388 h 114300"/>
                <a:gd name="connsiteX395" fmla="*/ 475610 w 847725"/>
                <a:gd name="connsiteY395" fmla="*/ 30896 h 114300"/>
                <a:gd name="connsiteX396" fmla="*/ 479327 w 847725"/>
                <a:gd name="connsiteY396" fmla="*/ 30519 h 114300"/>
                <a:gd name="connsiteX397" fmla="*/ 484400 w 847725"/>
                <a:gd name="connsiteY397" fmla="*/ 30692 h 114300"/>
                <a:gd name="connsiteX398" fmla="*/ 498177 w 847725"/>
                <a:gd name="connsiteY398" fmla="*/ 32763 h 114300"/>
                <a:gd name="connsiteX399" fmla="*/ 504637 w 847725"/>
                <a:gd name="connsiteY399" fmla="*/ 34145 h 114300"/>
                <a:gd name="connsiteX400" fmla="*/ 505311 w 847725"/>
                <a:gd name="connsiteY400" fmla="*/ 34384 h 114300"/>
                <a:gd name="connsiteX401" fmla="*/ 508520 w 847725"/>
                <a:gd name="connsiteY401" fmla="*/ 36172 h 114300"/>
                <a:gd name="connsiteX402" fmla="*/ 508479 w 847725"/>
                <a:gd name="connsiteY402" fmla="*/ 36150 h 114300"/>
                <a:gd name="connsiteX403" fmla="*/ 511463 w 847725"/>
                <a:gd name="connsiteY403" fmla="*/ 38514 h 114300"/>
                <a:gd name="connsiteX404" fmla="*/ 513326 w 847725"/>
                <a:gd name="connsiteY404" fmla="*/ 40156 h 114300"/>
                <a:gd name="connsiteX405" fmla="*/ 515310 w 847725"/>
                <a:gd name="connsiteY405" fmla="*/ 42139 h 114300"/>
                <a:gd name="connsiteX406" fmla="*/ 516866 w 847725"/>
                <a:gd name="connsiteY406" fmla="*/ 43909 h 114300"/>
                <a:gd name="connsiteX407" fmla="*/ 516752 w 847725"/>
                <a:gd name="connsiteY407" fmla="*/ 43762 h 114300"/>
                <a:gd name="connsiteX408" fmla="*/ 516869 w 847725"/>
                <a:gd name="connsiteY408" fmla="*/ 43912 h 114300"/>
                <a:gd name="connsiteX409" fmla="*/ 516937 w 847725"/>
                <a:gd name="connsiteY409" fmla="*/ 43991 h 114300"/>
                <a:gd name="connsiteX410" fmla="*/ 516871 w 847725"/>
                <a:gd name="connsiteY410" fmla="*/ 43915 h 114300"/>
                <a:gd name="connsiteX411" fmla="*/ 518555 w 847725"/>
                <a:gd name="connsiteY411" fmla="*/ 46126 h 114300"/>
                <a:gd name="connsiteX412" fmla="*/ 520778 w 847725"/>
                <a:gd name="connsiteY412" fmla="*/ 49311 h 114300"/>
                <a:gd name="connsiteX413" fmla="*/ 524247 w 847725"/>
                <a:gd name="connsiteY413" fmla="*/ 55244 h 114300"/>
                <a:gd name="connsiteX414" fmla="*/ 526067 w 847725"/>
                <a:gd name="connsiteY414" fmla="*/ 60189 h 114300"/>
                <a:gd name="connsiteX415" fmla="*/ 526688 w 847725"/>
                <a:gd name="connsiteY415" fmla="*/ 62653 h 114300"/>
                <a:gd name="connsiteX416" fmla="*/ 527520 w 847725"/>
                <a:gd name="connsiteY416" fmla="*/ 66579 h 114300"/>
                <a:gd name="connsiteX417" fmla="*/ 527891 w 847725"/>
                <a:gd name="connsiteY417" fmla="*/ 74853 h 114300"/>
                <a:gd name="connsiteX418" fmla="*/ 526508 w 847725"/>
                <a:gd name="connsiteY418" fmla="*/ 81323 h 114300"/>
                <a:gd name="connsiteX419" fmla="*/ 526514 w 847725"/>
                <a:gd name="connsiteY419" fmla="*/ 81308 h 114300"/>
                <a:gd name="connsiteX420" fmla="*/ 525626 w 847725"/>
                <a:gd name="connsiteY420" fmla="*/ 83366 h 114300"/>
                <a:gd name="connsiteX421" fmla="*/ 524090 w 847725"/>
                <a:gd name="connsiteY421" fmla="*/ 86027 h 114300"/>
                <a:gd name="connsiteX422" fmla="*/ 519313 w 847725"/>
                <a:gd name="connsiteY422" fmla="*/ 91278 h 114300"/>
                <a:gd name="connsiteX423" fmla="*/ 515069 w 847725"/>
                <a:gd name="connsiteY423" fmla="*/ 94403 h 114300"/>
                <a:gd name="connsiteX424" fmla="*/ 510140 w 847725"/>
                <a:gd name="connsiteY424" fmla="*/ 97138 h 114300"/>
                <a:gd name="connsiteX425" fmla="*/ 506816 w 847725"/>
                <a:gd name="connsiteY425" fmla="*/ 98590 h 114300"/>
                <a:gd name="connsiteX426" fmla="*/ 504492 w 847725"/>
                <a:gd name="connsiteY426" fmla="*/ 99451 h 114300"/>
                <a:gd name="connsiteX427" fmla="*/ 499887 w 847725"/>
                <a:gd name="connsiteY427" fmla="*/ 100698 h 114300"/>
                <a:gd name="connsiteX428" fmla="*/ 495192 w 847725"/>
                <a:gd name="connsiteY428" fmla="*/ 100963 h 114300"/>
                <a:gd name="connsiteX429" fmla="*/ 492701 w 847725"/>
                <a:gd name="connsiteY429" fmla="*/ 100516 h 114300"/>
                <a:gd name="connsiteX430" fmla="*/ 491732 w 847725"/>
                <a:gd name="connsiteY430" fmla="*/ 100092 h 114300"/>
                <a:gd name="connsiteX431" fmla="*/ 490777 w 847725"/>
                <a:gd name="connsiteY431" fmla="*/ 99528 h 114300"/>
                <a:gd name="connsiteX432" fmla="*/ 488741 w 847725"/>
                <a:gd name="connsiteY432" fmla="*/ 97655 h 114300"/>
                <a:gd name="connsiteX433" fmla="*/ 486296 w 847725"/>
                <a:gd name="connsiteY433" fmla="*/ 93916 h 114300"/>
                <a:gd name="connsiteX434" fmla="*/ 485782 w 847725"/>
                <a:gd name="connsiteY434" fmla="*/ 92700 h 114300"/>
                <a:gd name="connsiteX435" fmla="*/ 485255 w 847725"/>
                <a:gd name="connsiteY435" fmla="*/ 90933 h 114300"/>
                <a:gd name="connsiteX436" fmla="*/ 485154 w 847725"/>
                <a:gd name="connsiteY436" fmla="*/ 88237 h 114300"/>
                <a:gd name="connsiteX437" fmla="*/ 486254 w 847725"/>
                <a:gd name="connsiteY437" fmla="*/ 83052 h 114300"/>
                <a:gd name="connsiteX438" fmla="*/ 487075 w 847725"/>
                <a:gd name="connsiteY438" fmla="*/ 81447 h 114300"/>
                <a:gd name="connsiteX439" fmla="*/ 487699 w 847725"/>
                <a:gd name="connsiteY439" fmla="*/ 80740 h 114300"/>
                <a:gd name="connsiteX440" fmla="*/ 492455 w 847725"/>
                <a:gd name="connsiteY440" fmla="*/ 77812 h 114300"/>
                <a:gd name="connsiteX441" fmla="*/ 494524 w 847725"/>
                <a:gd name="connsiteY441" fmla="*/ 77142 h 114300"/>
                <a:gd name="connsiteX442" fmla="*/ 496731 w 847725"/>
                <a:gd name="connsiteY442" fmla="*/ 77063 h 114300"/>
                <a:gd name="connsiteX443" fmla="*/ 498314 w 847725"/>
                <a:gd name="connsiteY443" fmla="*/ 77395 h 114300"/>
                <a:gd name="connsiteX444" fmla="*/ 499357 w 847725"/>
                <a:gd name="connsiteY444" fmla="*/ 77958 h 114300"/>
                <a:gd name="connsiteX445" fmla="*/ 500197 w 847725"/>
                <a:gd name="connsiteY445" fmla="*/ 78723 h 114300"/>
                <a:gd name="connsiteX446" fmla="*/ 501788 w 847725"/>
                <a:gd name="connsiteY446" fmla="*/ 80942 h 114300"/>
                <a:gd name="connsiteX447" fmla="*/ 504192 w 847725"/>
                <a:gd name="connsiteY447" fmla="*/ 81763 h 114300"/>
                <a:gd name="connsiteX448" fmla="*/ 505514 w 847725"/>
                <a:gd name="connsiteY448" fmla="*/ 79139 h 114300"/>
                <a:gd name="connsiteX449" fmla="*/ 505053 w 847725"/>
                <a:gd name="connsiteY449" fmla="*/ 78077 h 114300"/>
                <a:gd name="connsiteX450" fmla="*/ 504812 w 847725"/>
                <a:gd name="connsiteY450" fmla="*/ 77576 h 114300"/>
                <a:gd name="connsiteX451" fmla="*/ 503791 w 847725"/>
                <a:gd name="connsiteY451" fmla="*/ 76154 h 114300"/>
                <a:gd name="connsiteX452" fmla="*/ 501227 w 847725"/>
                <a:gd name="connsiteY452" fmla="*/ 74071 h 114300"/>
                <a:gd name="connsiteX453" fmla="*/ 499564 w 847725"/>
                <a:gd name="connsiteY453" fmla="*/ 73369 h 114300"/>
                <a:gd name="connsiteX454" fmla="*/ 497421 w 847725"/>
                <a:gd name="connsiteY454" fmla="*/ 72988 h 114300"/>
                <a:gd name="connsiteX455" fmla="*/ 492313 w 847725"/>
                <a:gd name="connsiteY455" fmla="*/ 73529 h 114300"/>
                <a:gd name="connsiteX456" fmla="*/ 488406 w 847725"/>
                <a:gd name="connsiteY456" fmla="*/ 75492 h 114300"/>
                <a:gd name="connsiteX457" fmla="*/ 484500 w 847725"/>
                <a:gd name="connsiteY457" fmla="*/ 78398 h 114300"/>
                <a:gd name="connsiteX458" fmla="*/ 483278 w 847725"/>
                <a:gd name="connsiteY458" fmla="*/ 80180 h 114300"/>
                <a:gd name="connsiteX459" fmla="*/ 482497 w 847725"/>
                <a:gd name="connsiteY459" fmla="*/ 82043 h 114300"/>
                <a:gd name="connsiteX460" fmla="*/ 481255 w 847725"/>
                <a:gd name="connsiteY460" fmla="*/ 87712 h 114300"/>
                <a:gd name="connsiteX461" fmla="*/ 481155 w 847725"/>
                <a:gd name="connsiteY461" fmla="*/ 89756 h 114300"/>
                <a:gd name="connsiteX462" fmla="*/ 481396 w 847725"/>
                <a:gd name="connsiteY462" fmla="*/ 91859 h 114300"/>
                <a:gd name="connsiteX463" fmla="*/ 482838 w 847725"/>
                <a:gd name="connsiteY463" fmla="*/ 96006 h 114300"/>
                <a:gd name="connsiteX464" fmla="*/ 485302 w 847725"/>
                <a:gd name="connsiteY464" fmla="*/ 99952 h 114300"/>
                <a:gd name="connsiteX465" fmla="*/ 486784 w 847725"/>
                <a:gd name="connsiteY465" fmla="*/ 101615 h 114300"/>
                <a:gd name="connsiteX466" fmla="*/ 489148 w 847725"/>
                <a:gd name="connsiteY466" fmla="*/ 103458 h 114300"/>
                <a:gd name="connsiteX467" fmla="*/ 493074 w 847725"/>
                <a:gd name="connsiteY467" fmla="*/ 105000 h 114300"/>
                <a:gd name="connsiteX468" fmla="*/ 497581 w 847725"/>
                <a:gd name="connsiteY468" fmla="*/ 105301 h 114300"/>
                <a:gd name="connsiteX469" fmla="*/ 502750 w 847725"/>
                <a:gd name="connsiteY469" fmla="*/ 104520 h 114300"/>
                <a:gd name="connsiteX470" fmla="*/ 506456 w 847725"/>
                <a:gd name="connsiteY470" fmla="*/ 103398 h 114300"/>
                <a:gd name="connsiteX471" fmla="*/ 508780 w 847725"/>
                <a:gd name="connsiteY471" fmla="*/ 102516 h 114300"/>
                <a:gd name="connsiteX472" fmla="*/ 510422 w 847725"/>
                <a:gd name="connsiteY472" fmla="*/ 101795 h 114300"/>
                <a:gd name="connsiteX473" fmla="*/ 512486 w 847725"/>
                <a:gd name="connsiteY473" fmla="*/ 100834 h 114300"/>
                <a:gd name="connsiteX474" fmla="*/ 518255 w 847725"/>
                <a:gd name="connsiteY474" fmla="*/ 97529 h 114300"/>
                <a:gd name="connsiteX475" fmla="*/ 525987 w 847725"/>
                <a:gd name="connsiteY475" fmla="*/ 90597 h 114300"/>
                <a:gd name="connsiteX476" fmla="*/ 528612 w 847725"/>
                <a:gd name="connsiteY476" fmla="*/ 86831 h 114300"/>
                <a:gd name="connsiteX477" fmla="*/ 530895 w 847725"/>
                <a:gd name="connsiteY477" fmla="*/ 81383 h 114300"/>
                <a:gd name="connsiteX478" fmla="*/ 531857 w 847725"/>
                <a:gd name="connsiteY478" fmla="*/ 76395 h 114300"/>
                <a:gd name="connsiteX479" fmla="*/ 531998 w 847725"/>
                <a:gd name="connsiteY479" fmla="*/ 71407 h 114300"/>
                <a:gd name="connsiteX480" fmla="*/ 530876 w 847725"/>
                <a:gd name="connsiteY480" fmla="*/ 63655 h 114300"/>
                <a:gd name="connsiteX481" fmla="*/ 529854 w 847725"/>
                <a:gd name="connsiteY481" fmla="*/ 59628 h 114300"/>
                <a:gd name="connsiteX482" fmla="*/ 526849 w 847725"/>
                <a:gd name="connsiteY482" fmla="*/ 52296 h 114300"/>
                <a:gd name="connsiteX483" fmla="*/ 525147 w 847725"/>
                <a:gd name="connsiteY483" fmla="*/ 49432 h 114300"/>
                <a:gd name="connsiteX484" fmla="*/ 523223 w 847725"/>
                <a:gd name="connsiteY484" fmla="*/ 46647 h 114300"/>
                <a:gd name="connsiteX485" fmla="*/ 521260 w 847725"/>
                <a:gd name="connsiteY485" fmla="*/ 44003 h 114300"/>
                <a:gd name="connsiteX486" fmla="*/ 520379 w 847725"/>
                <a:gd name="connsiteY486" fmla="*/ 42921 h 114300"/>
                <a:gd name="connsiteX487" fmla="*/ 519277 w 847725"/>
                <a:gd name="connsiteY487" fmla="*/ 41599 h 114300"/>
                <a:gd name="connsiteX488" fmla="*/ 515891 w 847725"/>
                <a:gd name="connsiteY488" fmla="*/ 38182 h 114300"/>
                <a:gd name="connsiteX489" fmla="*/ 516828 w 847725"/>
                <a:gd name="connsiteY489" fmla="*/ 38633 h 114300"/>
                <a:gd name="connsiteX490" fmla="*/ 521445 w 847725"/>
                <a:gd name="connsiteY490" fmla="*/ 41524 h 114300"/>
                <a:gd name="connsiteX491" fmla="*/ 534717 w 847725"/>
                <a:gd name="connsiteY491" fmla="*/ 52115 h 114300"/>
                <a:gd name="connsiteX492" fmla="*/ 547464 w 847725"/>
                <a:gd name="connsiteY492" fmla="*/ 64978 h 114300"/>
                <a:gd name="connsiteX493" fmla="*/ 557353 w 847725"/>
                <a:gd name="connsiteY493" fmla="*/ 77075 h 114300"/>
                <a:gd name="connsiteX494" fmla="*/ 562702 w 847725"/>
                <a:gd name="connsiteY494" fmla="*/ 83205 h 114300"/>
                <a:gd name="connsiteX495" fmla="*/ 565587 w 847725"/>
                <a:gd name="connsiteY495" fmla="*/ 86190 h 114300"/>
                <a:gd name="connsiteX496" fmla="*/ 568351 w 847725"/>
                <a:gd name="connsiteY496" fmla="*/ 88613 h 114300"/>
                <a:gd name="connsiteX497" fmla="*/ 575082 w 847725"/>
                <a:gd name="connsiteY497" fmla="*/ 93682 h 114300"/>
                <a:gd name="connsiteX498" fmla="*/ 581993 w 847725"/>
                <a:gd name="connsiteY498" fmla="*/ 97808 h 114300"/>
                <a:gd name="connsiteX499" fmla="*/ 596897 w 847725"/>
                <a:gd name="connsiteY499" fmla="*/ 105220 h 114300"/>
                <a:gd name="connsiteX500" fmla="*/ 612602 w 847725"/>
                <a:gd name="connsiteY500" fmla="*/ 110609 h 114300"/>
                <a:gd name="connsiteX501" fmla="*/ 616308 w 847725"/>
                <a:gd name="connsiteY501" fmla="*/ 111510 h 114300"/>
                <a:gd name="connsiteX502" fmla="*/ 620575 w 847725"/>
                <a:gd name="connsiteY502" fmla="*/ 112452 h 114300"/>
                <a:gd name="connsiteX503" fmla="*/ 625022 w 847725"/>
                <a:gd name="connsiteY503" fmla="*/ 113233 h 114300"/>
                <a:gd name="connsiteX504" fmla="*/ 626384 w 847725"/>
                <a:gd name="connsiteY504" fmla="*/ 113393 h 114300"/>
                <a:gd name="connsiteX505" fmla="*/ 629269 w 847725"/>
                <a:gd name="connsiteY505" fmla="*/ 113734 h 114300"/>
                <a:gd name="connsiteX506" fmla="*/ 633376 w 847725"/>
                <a:gd name="connsiteY506" fmla="*/ 113974 h 114300"/>
                <a:gd name="connsiteX507" fmla="*/ 637542 w 847725"/>
                <a:gd name="connsiteY507" fmla="*/ 114014 h 114300"/>
                <a:gd name="connsiteX508" fmla="*/ 641348 w 847725"/>
                <a:gd name="connsiteY508" fmla="*/ 113894 h 114300"/>
                <a:gd name="connsiteX509" fmla="*/ 643031 w 847725"/>
                <a:gd name="connsiteY509" fmla="*/ 113774 h 114300"/>
                <a:gd name="connsiteX510" fmla="*/ 645215 w 847725"/>
                <a:gd name="connsiteY510" fmla="*/ 113613 h 114300"/>
                <a:gd name="connsiteX511" fmla="*/ 649482 w 847725"/>
                <a:gd name="connsiteY511" fmla="*/ 112952 h 114300"/>
                <a:gd name="connsiteX512" fmla="*/ 653869 w 847725"/>
                <a:gd name="connsiteY512" fmla="*/ 111990 h 114300"/>
                <a:gd name="connsiteX513" fmla="*/ 661802 w 847725"/>
                <a:gd name="connsiteY513" fmla="*/ 109687 h 114300"/>
                <a:gd name="connsiteX514" fmla="*/ 665488 w 847725"/>
                <a:gd name="connsiteY514" fmla="*/ 108325 h 114300"/>
                <a:gd name="connsiteX515" fmla="*/ 669554 w 847725"/>
                <a:gd name="connsiteY515" fmla="*/ 106542 h 114300"/>
                <a:gd name="connsiteX516" fmla="*/ 677046 w 847725"/>
                <a:gd name="connsiteY516" fmla="*/ 102555 h 114300"/>
                <a:gd name="connsiteX517" fmla="*/ 690628 w 847725"/>
                <a:gd name="connsiteY517" fmla="*/ 93481 h 114300"/>
                <a:gd name="connsiteX518" fmla="*/ 697199 w 847725"/>
                <a:gd name="connsiteY518" fmla="*/ 88733 h 114300"/>
                <a:gd name="connsiteX519" fmla="*/ 703669 w 847725"/>
                <a:gd name="connsiteY519" fmla="*/ 83585 h 114300"/>
                <a:gd name="connsiteX520" fmla="*/ 709238 w 847725"/>
                <a:gd name="connsiteY520" fmla="*/ 78376 h 114300"/>
                <a:gd name="connsiteX521" fmla="*/ 715468 w 847725"/>
                <a:gd name="connsiteY521" fmla="*/ 69662 h 114300"/>
                <a:gd name="connsiteX522" fmla="*/ 719014 w 847725"/>
                <a:gd name="connsiteY522" fmla="*/ 62331 h 114300"/>
                <a:gd name="connsiteX523" fmla="*/ 720156 w 847725"/>
                <a:gd name="connsiteY523" fmla="*/ 59506 h 114300"/>
                <a:gd name="connsiteX524" fmla="*/ 721438 w 847725"/>
                <a:gd name="connsiteY524" fmla="*/ 55940 h 114300"/>
                <a:gd name="connsiteX525" fmla="*/ 722319 w 847725"/>
                <a:gd name="connsiteY525" fmla="*/ 52996 h 114300"/>
                <a:gd name="connsiteX526" fmla="*/ 722742 w 847725"/>
                <a:gd name="connsiteY526" fmla="*/ 51291 h 114300"/>
                <a:gd name="connsiteX527" fmla="*/ 737975 w 847725"/>
                <a:gd name="connsiteY527" fmla="*/ 47814 h 114300"/>
                <a:gd name="connsiteX528" fmla="*/ 758096 w 847725"/>
                <a:gd name="connsiteY528" fmla="*/ 43642 h 114300"/>
                <a:gd name="connsiteX529" fmla="*/ 765019 w 847725"/>
                <a:gd name="connsiteY529" fmla="*/ 42445 h 114300"/>
                <a:gd name="connsiteX530" fmla="*/ 771409 w 847725"/>
                <a:gd name="connsiteY530" fmla="*/ 41624 h 114300"/>
                <a:gd name="connsiteX531" fmla="*/ 777499 w 847725"/>
                <a:gd name="connsiteY531" fmla="*/ 41003 h 114300"/>
                <a:gd name="connsiteX532" fmla="*/ 784890 w 847725"/>
                <a:gd name="connsiteY532" fmla="*/ 40562 h 114300"/>
                <a:gd name="connsiteX533" fmla="*/ 797931 w 847725"/>
                <a:gd name="connsiteY533" fmla="*/ 40242 h 114300"/>
                <a:gd name="connsiteX534" fmla="*/ 804341 w 847725"/>
                <a:gd name="connsiteY534" fmla="*/ 40202 h 114300"/>
                <a:gd name="connsiteX535" fmla="*/ 811351 w 847725"/>
                <a:gd name="connsiteY535" fmla="*/ 40417 h 114300"/>
                <a:gd name="connsiteX536" fmla="*/ 815079 w 847725"/>
                <a:gd name="connsiteY536" fmla="*/ 40863 h 114300"/>
                <a:gd name="connsiteX537" fmla="*/ 824150 w 847725"/>
                <a:gd name="connsiteY537" fmla="*/ 42939 h 114300"/>
                <a:gd name="connsiteX538" fmla="*/ 826737 w 847725"/>
                <a:gd name="connsiteY538" fmla="*/ 44028 h 114300"/>
                <a:gd name="connsiteX539" fmla="*/ 830321 w 847725"/>
                <a:gd name="connsiteY539" fmla="*/ 46173 h 114300"/>
                <a:gd name="connsiteX540" fmla="*/ 832927 w 847725"/>
                <a:gd name="connsiteY540" fmla="*/ 48275 h 114300"/>
                <a:gd name="connsiteX541" fmla="*/ 835648 w 847725"/>
                <a:gd name="connsiteY541" fmla="*/ 51173 h 114300"/>
                <a:gd name="connsiteX542" fmla="*/ 837848 w 847725"/>
                <a:gd name="connsiteY542" fmla="*/ 54461 h 114300"/>
                <a:gd name="connsiteX543" fmla="*/ 840037 w 847725"/>
                <a:gd name="connsiteY543" fmla="*/ 61216 h 114300"/>
                <a:gd name="connsiteX544" fmla="*/ 840639 w 847725"/>
                <a:gd name="connsiteY544" fmla="*/ 65242 h 114300"/>
                <a:gd name="connsiteX545" fmla="*/ 840880 w 847725"/>
                <a:gd name="connsiteY545" fmla="*/ 67345 h 114300"/>
                <a:gd name="connsiteX546" fmla="*/ 840982 w 847725"/>
                <a:gd name="connsiteY546" fmla="*/ 72321 h 114300"/>
                <a:gd name="connsiteX547" fmla="*/ 840639 w 847725"/>
                <a:gd name="connsiteY547" fmla="*/ 74577 h 114300"/>
                <a:gd name="connsiteX548" fmla="*/ 840044 w 847725"/>
                <a:gd name="connsiteY548" fmla="*/ 76742 h 114300"/>
                <a:gd name="connsiteX549" fmla="*/ 837592 w 847725"/>
                <a:gd name="connsiteY549" fmla="*/ 81512 h 114300"/>
                <a:gd name="connsiteX550" fmla="*/ 833248 w 847725"/>
                <a:gd name="connsiteY550" fmla="*/ 86416 h 114300"/>
                <a:gd name="connsiteX551" fmla="*/ 833728 w 847725"/>
                <a:gd name="connsiteY551" fmla="*/ 86015 h 114300"/>
                <a:gd name="connsiteX552" fmla="*/ 831625 w 847725"/>
                <a:gd name="connsiteY552" fmla="*/ 87798 h 114300"/>
                <a:gd name="connsiteX553" fmla="*/ 829461 w 847725"/>
                <a:gd name="connsiteY553" fmla="*/ 89381 h 114300"/>
                <a:gd name="connsiteX554" fmla="*/ 827398 w 847725"/>
                <a:gd name="connsiteY554" fmla="*/ 90723 h 114300"/>
                <a:gd name="connsiteX555" fmla="*/ 823808 w 847725"/>
                <a:gd name="connsiteY555" fmla="*/ 92748 h 114300"/>
                <a:gd name="connsiteX556" fmla="*/ 816205 w 847725"/>
                <a:gd name="connsiteY556" fmla="*/ 95371 h 114300"/>
                <a:gd name="connsiteX557" fmla="*/ 813075 w 847725"/>
                <a:gd name="connsiteY557" fmla="*/ 95771 h 114300"/>
                <a:gd name="connsiteX558" fmla="*/ 808596 w 847725"/>
                <a:gd name="connsiteY558" fmla="*/ 95693 h 114300"/>
                <a:gd name="connsiteX559" fmla="*/ 798387 w 847725"/>
                <a:gd name="connsiteY559" fmla="*/ 93464 h 114300"/>
                <a:gd name="connsiteX560" fmla="*/ 793214 w 847725"/>
                <a:gd name="connsiteY560" fmla="*/ 90743 h 114300"/>
                <a:gd name="connsiteX561" fmla="*/ 790302 w 847725"/>
                <a:gd name="connsiteY561" fmla="*/ 88138 h 114300"/>
                <a:gd name="connsiteX562" fmla="*/ 788896 w 847725"/>
                <a:gd name="connsiteY562" fmla="*/ 86235 h 114300"/>
                <a:gd name="connsiteX563" fmla="*/ 785428 w 847725"/>
                <a:gd name="connsiteY563" fmla="*/ 78186 h 114300"/>
                <a:gd name="connsiteX564" fmla="*/ 785262 w 847725"/>
                <a:gd name="connsiteY564" fmla="*/ 75309 h 114300"/>
                <a:gd name="connsiteX565" fmla="*/ 785764 w 847725"/>
                <a:gd name="connsiteY565" fmla="*/ 72612 h 114300"/>
                <a:gd name="connsiteX566" fmla="*/ 786765 w 847725"/>
                <a:gd name="connsiteY566" fmla="*/ 70481 h 114300"/>
                <a:gd name="connsiteX567" fmla="*/ 788510 w 847725"/>
                <a:gd name="connsiteY567" fmla="*/ 68489 h 114300"/>
                <a:gd name="connsiteX568" fmla="*/ 789386 w 847725"/>
                <a:gd name="connsiteY568" fmla="*/ 67912 h 114300"/>
                <a:gd name="connsiteX569" fmla="*/ 790092 w 847725"/>
                <a:gd name="connsiteY569" fmla="*/ 67657 h 114300"/>
                <a:gd name="connsiteX570" fmla="*/ 790980 w 847725"/>
                <a:gd name="connsiteY570" fmla="*/ 67634 h 114300"/>
                <a:gd name="connsiteX571" fmla="*/ 792092 w 847725"/>
                <a:gd name="connsiteY571" fmla="*/ 67870 h 114300"/>
                <a:gd name="connsiteX572" fmla="*/ 795266 w 847725"/>
                <a:gd name="connsiteY572" fmla="*/ 69228 h 114300"/>
                <a:gd name="connsiteX573" fmla="*/ 798087 w 847725"/>
                <a:gd name="connsiteY573" fmla="*/ 70853 h 114300"/>
                <a:gd name="connsiteX574" fmla="*/ 799844 w 847725"/>
                <a:gd name="connsiteY574" fmla="*/ 72362 h 114300"/>
                <a:gd name="connsiteX575" fmla="*/ 801777 w 847725"/>
                <a:gd name="connsiteY575" fmla="*/ 74777 h 114300"/>
                <a:gd name="connsiteX576" fmla="*/ 803800 w 847725"/>
                <a:gd name="connsiteY576" fmla="*/ 75198 h 114300"/>
                <a:gd name="connsiteX577" fmla="*/ 804221 w 847725"/>
                <a:gd name="connsiteY577" fmla="*/ 73174 h 114300"/>
                <a:gd name="connsiteX578" fmla="*/ 803019 w 847725"/>
                <a:gd name="connsiteY578" fmla="*/ 71672 h 114300"/>
                <a:gd name="connsiteX579" fmla="*/ 801837 w 847725"/>
                <a:gd name="connsiteY579" fmla="*/ 70230 h 114300"/>
                <a:gd name="connsiteX580" fmla="*/ 798151 w 847725"/>
                <a:gd name="connsiteY580" fmla="*/ 67425 h 114300"/>
                <a:gd name="connsiteX581" fmla="*/ 795827 w 847725"/>
                <a:gd name="connsiteY581" fmla="*/ 66283 h 114300"/>
                <a:gd name="connsiteX582" fmla="*/ 793443 w 847725"/>
                <a:gd name="connsiteY582" fmla="*/ 65242 h 114300"/>
                <a:gd name="connsiteX583" fmla="*/ 791560 w 847725"/>
                <a:gd name="connsiteY583" fmla="*/ 64741 h 114300"/>
                <a:gd name="connsiteX584" fmla="*/ 789357 w 847725"/>
                <a:gd name="connsiteY584" fmla="*/ 64781 h 114300"/>
                <a:gd name="connsiteX585" fmla="*/ 786332 w 847725"/>
                <a:gd name="connsiteY585" fmla="*/ 66363 h 114300"/>
                <a:gd name="connsiteX586" fmla="*/ 784770 w 847725"/>
                <a:gd name="connsiteY586" fmla="*/ 67925 h 114300"/>
                <a:gd name="connsiteX587" fmla="*/ 783508 w 847725"/>
                <a:gd name="connsiteY587" fmla="*/ 69728 h 114300"/>
                <a:gd name="connsiteX588" fmla="*/ 782586 w 847725"/>
                <a:gd name="connsiteY588" fmla="*/ 71812 h 114300"/>
                <a:gd name="connsiteX589" fmla="*/ 782025 w 847725"/>
                <a:gd name="connsiteY589" fmla="*/ 74055 h 114300"/>
                <a:gd name="connsiteX590" fmla="*/ 781945 w 847725"/>
                <a:gd name="connsiteY590" fmla="*/ 78663 h 114300"/>
                <a:gd name="connsiteX591" fmla="*/ 783247 w 847725"/>
                <a:gd name="connsiteY591" fmla="*/ 83270 h 114300"/>
                <a:gd name="connsiteX592" fmla="*/ 785291 w 847725"/>
                <a:gd name="connsiteY592" fmla="*/ 87637 h 114300"/>
                <a:gd name="connsiteX593" fmla="*/ 788095 w 847725"/>
                <a:gd name="connsiteY593" fmla="*/ 91523 h 114300"/>
                <a:gd name="connsiteX594" fmla="*/ 792442 w 847725"/>
                <a:gd name="connsiteY594" fmla="*/ 95069 h 114300"/>
                <a:gd name="connsiteX595" fmla="*/ 802618 w 847725"/>
                <a:gd name="connsiteY595" fmla="*/ 99055 h 114300"/>
                <a:gd name="connsiteX596" fmla="*/ 804541 w 847725"/>
                <a:gd name="connsiteY596" fmla="*/ 99436 h 114300"/>
                <a:gd name="connsiteX597" fmla="*/ 807967 w 847725"/>
                <a:gd name="connsiteY597" fmla="*/ 99997 h 114300"/>
                <a:gd name="connsiteX598" fmla="*/ 813315 w 847725"/>
                <a:gd name="connsiteY598" fmla="*/ 100258 h 114300"/>
                <a:gd name="connsiteX599" fmla="*/ 818143 w 847725"/>
                <a:gd name="connsiteY599" fmla="*/ 99617 h 114300"/>
                <a:gd name="connsiteX600" fmla="*/ 823131 w 847725"/>
                <a:gd name="connsiteY600" fmla="*/ 98114 h 114300"/>
                <a:gd name="connsiteX601" fmla="*/ 828319 w 847725"/>
                <a:gd name="connsiteY601" fmla="*/ 95710 h 114300"/>
                <a:gd name="connsiteX602" fmla="*/ 830423 w 847725"/>
                <a:gd name="connsiteY602" fmla="*/ 94468 h 114300"/>
                <a:gd name="connsiteX603" fmla="*/ 831885 w 847725"/>
                <a:gd name="connsiteY603" fmla="*/ 93567 h 114300"/>
                <a:gd name="connsiteX604" fmla="*/ 833909 w 847725"/>
                <a:gd name="connsiteY604" fmla="*/ 92125 h 114300"/>
                <a:gd name="connsiteX605" fmla="*/ 835491 w 847725"/>
                <a:gd name="connsiteY605" fmla="*/ 90843 h 114300"/>
                <a:gd name="connsiteX606" fmla="*/ 837534 w 847725"/>
                <a:gd name="connsiteY606" fmla="*/ 89080 h 114300"/>
                <a:gd name="connsiteX607" fmla="*/ 841039 w 847725"/>
                <a:gd name="connsiteY607" fmla="*/ 85153 h 114300"/>
                <a:gd name="connsiteX608" fmla="*/ 845547 w 847725"/>
                <a:gd name="connsiteY608" fmla="*/ 75678 h 114300"/>
                <a:gd name="connsiteX609" fmla="*/ 846088 w 847725"/>
                <a:gd name="connsiteY609" fmla="*/ 70690 h 114300"/>
                <a:gd name="connsiteX610" fmla="*/ 845887 w 847725"/>
                <a:gd name="connsiteY610" fmla="*/ 66724 h 114300"/>
                <a:gd name="connsiteX611" fmla="*/ 845307 w 847725"/>
                <a:gd name="connsiteY611" fmla="*/ 62096 h 114300"/>
                <a:gd name="connsiteX612" fmla="*/ 843063 w 847725"/>
                <a:gd name="connsiteY612" fmla="*/ 53723 h 114300"/>
                <a:gd name="connsiteX613" fmla="*/ 840920 w 847725"/>
                <a:gd name="connsiteY613" fmla="*/ 49697 h 114300"/>
                <a:gd name="connsiteX614" fmla="*/ 839217 w 847725"/>
                <a:gd name="connsiteY614" fmla="*/ 47533 h 114300"/>
                <a:gd name="connsiteX615" fmla="*/ 836973 w 847725"/>
                <a:gd name="connsiteY615" fmla="*/ 45069 h 114300"/>
                <a:gd name="connsiteX616" fmla="*/ 832987 w 847725"/>
                <a:gd name="connsiteY616" fmla="*/ 41844 h 114300"/>
                <a:gd name="connsiteX617" fmla="*/ 828380 w 847725"/>
                <a:gd name="connsiteY617" fmla="*/ 39160 h 114300"/>
                <a:gd name="connsiteX618" fmla="*/ 823792 w 847725"/>
                <a:gd name="connsiteY618" fmla="*/ 37477 h 114300"/>
                <a:gd name="connsiteX619" fmla="*/ 818183 w 847725"/>
                <a:gd name="connsiteY619" fmla="*/ 36195 h 114300"/>
                <a:gd name="connsiteX620" fmla="*/ 814377 w 847725"/>
                <a:gd name="connsiteY620" fmla="*/ 35614 h 114300"/>
                <a:gd name="connsiteX621" fmla="*/ 809790 w 847725"/>
                <a:gd name="connsiteY621" fmla="*/ 35233 h 114300"/>
                <a:gd name="connsiteX622" fmla="*/ 801176 w 847725"/>
                <a:gd name="connsiteY622" fmla="*/ 35073 h 114300"/>
                <a:gd name="connsiteX623" fmla="*/ 784790 w 847725"/>
                <a:gd name="connsiteY623" fmla="*/ 35433 h 114300"/>
                <a:gd name="connsiteX624" fmla="*/ 776957 w 847725"/>
                <a:gd name="connsiteY624" fmla="*/ 35894 h 114300"/>
                <a:gd name="connsiteX625" fmla="*/ 772750 w 847725"/>
                <a:gd name="connsiteY625" fmla="*/ 36315 h 114300"/>
                <a:gd name="connsiteX626" fmla="*/ 768604 w 847725"/>
                <a:gd name="connsiteY626" fmla="*/ 36795 h 114300"/>
                <a:gd name="connsiteX627" fmla="*/ 751817 w 847725"/>
                <a:gd name="connsiteY627" fmla="*/ 39700 h 114300"/>
                <a:gd name="connsiteX628" fmla="*/ 736112 w 847725"/>
                <a:gd name="connsiteY628" fmla="*/ 42985 h 114300"/>
                <a:gd name="connsiteX629" fmla="*/ 723801 w 847725"/>
                <a:gd name="connsiteY629" fmla="*/ 45806 h 114300"/>
                <a:gd name="connsiteX630" fmla="*/ 724402 w 847725"/>
                <a:gd name="connsiteY630" fmla="*/ 42397 h 114300"/>
                <a:gd name="connsiteX631" fmla="*/ 724202 w 847725"/>
                <a:gd name="connsiteY631" fmla="*/ 34224 h 114300"/>
                <a:gd name="connsiteX632" fmla="*/ 721638 w 847725"/>
                <a:gd name="connsiteY632" fmla="*/ 26412 h 114300"/>
                <a:gd name="connsiteX633" fmla="*/ 717751 w 847725"/>
                <a:gd name="connsiteY633" fmla="*/ 19400 h 114300"/>
                <a:gd name="connsiteX634" fmla="*/ 715287 w 847725"/>
                <a:gd name="connsiteY634" fmla="*/ 16416 h 114300"/>
                <a:gd name="connsiteX635" fmla="*/ 712283 w 847725"/>
                <a:gd name="connsiteY635" fmla="*/ 13571 h 114300"/>
                <a:gd name="connsiteX636" fmla="*/ 705612 w 847725"/>
                <a:gd name="connsiteY636" fmla="*/ 9645 h 114300"/>
                <a:gd name="connsiteX637" fmla="*/ 702186 w 847725"/>
                <a:gd name="connsiteY637" fmla="*/ 8603 h 114300"/>
                <a:gd name="connsiteX638" fmla="*/ 698581 w 847725"/>
                <a:gd name="connsiteY638" fmla="*/ 8203 h 114300"/>
                <a:gd name="connsiteX639" fmla="*/ 691930 w 847725"/>
                <a:gd name="connsiteY639" fmla="*/ 9244 h 114300"/>
                <a:gd name="connsiteX640" fmla="*/ 685259 w 847725"/>
                <a:gd name="connsiteY640" fmla="*/ 13391 h 114300"/>
                <a:gd name="connsiteX641" fmla="*/ 683076 w 847725"/>
                <a:gd name="connsiteY641" fmla="*/ 16716 h 114300"/>
                <a:gd name="connsiteX642" fmla="*/ 682174 w 847725"/>
                <a:gd name="connsiteY642" fmla="*/ 20162 h 114300"/>
                <a:gd name="connsiteX643" fmla="*/ 682154 w 847725"/>
                <a:gd name="connsiteY643" fmla="*/ 21965 h 114300"/>
                <a:gd name="connsiteX644" fmla="*/ 682535 w 847725"/>
                <a:gd name="connsiteY644" fmla="*/ 23888 h 114300"/>
                <a:gd name="connsiteX645" fmla="*/ 684018 w 847725"/>
                <a:gd name="connsiteY645" fmla="*/ 27293 h 114300"/>
                <a:gd name="connsiteX646" fmla="*/ 686241 w 847725"/>
                <a:gd name="connsiteY646" fmla="*/ 27754 h 114300"/>
                <a:gd name="connsiteX647" fmla="*/ 686922 w 847725"/>
                <a:gd name="connsiteY647" fmla="*/ 26772 h 114300"/>
                <a:gd name="connsiteX648" fmla="*/ 686682 w 847725"/>
                <a:gd name="connsiteY648" fmla="*/ 25550 h 114300"/>
                <a:gd name="connsiteX649" fmla="*/ 686090 w 847725"/>
                <a:gd name="connsiteY649" fmla="*/ 24342 h 114300"/>
                <a:gd name="connsiteX650" fmla="*/ 685420 w 847725"/>
                <a:gd name="connsiteY650" fmla="*/ 22365 h 114300"/>
                <a:gd name="connsiteX651" fmla="*/ 685340 w 847725"/>
                <a:gd name="connsiteY651" fmla="*/ 21804 h 114300"/>
                <a:gd name="connsiteX652" fmla="*/ 685372 w 847725"/>
                <a:gd name="connsiteY652" fmla="*/ 20364 h 114300"/>
                <a:gd name="connsiteX653" fmla="*/ 685659 w 847725"/>
                <a:gd name="connsiteY653" fmla="*/ 18972 h 114300"/>
                <a:gd name="connsiteX654" fmla="*/ 685620 w 847725"/>
                <a:gd name="connsiteY654" fmla="*/ 19060 h 114300"/>
                <a:gd name="connsiteX655" fmla="*/ 685663 w 847725"/>
                <a:gd name="connsiteY655" fmla="*/ 18960 h 114300"/>
                <a:gd name="connsiteX656" fmla="*/ 685761 w 847725"/>
                <a:gd name="connsiteY656" fmla="*/ 18659 h 114300"/>
                <a:gd name="connsiteX657" fmla="*/ 685671 w 847725"/>
                <a:gd name="connsiteY657" fmla="*/ 18942 h 114300"/>
                <a:gd name="connsiteX658" fmla="*/ 688278 w 847725"/>
                <a:gd name="connsiteY658" fmla="*/ 15154 h 114300"/>
                <a:gd name="connsiteX659" fmla="*/ 689527 w 847725"/>
                <a:gd name="connsiteY659" fmla="*/ 14272 h 114300"/>
                <a:gd name="connsiteX660" fmla="*/ 690830 w 847725"/>
                <a:gd name="connsiteY660" fmla="*/ 13545 h 114300"/>
                <a:gd name="connsiteX661" fmla="*/ 694588 w 847725"/>
                <a:gd name="connsiteY661" fmla="*/ 12352 h 114300"/>
                <a:gd name="connsiteX662" fmla="*/ 698650 w 847725"/>
                <a:gd name="connsiteY662" fmla="*/ 12105 h 114300"/>
                <a:gd name="connsiteX663" fmla="*/ 700542 w 847725"/>
                <a:gd name="connsiteY663" fmla="*/ 12370 h 114300"/>
                <a:gd name="connsiteX664" fmla="*/ 703102 w 847725"/>
                <a:gd name="connsiteY664" fmla="*/ 13110 h 114300"/>
                <a:gd name="connsiteX665" fmla="*/ 707348 w 847725"/>
                <a:gd name="connsiteY665" fmla="*/ 15307 h 114300"/>
                <a:gd name="connsiteX666" fmla="*/ 712200 w 847725"/>
                <a:gd name="connsiteY666" fmla="*/ 19674 h 114300"/>
                <a:gd name="connsiteX667" fmla="*/ 714424 w 847725"/>
                <a:gd name="connsiteY667" fmla="*/ 22667 h 114300"/>
                <a:gd name="connsiteX668" fmla="*/ 716612 w 847725"/>
                <a:gd name="connsiteY668" fmla="*/ 26660 h 114300"/>
                <a:gd name="connsiteX669" fmla="*/ 719392 w 847725"/>
                <a:gd name="connsiteY669" fmla="*/ 34577 h 114300"/>
                <a:gd name="connsiteX670" fmla="*/ 719693 w 847725"/>
                <a:gd name="connsiteY670" fmla="*/ 36850 h 114300"/>
                <a:gd name="connsiteX671" fmla="*/ 719693 w 847725"/>
                <a:gd name="connsiteY671" fmla="*/ 40036 h 114300"/>
                <a:gd name="connsiteX672" fmla="*/ 718992 w 847725"/>
                <a:gd name="connsiteY672" fmla="*/ 44963 h 114300"/>
                <a:gd name="connsiteX673" fmla="*/ 718592 w 847725"/>
                <a:gd name="connsiteY673" fmla="*/ 47044 h 114300"/>
                <a:gd name="connsiteX674" fmla="*/ 703879 w 847725"/>
                <a:gd name="connsiteY674" fmla="*/ 50859 h 114300"/>
                <a:gd name="connsiteX675" fmla="*/ 692580 w 847725"/>
                <a:gd name="connsiteY675" fmla="*/ 53683 h 114300"/>
                <a:gd name="connsiteX676" fmla="*/ 686691 w 847725"/>
                <a:gd name="connsiteY676" fmla="*/ 55126 h 114300"/>
                <a:gd name="connsiteX677" fmla="*/ 680391 w 847725"/>
                <a:gd name="connsiteY677" fmla="*/ 56437 h 114300"/>
                <a:gd name="connsiteX678" fmla="*/ 679657 w 847725"/>
                <a:gd name="connsiteY678" fmla="*/ 56445 h 114300"/>
                <a:gd name="connsiteX679" fmla="*/ 678274 w 847725"/>
                <a:gd name="connsiteY679" fmla="*/ 56425 h 114300"/>
                <a:gd name="connsiteX680" fmla="*/ 675092 w 847725"/>
                <a:gd name="connsiteY680" fmla="*/ 56246 h 114300"/>
                <a:gd name="connsiteX681" fmla="*/ 671964 w 847725"/>
                <a:gd name="connsiteY681" fmla="*/ 55824 h 114300"/>
                <a:gd name="connsiteX682" fmla="*/ 668679 w 847725"/>
                <a:gd name="connsiteY682" fmla="*/ 55143 h 114300"/>
                <a:gd name="connsiteX683" fmla="*/ 662449 w 847725"/>
                <a:gd name="connsiteY683" fmla="*/ 53360 h 114300"/>
                <a:gd name="connsiteX684" fmla="*/ 649685 w 847725"/>
                <a:gd name="connsiteY684" fmla="*/ 49220 h 114300"/>
                <a:gd name="connsiteX685" fmla="*/ 642557 w 847725"/>
                <a:gd name="connsiteY685" fmla="*/ 46308 h 114300"/>
                <a:gd name="connsiteX686" fmla="*/ 635666 w 847725"/>
                <a:gd name="connsiteY686" fmla="*/ 43284 h 114300"/>
                <a:gd name="connsiteX687" fmla="*/ 628275 w 847725"/>
                <a:gd name="connsiteY687" fmla="*/ 39938 h 114300"/>
                <a:gd name="connsiteX688" fmla="*/ 620362 w 847725"/>
                <a:gd name="connsiteY688" fmla="*/ 36713 h 114300"/>
                <a:gd name="connsiteX689" fmla="*/ 613231 w 847725"/>
                <a:gd name="connsiteY689" fmla="*/ 33929 h 114300"/>
                <a:gd name="connsiteX690" fmla="*/ 611448 w 847725"/>
                <a:gd name="connsiteY690" fmla="*/ 33127 h 114300"/>
                <a:gd name="connsiteX691" fmla="*/ 610005 w 847725"/>
                <a:gd name="connsiteY691" fmla="*/ 32486 h 114300"/>
                <a:gd name="connsiteX692" fmla="*/ 606359 w 847725"/>
                <a:gd name="connsiteY692" fmla="*/ 30683 h 114300"/>
                <a:gd name="connsiteX693" fmla="*/ 591696 w 847725"/>
                <a:gd name="connsiteY693" fmla="*/ 22811 h 114300"/>
                <a:gd name="connsiteX694" fmla="*/ 576672 w 847725"/>
                <a:gd name="connsiteY694" fmla="*/ 16200 h 114300"/>
                <a:gd name="connsiteX695" fmla="*/ 561147 w 847725"/>
                <a:gd name="connsiteY695" fmla="*/ 10732 h 114300"/>
                <a:gd name="connsiteX696" fmla="*/ 557401 w 847725"/>
                <a:gd name="connsiteY696" fmla="*/ 9730 h 114300"/>
                <a:gd name="connsiteX697" fmla="*/ 553274 w 847725"/>
                <a:gd name="connsiteY697" fmla="*/ 8849 h 114300"/>
                <a:gd name="connsiteX698" fmla="*/ 545101 w 847725"/>
                <a:gd name="connsiteY698" fmla="*/ 7767 h 114300"/>
                <a:gd name="connsiteX699" fmla="*/ 528434 w 847725"/>
                <a:gd name="connsiteY699" fmla="*/ 7146 h 114300"/>
                <a:gd name="connsiteX700" fmla="*/ 520562 w 847725"/>
                <a:gd name="connsiteY700" fmla="*/ 7406 h 114300"/>
                <a:gd name="connsiteX701" fmla="*/ 512248 w 847725"/>
                <a:gd name="connsiteY701" fmla="*/ 8167 h 114300"/>
                <a:gd name="connsiteX702" fmla="*/ 496363 w 847725"/>
                <a:gd name="connsiteY702" fmla="*/ 10651 h 114300"/>
                <a:gd name="connsiteX703" fmla="*/ 480698 w 847725"/>
                <a:gd name="connsiteY703" fmla="*/ 14698 h 114300"/>
                <a:gd name="connsiteX704" fmla="*/ 473065 w 847725"/>
                <a:gd name="connsiteY704" fmla="*/ 17342 h 114300"/>
                <a:gd name="connsiteX705" fmla="*/ 465533 w 847725"/>
                <a:gd name="connsiteY705" fmla="*/ 20788 h 114300"/>
                <a:gd name="connsiteX706" fmla="*/ 457180 w 847725"/>
                <a:gd name="connsiteY706" fmla="*/ 25776 h 114300"/>
                <a:gd name="connsiteX707" fmla="*/ 452953 w 847725"/>
                <a:gd name="connsiteY707" fmla="*/ 29241 h 114300"/>
                <a:gd name="connsiteX708" fmla="*/ 449327 w 847725"/>
                <a:gd name="connsiteY708" fmla="*/ 32787 h 114300"/>
                <a:gd name="connsiteX709" fmla="*/ 442737 w 847725"/>
                <a:gd name="connsiteY709" fmla="*/ 39518 h 114300"/>
                <a:gd name="connsiteX710" fmla="*/ 439532 w 847725"/>
                <a:gd name="connsiteY710" fmla="*/ 42643 h 114300"/>
                <a:gd name="connsiteX711" fmla="*/ 439358 w 847725"/>
                <a:gd name="connsiteY711" fmla="*/ 42810 h 114300"/>
                <a:gd name="connsiteX712" fmla="*/ 437832 w 847725"/>
                <a:gd name="connsiteY712" fmla="*/ 44068 h 114300"/>
                <a:gd name="connsiteX713" fmla="*/ 432343 w 847725"/>
                <a:gd name="connsiteY713" fmla="*/ 49978 h 114300"/>
                <a:gd name="connsiteX714" fmla="*/ 427556 w 847725"/>
                <a:gd name="connsiteY714" fmla="*/ 56128 h 114300"/>
                <a:gd name="connsiteX715" fmla="*/ 425492 w 847725"/>
                <a:gd name="connsiteY715" fmla="*/ 59373 h 114300"/>
                <a:gd name="connsiteX716" fmla="*/ 423769 w 847725"/>
                <a:gd name="connsiteY716" fmla="*/ 62898 h 114300"/>
                <a:gd name="connsiteX717" fmla="*/ 423528 w 847725"/>
                <a:gd name="connsiteY717" fmla="*/ 63533 h 114300"/>
                <a:gd name="connsiteX718" fmla="*/ 421150 w 847725"/>
                <a:gd name="connsiteY718" fmla="*/ 59807 h 114300"/>
                <a:gd name="connsiteX719" fmla="*/ 415722 w 847725"/>
                <a:gd name="connsiteY719" fmla="*/ 53617 h 114300"/>
                <a:gd name="connsiteX720" fmla="*/ 410954 w 847725"/>
                <a:gd name="connsiteY720" fmla="*/ 49150 h 114300"/>
                <a:gd name="connsiteX721" fmla="*/ 407807 w 847725"/>
                <a:gd name="connsiteY721" fmla="*/ 46493 h 114300"/>
                <a:gd name="connsiteX722" fmla="*/ 404441 w 847725"/>
                <a:gd name="connsiteY722" fmla="*/ 41850 h 114300"/>
                <a:gd name="connsiteX723" fmla="*/ 399874 w 847725"/>
                <a:gd name="connsiteY723" fmla="*/ 36522 h 114300"/>
                <a:gd name="connsiteX724" fmla="*/ 387654 w 847725"/>
                <a:gd name="connsiteY724" fmla="*/ 27908 h 114300"/>
                <a:gd name="connsiteX725" fmla="*/ 372550 w 847725"/>
                <a:gd name="connsiteY725" fmla="*/ 22860 h 114300"/>
                <a:gd name="connsiteX726" fmla="*/ 364877 w 847725"/>
                <a:gd name="connsiteY726" fmla="*/ 20857 h 114300"/>
                <a:gd name="connsiteX727" fmla="*/ 357466 w 847725"/>
                <a:gd name="connsiteY727" fmla="*/ 18853 h 114300"/>
                <a:gd name="connsiteX728" fmla="*/ 350134 w 847725"/>
                <a:gd name="connsiteY728" fmla="*/ 17030 h 114300"/>
                <a:gd name="connsiteX729" fmla="*/ 342241 w 847725"/>
                <a:gd name="connsiteY729" fmla="*/ 15548 h 114300"/>
                <a:gd name="connsiteX730" fmla="*/ 333888 w 847725"/>
                <a:gd name="connsiteY730" fmla="*/ 14226 h 114300"/>
                <a:gd name="connsiteX731" fmla="*/ 326055 w 847725"/>
                <a:gd name="connsiteY731" fmla="*/ 13465 h 114300"/>
                <a:gd name="connsiteX732" fmla="*/ 317782 w 847725"/>
                <a:gd name="connsiteY732" fmla="*/ 12964 h 114300"/>
                <a:gd name="connsiteX733" fmla="*/ 309569 w 847725"/>
                <a:gd name="connsiteY733" fmla="*/ 13244 h 114300"/>
                <a:gd name="connsiteX734" fmla="*/ 300995 w 847725"/>
                <a:gd name="connsiteY734" fmla="*/ 14025 h 114300"/>
                <a:gd name="connsiteX735" fmla="*/ 292902 w 847725"/>
                <a:gd name="connsiteY735" fmla="*/ 15227 h 114300"/>
                <a:gd name="connsiteX736" fmla="*/ 284428 w 847725"/>
                <a:gd name="connsiteY736" fmla="*/ 17090 h 114300"/>
                <a:gd name="connsiteX737" fmla="*/ 276696 w 847725"/>
                <a:gd name="connsiteY737" fmla="*/ 19174 h 114300"/>
                <a:gd name="connsiteX738" fmla="*/ 269344 w 847725"/>
                <a:gd name="connsiteY738" fmla="*/ 21477 h 114300"/>
                <a:gd name="connsiteX739" fmla="*/ 261131 w 847725"/>
                <a:gd name="connsiteY739" fmla="*/ 24062 h 114300"/>
                <a:gd name="connsiteX740" fmla="*/ 245886 w 847725"/>
                <a:gd name="connsiteY740" fmla="*/ 29370 h 114300"/>
                <a:gd name="connsiteX741" fmla="*/ 230422 w 847725"/>
                <a:gd name="connsiteY741" fmla="*/ 35600 h 114300"/>
                <a:gd name="connsiteX742" fmla="*/ 217240 w 847725"/>
                <a:gd name="connsiteY742" fmla="*/ 42010 h 114300"/>
                <a:gd name="connsiteX743" fmla="*/ 211030 w 847725"/>
                <a:gd name="connsiteY743" fmla="*/ 45396 h 114300"/>
                <a:gd name="connsiteX744" fmla="*/ 205153 w 847725"/>
                <a:gd name="connsiteY744" fmla="*/ 48425 h 114300"/>
                <a:gd name="connsiteX745" fmla="*/ 201975 w 847725"/>
                <a:gd name="connsiteY745" fmla="*/ 49782 h 114300"/>
                <a:gd name="connsiteX746" fmla="*/ 197588 w 847725"/>
                <a:gd name="connsiteY746" fmla="*/ 51465 h 114300"/>
                <a:gd name="connsiteX747" fmla="*/ 190434 w 847725"/>
                <a:gd name="connsiteY747" fmla="*/ 53473 h 114300"/>
                <a:gd name="connsiteX748" fmla="*/ 182364 w 847725"/>
                <a:gd name="connsiteY748" fmla="*/ 54310 h 114300"/>
                <a:gd name="connsiteX749" fmla="*/ 174468 w 847725"/>
                <a:gd name="connsiteY749" fmla="*/ 54047 h 114300"/>
                <a:gd name="connsiteX750" fmla="*/ 168922 w 847725"/>
                <a:gd name="connsiteY750" fmla="*/ 53228 h 114300"/>
                <a:gd name="connsiteX751" fmla="*/ 163802 w 847725"/>
                <a:gd name="connsiteY751" fmla="*/ 51787 h 114300"/>
                <a:gd name="connsiteX752" fmla="*/ 158992 w 847725"/>
                <a:gd name="connsiteY752" fmla="*/ 49855 h 114300"/>
                <a:gd name="connsiteX753" fmla="*/ 156865 w 847725"/>
                <a:gd name="connsiteY753" fmla="*/ 48769 h 114300"/>
                <a:gd name="connsiteX754" fmla="*/ 155103 w 847725"/>
                <a:gd name="connsiteY754" fmla="*/ 47908 h 114300"/>
                <a:gd name="connsiteX755" fmla="*/ 152778 w 847725"/>
                <a:gd name="connsiteY755" fmla="*/ 46906 h 114300"/>
                <a:gd name="connsiteX756" fmla="*/ 145126 w 847725"/>
                <a:gd name="connsiteY756" fmla="*/ 43961 h 114300"/>
                <a:gd name="connsiteX757" fmla="*/ 137414 w 847725"/>
                <a:gd name="connsiteY757" fmla="*/ 40916 h 114300"/>
                <a:gd name="connsiteX758" fmla="*/ 133157 w 847725"/>
                <a:gd name="connsiteY758" fmla="*/ 39319 h 114300"/>
                <a:gd name="connsiteX759" fmla="*/ 135408 w 847725"/>
                <a:gd name="connsiteY759" fmla="*/ 29393 h 114300"/>
                <a:gd name="connsiteX760" fmla="*/ 136787 w 847725"/>
                <a:gd name="connsiteY760" fmla="*/ 26111 h 114300"/>
                <a:gd name="connsiteX761" fmla="*/ 139061 w 847725"/>
                <a:gd name="connsiteY761" fmla="*/ 22055 h 114300"/>
                <a:gd name="connsiteX762" fmla="*/ 140533 w 847725"/>
                <a:gd name="connsiteY762" fmla="*/ 20202 h 114300"/>
                <a:gd name="connsiteX763" fmla="*/ 142884 w 847725"/>
                <a:gd name="connsiteY763" fmla="*/ 17904 h 114300"/>
                <a:gd name="connsiteX764" fmla="*/ 146503 w 847725"/>
                <a:gd name="connsiteY764" fmla="*/ 15422 h 114300"/>
                <a:gd name="connsiteX765" fmla="*/ 148829 w 847725"/>
                <a:gd name="connsiteY765" fmla="*/ 14636 h 114300"/>
                <a:gd name="connsiteX766" fmla="*/ 151060 w 847725"/>
                <a:gd name="connsiteY766" fmla="*/ 14533 h 114300"/>
                <a:gd name="connsiteX767" fmla="*/ 153690 w 847725"/>
                <a:gd name="connsiteY767" fmla="*/ 15119 h 114300"/>
                <a:gd name="connsiteX768" fmla="*/ 158107 w 847725"/>
                <a:gd name="connsiteY768" fmla="*/ 17522 h 114300"/>
                <a:gd name="connsiteX769" fmla="*/ 161809 w 847725"/>
                <a:gd name="connsiteY769" fmla="*/ 20940 h 114300"/>
                <a:gd name="connsiteX770" fmla="*/ 163908 w 847725"/>
                <a:gd name="connsiteY770" fmla="*/ 24221 h 114300"/>
                <a:gd name="connsiteX771" fmla="*/ 163831 w 847725"/>
                <a:gd name="connsiteY771" fmla="*/ 24048 h 114300"/>
                <a:gd name="connsiteX772" fmla="*/ 163944 w 847725"/>
                <a:gd name="connsiteY772" fmla="*/ 24288 h 114300"/>
                <a:gd name="connsiteX773" fmla="*/ 164031 w 847725"/>
                <a:gd name="connsiteY773" fmla="*/ 24449 h 114300"/>
                <a:gd name="connsiteX774" fmla="*/ 163979 w 847725"/>
                <a:gd name="connsiteY774" fmla="*/ 24362 h 114300"/>
                <a:gd name="connsiteX775" fmla="*/ 165844 w 847725"/>
                <a:gd name="connsiteY775" fmla="*/ 29760 h 114300"/>
                <a:gd name="connsiteX776" fmla="*/ 166054 w 847725"/>
                <a:gd name="connsiteY776" fmla="*/ 32902 h 114300"/>
                <a:gd name="connsiteX777" fmla="*/ 167841 w 847725"/>
                <a:gd name="connsiteY777" fmla="*/ 34479 h 114300"/>
                <a:gd name="connsiteX778" fmla="*/ 169420 w 847725"/>
                <a:gd name="connsiteY778" fmla="*/ 32722 h 114300"/>
                <a:gd name="connsiteX779" fmla="*/ 169299 w 847725"/>
                <a:gd name="connsiteY779" fmla="*/ 30238 h 114300"/>
                <a:gd name="connsiteX780" fmla="*/ 168918 w 847725"/>
                <a:gd name="connsiteY780" fmla="*/ 28054 h 114300"/>
                <a:gd name="connsiteX781" fmla="*/ 167095 w 847725"/>
                <a:gd name="connsiteY781" fmla="*/ 22966 h 114300"/>
                <a:gd name="connsiteX782" fmla="*/ 164652 w 847725"/>
                <a:gd name="connsiteY782" fmla="*/ 18880 h 114300"/>
                <a:gd name="connsiteX783" fmla="*/ 160525 w 847725"/>
                <a:gd name="connsiteY783" fmla="*/ 14814 h 114300"/>
                <a:gd name="connsiteX784" fmla="*/ 152692 w 847725"/>
                <a:gd name="connsiteY784" fmla="*/ 10927 h 114300"/>
                <a:gd name="connsiteX785" fmla="*/ 150248 w 847725"/>
                <a:gd name="connsiteY785" fmla="*/ 10647 h 114300"/>
                <a:gd name="connsiteX786" fmla="*/ 147985 w 847725"/>
                <a:gd name="connsiteY786" fmla="*/ 10867 h 114300"/>
                <a:gd name="connsiteX787" fmla="*/ 145761 w 847725"/>
                <a:gd name="connsiteY787" fmla="*/ 11468 h 114300"/>
                <a:gd name="connsiteX788" fmla="*/ 142836 w 847725"/>
                <a:gd name="connsiteY788" fmla="*/ 12991 h 114300"/>
                <a:gd name="connsiteX789" fmla="*/ 138770 w 847725"/>
                <a:gd name="connsiteY789" fmla="*/ 16196 h 114300"/>
                <a:gd name="connsiteX790" fmla="*/ 135485 w 847725"/>
                <a:gd name="connsiteY790" fmla="*/ 20042 h 114300"/>
                <a:gd name="connsiteX791" fmla="*/ 128820 w 847725"/>
                <a:gd name="connsiteY791" fmla="*/ 37749 h 114300"/>
                <a:gd name="connsiteX792" fmla="*/ 122630 w 847725"/>
                <a:gd name="connsiteY792" fmla="*/ 35708 h 114300"/>
                <a:gd name="connsiteX793" fmla="*/ 115078 w 847725"/>
                <a:gd name="connsiteY793" fmla="*/ 33585 h 114300"/>
                <a:gd name="connsiteX794" fmla="*/ 107666 w 847725"/>
                <a:gd name="connsiteY794" fmla="*/ 32243 h 114300"/>
                <a:gd name="connsiteX795" fmla="*/ 99072 w 847725"/>
                <a:gd name="connsiteY795" fmla="*/ 30941 h 114300"/>
                <a:gd name="connsiteX796" fmla="*/ 91540 w 847725"/>
                <a:gd name="connsiteY796" fmla="*/ 29739 h 114300"/>
                <a:gd name="connsiteX797" fmla="*/ 87614 w 847725"/>
                <a:gd name="connsiteY797" fmla="*/ 29218 h 114300"/>
                <a:gd name="connsiteX798" fmla="*/ 82926 w 847725"/>
                <a:gd name="connsiteY798" fmla="*/ 28918 h 114300"/>
                <a:gd name="connsiteX799" fmla="*/ 75414 w 847725"/>
                <a:gd name="connsiteY799" fmla="*/ 29118 h 114300"/>
                <a:gd name="connsiteX800" fmla="*/ 67181 w 847725"/>
                <a:gd name="connsiteY800" fmla="*/ 29658 h 114300"/>
                <a:gd name="connsiteX801" fmla="*/ 58446 w 847725"/>
                <a:gd name="connsiteY801" fmla="*/ 30460 h 114300"/>
                <a:gd name="connsiteX802" fmla="*/ 50634 w 847725"/>
                <a:gd name="connsiteY802" fmla="*/ 31822 h 114300"/>
                <a:gd name="connsiteX803" fmla="*/ 42941 w 847725"/>
                <a:gd name="connsiteY803" fmla="*/ 33985 h 114300"/>
                <a:gd name="connsiteX804" fmla="*/ 35770 w 847725"/>
                <a:gd name="connsiteY804" fmla="*/ 36469 h 114300"/>
                <a:gd name="connsiteX805" fmla="*/ 27897 w 847725"/>
                <a:gd name="connsiteY805" fmla="*/ 39414 h 114300"/>
                <a:gd name="connsiteX806" fmla="*/ 23090 w 847725"/>
                <a:gd name="connsiteY806" fmla="*/ 41537 h 114300"/>
                <a:gd name="connsiteX807" fmla="*/ 18502 w 847725"/>
                <a:gd name="connsiteY807" fmla="*/ 44202 h 114300"/>
                <a:gd name="connsiteX808" fmla="*/ 15057 w 847725"/>
                <a:gd name="connsiteY808" fmla="*/ 46986 h 114300"/>
                <a:gd name="connsiteX809" fmla="*/ 11471 w 847725"/>
                <a:gd name="connsiteY809" fmla="*/ 51373 h 114300"/>
                <a:gd name="connsiteX810" fmla="*/ 9087 w 847725"/>
                <a:gd name="connsiteY810" fmla="*/ 56201 h 114300"/>
                <a:gd name="connsiteX811" fmla="*/ 7925 w 847725"/>
                <a:gd name="connsiteY811" fmla="*/ 60508 h 114300"/>
                <a:gd name="connsiteX812" fmla="*/ 7184 w 847725"/>
                <a:gd name="connsiteY812" fmla="*/ 65796 h 114300"/>
                <a:gd name="connsiteX813" fmla="*/ 7144 w 847725"/>
                <a:gd name="connsiteY813" fmla="*/ 68220 h 114300"/>
                <a:gd name="connsiteX814" fmla="*/ 7144 w 847725"/>
                <a:gd name="connsiteY814" fmla="*/ 69602 h 114300"/>
                <a:gd name="connsiteX815" fmla="*/ 7344 w 847725"/>
                <a:gd name="connsiteY815" fmla="*/ 75111 h 114300"/>
                <a:gd name="connsiteX816" fmla="*/ 9869 w 847725"/>
                <a:gd name="connsiteY816" fmla="*/ 86008 h 114300"/>
                <a:gd name="connsiteX817" fmla="*/ 12012 w 847725"/>
                <a:gd name="connsiteY817" fmla="*/ 90075 h 114300"/>
                <a:gd name="connsiteX818" fmla="*/ 15097 w 847725"/>
                <a:gd name="connsiteY818" fmla="*/ 93781 h 114300"/>
                <a:gd name="connsiteX819" fmla="*/ 18543 w 847725"/>
                <a:gd name="connsiteY819" fmla="*/ 97006 h 114300"/>
                <a:gd name="connsiteX820" fmla="*/ 22569 w 847725"/>
                <a:gd name="connsiteY820" fmla="*/ 99090 h 114300"/>
                <a:gd name="connsiteX821" fmla="*/ 403653 w 847725"/>
                <a:gd name="connsiteY821" fmla="*/ 97075 h 114300"/>
                <a:gd name="connsiteX822" fmla="*/ 403460 w 847725"/>
                <a:gd name="connsiteY822" fmla="*/ 97175 h 114300"/>
                <a:gd name="connsiteX823" fmla="*/ 403492 w 847725"/>
                <a:gd name="connsiteY823" fmla="*/ 97144 h 114300"/>
                <a:gd name="connsiteX824" fmla="*/ 403485 w 847725"/>
                <a:gd name="connsiteY824" fmla="*/ 97148 h 114300"/>
                <a:gd name="connsiteX825" fmla="*/ 403444 w 847725"/>
                <a:gd name="connsiteY825" fmla="*/ 97183 h 114300"/>
                <a:gd name="connsiteX826" fmla="*/ 403157 w 847725"/>
                <a:gd name="connsiteY826" fmla="*/ 97323 h 114300"/>
                <a:gd name="connsiteX827" fmla="*/ 403485 w 847725"/>
                <a:gd name="connsiteY827" fmla="*/ 97148 h 114300"/>
                <a:gd name="connsiteX828" fmla="*/ 402849 w 847725"/>
                <a:gd name="connsiteY828" fmla="*/ 97845 h 114300"/>
                <a:gd name="connsiteX829" fmla="*/ 402642 w 847725"/>
                <a:gd name="connsiteY829" fmla="*/ 98149 h 114300"/>
                <a:gd name="connsiteX830" fmla="*/ 402651 w 847725"/>
                <a:gd name="connsiteY830" fmla="*/ 98120 h 114300"/>
                <a:gd name="connsiteX831" fmla="*/ 402650 w 847725"/>
                <a:gd name="connsiteY831" fmla="*/ 98121 h 114300"/>
                <a:gd name="connsiteX832" fmla="*/ 402641 w 847725"/>
                <a:gd name="connsiteY832" fmla="*/ 98150 h 114300"/>
                <a:gd name="connsiteX833" fmla="*/ 402556 w 847725"/>
                <a:gd name="connsiteY833" fmla="*/ 98264 h 114300"/>
                <a:gd name="connsiteX834" fmla="*/ 715406 w 847725"/>
                <a:gd name="connsiteY834" fmla="*/ 58003 h 114300"/>
                <a:gd name="connsiteX835" fmla="*/ 714745 w 847725"/>
                <a:gd name="connsiteY835" fmla="*/ 59546 h 114300"/>
                <a:gd name="connsiteX836" fmla="*/ 713883 w 847725"/>
                <a:gd name="connsiteY836" fmla="*/ 61589 h 114300"/>
                <a:gd name="connsiteX837" fmla="*/ 708847 w 847725"/>
                <a:gd name="connsiteY837" fmla="*/ 70834 h 114300"/>
                <a:gd name="connsiteX838" fmla="*/ 701404 w 847725"/>
                <a:gd name="connsiteY838" fmla="*/ 78876 h 114300"/>
                <a:gd name="connsiteX839" fmla="*/ 698378 w 847725"/>
                <a:gd name="connsiteY839" fmla="*/ 81401 h 114300"/>
                <a:gd name="connsiteX840" fmla="*/ 694031 w 847725"/>
                <a:gd name="connsiteY840" fmla="*/ 84726 h 114300"/>
                <a:gd name="connsiteX841" fmla="*/ 685337 w 847725"/>
                <a:gd name="connsiteY841" fmla="*/ 90956 h 114300"/>
                <a:gd name="connsiteX842" fmla="*/ 677565 w 847725"/>
                <a:gd name="connsiteY842" fmla="*/ 96225 h 114300"/>
                <a:gd name="connsiteX843" fmla="*/ 672637 w 847725"/>
                <a:gd name="connsiteY843" fmla="*/ 99209 h 114300"/>
                <a:gd name="connsiteX844" fmla="*/ 668697 w 847725"/>
                <a:gd name="connsiteY844" fmla="*/ 101341 h 114300"/>
                <a:gd name="connsiteX845" fmla="*/ 663883 w 847725"/>
                <a:gd name="connsiteY845" fmla="*/ 103456 h 114300"/>
                <a:gd name="connsiteX846" fmla="*/ 661499 w 847725"/>
                <a:gd name="connsiteY846" fmla="*/ 104377 h 114300"/>
                <a:gd name="connsiteX847" fmla="*/ 658174 w 847725"/>
                <a:gd name="connsiteY847" fmla="*/ 105499 h 114300"/>
                <a:gd name="connsiteX848" fmla="*/ 656090 w 847725"/>
                <a:gd name="connsiteY848" fmla="*/ 106120 h 114300"/>
                <a:gd name="connsiteX849" fmla="*/ 653627 w 847725"/>
                <a:gd name="connsiteY849" fmla="*/ 106801 h 114300"/>
                <a:gd name="connsiteX850" fmla="*/ 650642 w 847725"/>
                <a:gd name="connsiteY850" fmla="*/ 107523 h 114300"/>
                <a:gd name="connsiteX851" fmla="*/ 647939 w 847725"/>
                <a:gd name="connsiteY851" fmla="*/ 108065 h 114300"/>
                <a:gd name="connsiteX852" fmla="*/ 643751 w 847725"/>
                <a:gd name="connsiteY852" fmla="*/ 108584 h 114300"/>
                <a:gd name="connsiteX853" fmla="*/ 641166 w 847725"/>
                <a:gd name="connsiteY853" fmla="*/ 108784 h 114300"/>
                <a:gd name="connsiteX854" fmla="*/ 638783 w 847725"/>
                <a:gd name="connsiteY854" fmla="*/ 108844 h 114300"/>
                <a:gd name="connsiteX855" fmla="*/ 634015 w 847725"/>
                <a:gd name="connsiteY855" fmla="*/ 108884 h 114300"/>
                <a:gd name="connsiteX856" fmla="*/ 630264 w 847725"/>
                <a:gd name="connsiteY856" fmla="*/ 108704 h 114300"/>
                <a:gd name="connsiteX857" fmla="*/ 627084 w 847725"/>
                <a:gd name="connsiteY857" fmla="*/ 108344 h 114300"/>
                <a:gd name="connsiteX858" fmla="*/ 623899 w 847725"/>
                <a:gd name="connsiteY858" fmla="*/ 107843 h 114300"/>
                <a:gd name="connsiteX859" fmla="*/ 617068 w 847725"/>
                <a:gd name="connsiteY859" fmla="*/ 106420 h 114300"/>
                <a:gd name="connsiteX860" fmla="*/ 610016 w 847725"/>
                <a:gd name="connsiteY860" fmla="*/ 104598 h 114300"/>
                <a:gd name="connsiteX861" fmla="*/ 603720 w 847725"/>
                <a:gd name="connsiteY861" fmla="*/ 102544 h 114300"/>
                <a:gd name="connsiteX862" fmla="*/ 596915 w 847725"/>
                <a:gd name="connsiteY862" fmla="*/ 99610 h 114300"/>
                <a:gd name="connsiteX863" fmla="*/ 589784 w 847725"/>
                <a:gd name="connsiteY863" fmla="*/ 96024 h 114300"/>
                <a:gd name="connsiteX864" fmla="*/ 583714 w 847725"/>
                <a:gd name="connsiteY864" fmla="*/ 92899 h 114300"/>
                <a:gd name="connsiteX865" fmla="*/ 580028 w 847725"/>
                <a:gd name="connsiteY865" fmla="*/ 90775 h 114300"/>
                <a:gd name="connsiteX866" fmla="*/ 576906 w 847725"/>
                <a:gd name="connsiteY866" fmla="*/ 88778 h 114300"/>
                <a:gd name="connsiteX867" fmla="*/ 575360 w 847725"/>
                <a:gd name="connsiteY867" fmla="*/ 87690 h 114300"/>
                <a:gd name="connsiteX868" fmla="*/ 573277 w 847725"/>
                <a:gd name="connsiteY868" fmla="*/ 86048 h 114300"/>
                <a:gd name="connsiteX869" fmla="*/ 569571 w 847725"/>
                <a:gd name="connsiteY869" fmla="*/ 82903 h 114300"/>
                <a:gd name="connsiteX870" fmla="*/ 566446 w 847725"/>
                <a:gd name="connsiteY870" fmla="*/ 79738 h 114300"/>
                <a:gd name="connsiteX871" fmla="*/ 563537 w 847725"/>
                <a:gd name="connsiteY871" fmla="*/ 76491 h 114300"/>
                <a:gd name="connsiteX872" fmla="*/ 563530 w 847725"/>
                <a:gd name="connsiteY872" fmla="*/ 76482 h 114300"/>
                <a:gd name="connsiteX873" fmla="*/ 563201 w 847725"/>
                <a:gd name="connsiteY873" fmla="*/ 76112 h 114300"/>
                <a:gd name="connsiteX874" fmla="*/ 563392 w 847725"/>
                <a:gd name="connsiteY874" fmla="*/ 76321 h 114300"/>
                <a:gd name="connsiteX875" fmla="*/ 553385 w 847725"/>
                <a:gd name="connsiteY875" fmla="*/ 64093 h 114300"/>
                <a:gd name="connsiteX876" fmla="*/ 542227 w 847725"/>
                <a:gd name="connsiteY876" fmla="*/ 52074 h 114300"/>
                <a:gd name="connsiteX877" fmla="*/ 536398 w 847725"/>
                <a:gd name="connsiteY877" fmla="*/ 46785 h 114300"/>
                <a:gd name="connsiteX878" fmla="*/ 530608 w 847725"/>
                <a:gd name="connsiteY878" fmla="*/ 42038 h 114300"/>
                <a:gd name="connsiteX879" fmla="*/ 524038 w 847725"/>
                <a:gd name="connsiteY879" fmla="*/ 37130 h 114300"/>
                <a:gd name="connsiteX880" fmla="*/ 517127 w 847725"/>
                <a:gd name="connsiteY880" fmla="*/ 32963 h 114300"/>
                <a:gd name="connsiteX881" fmla="*/ 513661 w 847725"/>
                <a:gd name="connsiteY881" fmla="*/ 31481 h 114300"/>
                <a:gd name="connsiteX882" fmla="*/ 509955 w 847725"/>
                <a:gd name="connsiteY882" fmla="*/ 30239 h 114300"/>
                <a:gd name="connsiteX883" fmla="*/ 506375 w 847725"/>
                <a:gd name="connsiteY883" fmla="*/ 29346 h 114300"/>
                <a:gd name="connsiteX884" fmla="*/ 507635 w 847725"/>
                <a:gd name="connsiteY884" fmla="*/ 29429 h 114300"/>
                <a:gd name="connsiteX885" fmla="*/ 512510 w 847725"/>
                <a:gd name="connsiteY885" fmla="*/ 29945 h 114300"/>
                <a:gd name="connsiteX886" fmla="*/ 515234 w 847725"/>
                <a:gd name="connsiteY886" fmla="*/ 30386 h 114300"/>
                <a:gd name="connsiteX887" fmla="*/ 517558 w 847725"/>
                <a:gd name="connsiteY887" fmla="*/ 30746 h 114300"/>
                <a:gd name="connsiteX888" fmla="*/ 520784 w 847725"/>
                <a:gd name="connsiteY888" fmla="*/ 31508 h 114300"/>
                <a:gd name="connsiteX889" fmla="*/ 522967 w 847725"/>
                <a:gd name="connsiteY889" fmla="*/ 32149 h 114300"/>
                <a:gd name="connsiteX890" fmla="*/ 527587 w 847725"/>
                <a:gd name="connsiteY890" fmla="*/ 33686 h 114300"/>
                <a:gd name="connsiteX891" fmla="*/ 535187 w 847725"/>
                <a:gd name="connsiteY891" fmla="*/ 36596 h 114300"/>
                <a:gd name="connsiteX892" fmla="*/ 542639 w 847725"/>
                <a:gd name="connsiteY892" fmla="*/ 39721 h 114300"/>
                <a:gd name="connsiteX893" fmla="*/ 550171 w 847725"/>
                <a:gd name="connsiteY893" fmla="*/ 43106 h 114300"/>
                <a:gd name="connsiteX894" fmla="*/ 557362 w 847725"/>
                <a:gd name="connsiteY894" fmla="*/ 46331 h 114300"/>
                <a:gd name="connsiteX895" fmla="*/ 564654 w 847725"/>
                <a:gd name="connsiteY895" fmla="*/ 49657 h 114300"/>
                <a:gd name="connsiteX896" fmla="*/ 572286 w 847725"/>
                <a:gd name="connsiteY896" fmla="*/ 52942 h 114300"/>
                <a:gd name="connsiteX897" fmla="*/ 580139 w 847725"/>
                <a:gd name="connsiteY897" fmla="*/ 55686 h 114300"/>
                <a:gd name="connsiteX898" fmla="*/ 587811 w 847725"/>
                <a:gd name="connsiteY898" fmla="*/ 57750 h 114300"/>
                <a:gd name="connsiteX899" fmla="*/ 604358 w 847725"/>
                <a:gd name="connsiteY899" fmla="*/ 61295 h 114300"/>
                <a:gd name="connsiteX900" fmla="*/ 612731 w 847725"/>
                <a:gd name="connsiteY900" fmla="*/ 62698 h 114300"/>
                <a:gd name="connsiteX901" fmla="*/ 616697 w 847725"/>
                <a:gd name="connsiteY901" fmla="*/ 63158 h 114300"/>
                <a:gd name="connsiteX902" fmla="*/ 620944 w 847725"/>
                <a:gd name="connsiteY902" fmla="*/ 63559 h 114300"/>
                <a:gd name="connsiteX903" fmla="*/ 637370 w 847725"/>
                <a:gd name="connsiteY903" fmla="*/ 64501 h 114300"/>
                <a:gd name="connsiteX904" fmla="*/ 653837 w 847725"/>
                <a:gd name="connsiteY904" fmla="*/ 64220 h 114300"/>
                <a:gd name="connsiteX905" fmla="*/ 661809 w 847725"/>
                <a:gd name="connsiteY905" fmla="*/ 63699 h 114300"/>
                <a:gd name="connsiteX906" fmla="*/ 669442 w 847725"/>
                <a:gd name="connsiteY906" fmla="*/ 63098 h 114300"/>
                <a:gd name="connsiteX907" fmla="*/ 685688 w 847725"/>
                <a:gd name="connsiteY907" fmla="*/ 60574 h 114300"/>
                <a:gd name="connsiteX908" fmla="*/ 702094 w 847725"/>
                <a:gd name="connsiteY908" fmla="*/ 56608 h 114300"/>
                <a:gd name="connsiteX909" fmla="*/ 717218 w 847725"/>
                <a:gd name="connsiteY909" fmla="*/ 52626 h 114300"/>
                <a:gd name="connsiteX910" fmla="*/ 716566 w 847725"/>
                <a:gd name="connsiteY910" fmla="*/ 54798 h 114300"/>
                <a:gd name="connsiteX911" fmla="*/ 716578 w 847725"/>
                <a:gd name="connsiteY911" fmla="*/ 54767 h 114300"/>
                <a:gd name="connsiteX912" fmla="*/ 715406 w 847725"/>
                <a:gd name="connsiteY912" fmla="*/ 58003 h 114300"/>
                <a:gd name="connsiteX913" fmla="*/ 463329 w 847725"/>
                <a:gd name="connsiteY913" fmla="*/ 27838 h 114300"/>
                <a:gd name="connsiteX914" fmla="*/ 470266 w 847725"/>
                <a:gd name="connsiteY914" fmla="*/ 24148 h 114300"/>
                <a:gd name="connsiteX915" fmla="*/ 472984 w 847725"/>
                <a:gd name="connsiteY915" fmla="*/ 22931 h 114300"/>
                <a:gd name="connsiteX916" fmla="*/ 476650 w 847725"/>
                <a:gd name="connsiteY916" fmla="*/ 21468 h 114300"/>
                <a:gd name="connsiteX917" fmla="*/ 480436 w 847725"/>
                <a:gd name="connsiteY917" fmla="*/ 20186 h 114300"/>
                <a:gd name="connsiteX918" fmla="*/ 483962 w 847725"/>
                <a:gd name="connsiteY918" fmla="*/ 19044 h 114300"/>
                <a:gd name="connsiteX919" fmla="*/ 491514 w 847725"/>
                <a:gd name="connsiteY919" fmla="*/ 16941 h 114300"/>
                <a:gd name="connsiteX920" fmla="*/ 499229 w 847725"/>
                <a:gd name="connsiteY920" fmla="*/ 15269 h 114300"/>
                <a:gd name="connsiteX921" fmla="*/ 520821 w 847725"/>
                <a:gd name="connsiteY921" fmla="*/ 12514 h 114300"/>
                <a:gd name="connsiteX922" fmla="*/ 531879 w 847725"/>
                <a:gd name="connsiteY922" fmla="*/ 12253 h 114300"/>
                <a:gd name="connsiteX923" fmla="*/ 542660 w 847725"/>
                <a:gd name="connsiteY923" fmla="*/ 12656 h 114300"/>
                <a:gd name="connsiteX924" fmla="*/ 546182 w 847725"/>
                <a:gd name="connsiteY924" fmla="*/ 12975 h 114300"/>
                <a:gd name="connsiteX925" fmla="*/ 549267 w 847725"/>
                <a:gd name="connsiteY925" fmla="*/ 13375 h 114300"/>
                <a:gd name="connsiteX926" fmla="*/ 552152 w 847725"/>
                <a:gd name="connsiteY926" fmla="*/ 13856 h 114300"/>
                <a:gd name="connsiteX927" fmla="*/ 555497 w 847725"/>
                <a:gd name="connsiteY927" fmla="*/ 14537 h 114300"/>
                <a:gd name="connsiteX928" fmla="*/ 559103 w 847725"/>
                <a:gd name="connsiteY928" fmla="*/ 15439 h 114300"/>
                <a:gd name="connsiteX929" fmla="*/ 562649 w 847725"/>
                <a:gd name="connsiteY929" fmla="*/ 16520 h 114300"/>
                <a:gd name="connsiteX930" fmla="*/ 568408 w 847725"/>
                <a:gd name="connsiteY930" fmla="*/ 18478 h 114300"/>
                <a:gd name="connsiteX931" fmla="*/ 568318 w 847725"/>
                <a:gd name="connsiteY931" fmla="*/ 18443 h 114300"/>
                <a:gd name="connsiteX932" fmla="*/ 568450 w 847725"/>
                <a:gd name="connsiteY932" fmla="*/ 18493 h 114300"/>
                <a:gd name="connsiteX933" fmla="*/ 568939 w 847725"/>
                <a:gd name="connsiteY933" fmla="*/ 18664 h 114300"/>
                <a:gd name="connsiteX934" fmla="*/ 568648 w 847725"/>
                <a:gd name="connsiteY934" fmla="*/ 18567 h 114300"/>
                <a:gd name="connsiteX935" fmla="*/ 583482 w 847725"/>
                <a:gd name="connsiteY935" fmla="*/ 24573 h 114300"/>
                <a:gd name="connsiteX936" fmla="*/ 597905 w 847725"/>
                <a:gd name="connsiteY936" fmla="*/ 31925 h 114300"/>
                <a:gd name="connsiteX937" fmla="*/ 611928 w 847725"/>
                <a:gd name="connsiteY937" fmla="*/ 38816 h 114300"/>
                <a:gd name="connsiteX938" fmla="*/ 619840 w 847725"/>
                <a:gd name="connsiteY938" fmla="*/ 41841 h 114300"/>
                <a:gd name="connsiteX939" fmla="*/ 627392 w 847725"/>
                <a:gd name="connsiteY939" fmla="*/ 44946 h 114300"/>
                <a:gd name="connsiteX940" fmla="*/ 634123 w 847725"/>
                <a:gd name="connsiteY940" fmla="*/ 47931 h 114300"/>
                <a:gd name="connsiteX941" fmla="*/ 641776 w 847725"/>
                <a:gd name="connsiteY941" fmla="*/ 51156 h 114300"/>
                <a:gd name="connsiteX942" fmla="*/ 649207 w 847725"/>
                <a:gd name="connsiteY942" fmla="*/ 53880 h 114300"/>
                <a:gd name="connsiteX943" fmla="*/ 657040 w 847725"/>
                <a:gd name="connsiteY943" fmla="*/ 56124 h 114300"/>
                <a:gd name="connsiteX944" fmla="*/ 664552 w 847725"/>
                <a:gd name="connsiteY944" fmla="*/ 58227 h 114300"/>
                <a:gd name="connsiteX945" fmla="*/ 664946 w 847725"/>
                <a:gd name="connsiteY945" fmla="*/ 58313 h 114300"/>
                <a:gd name="connsiteX946" fmla="*/ 651835 w 847725"/>
                <a:gd name="connsiteY946" fmla="*/ 59172 h 114300"/>
                <a:gd name="connsiteX947" fmla="*/ 645184 w 847725"/>
                <a:gd name="connsiteY947" fmla="*/ 59412 h 114300"/>
                <a:gd name="connsiteX948" fmla="*/ 637171 w 847725"/>
                <a:gd name="connsiteY948" fmla="*/ 59392 h 114300"/>
                <a:gd name="connsiteX949" fmla="*/ 622223 w 847725"/>
                <a:gd name="connsiteY949" fmla="*/ 58572 h 114300"/>
                <a:gd name="connsiteX950" fmla="*/ 617520 w 847725"/>
                <a:gd name="connsiteY950" fmla="*/ 58110 h 114300"/>
                <a:gd name="connsiteX951" fmla="*/ 613994 w 847725"/>
                <a:gd name="connsiteY951" fmla="*/ 57709 h 114300"/>
                <a:gd name="connsiteX952" fmla="*/ 611029 w 847725"/>
                <a:gd name="connsiteY952" fmla="*/ 57249 h 114300"/>
                <a:gd name="connsiteX953" fmla="*/ 599351 w 847725"/>
                <a:gd name="connsiteY953" fmla="*/ 55025 h 114300"/>
                <a:gd name="connsiteX954" fmla="*/ 588092 w 847725"/>
                <a:gd name="connsiteY954" fmla="*/ 52541 h 114300"/>
                <a:gd name="connsiteX955" fmla="*/ 582102 w 847725"/>
                <a:gd name="connsiteY955" fmla="*/ 50939 h 114300"/>
                <a:gd name="connsiteX956" fmla="*/ 576980 w 847725"/>
                <a:gd name="connsiteY956" fmla="*/ 49268 h 114300"/>
                <a:gd name="connsiteX957" fmla="*/ 569582 w 847725"/>
                <a:gd name="connsiteY957" fmla="*/ 46251 h 114300"/>
                <a:gd name="connsiteX958" fmla="*/ 561990 w 847725"/>
                <a:gd name="connsiteY958" fmla="*/ 42805 h 114300"/>
                <a:gd name="connsiteX959" fmla="*/ 546926 w 847725"/>
                <a:gd name="connsiteY959" fmla="*/ 36035 h 114300"/>
                <a:gd name="connsiteX960" fmla="*/ 531842 w 847725"/>
                <a:gd name="connsiteY960" fmla="*/ 29824 h 114300"/>
                <a:gd name="connsiteX961" fmla="*/ 523608 w 847725"/>
                <a:gd name="connsiteY961" fmla="*/ 26980 h 114300"/>
                <a:gd name="connsiteX962" fmla="*/ 519602 w 847725"/>
                <a:gd name="connsiteY962" fmla="*/ 25958 h 114300"/>
                <a:gd name="connsiteX963" fmla="*/ 515355 w 847725"/>
                <a:gd name="connsiteY963" fmla="*/ 25217 h 114300"/>
                <a:gd name="connsiteX964" fmla="*/ 507262 w 847725"/>
                <a:gd name="connsiteY964" fmla="*/ 24295 h 114300"/>
                <a:gd name="connsiteX965" fmla="*/ 499029 w 847725"/>
                <a:gd name="connsiteY965" fmla="*/ 23795 h 114300"/>
                <a:gd name="connsiteX966" fmla="*/ 490355 w 847725"/>
                <a:gd name="connsiteY966" fmla="*/ 23734 h 114300"/>
                <a:gd name="connsiteX967" fmla="*/ 482342 w 847725"/>
                <a:gd name="connsiteY967" fmla="*/ 24395 h 114300"/>
                <a:gd name="connsiteX968" fmla="*/ 480339 w 847725"/>
                <a:gd name="connsiteY968" fmla="*/ 24696 h 114300"/>
                <a:gd name="connsiteX969" fmla="*/ 478496 w 847725"/>
                <a:gd name="connsiteY969" fmla="*/ 24996 h 114300"/>
                <a:gd name="connsiteX970" fmla="*/ 475147 w 847725"/>
                <a:gd name="connsiteY970" fmla="*/ 25744 h 114300"/>
                <a:gd name="connsiteX971" fmla="*/ 470893 w 847725"/>
                <a:gd name="connsiteY971" fmla="*/ 26672 h 114300"/>
                <a:gd name="connsiteX972" fmla="*/ 463301 w 847725"/>
                <a:gd name="connsiteY972" fmla="*/ 29437 h 114300"/>
                <a:gd name="connsiteX973" fmla="*/ 460524 w 847725"/>
                <a:gd name="connsiteY973" fmla="*/ 30723 h 114300"/>
                <a:gd name="connsiteX974" fmla="*/ 458444 w 847725"/>
                <a:gd name="connsiteY974" fmla="*/ 31527 h 114300"/>
                <a:gd name="connsiteX975" fmla="*/ 457651 w 847725"/>
                <a:gd name="connsiteY975" fmla="*/ 31906 h 114300"/>
                <a:gd name="connsiteX976" fmla="*/ 459983 w 847725"/>
                <a:gd name="connsiteY976" fmla="*/ 30062 h 114300"/>
                <a:gd name="connsiteX977" fmla="*/ 463329 w 847725"/>
                <a:gd name="connsiteY977" fmla="*/ 27838 h 114300"/>
                <a:gd name="connsiteX978" fmla="*/ 308402 w 847725"/>
                <a:gd name="connsiteY978" fmla="*/ 49289 h 114300"/>
                <a:gd name="connsiteX979" fmla="*/ 301732 w 847725"/>
                <a:gd name="connsiteY979" fmla="*/ 53856 h 114300"/>
                <a:gd name="connsiteX980" fmla="*/ 295782 w 847725"/>
                <a:gd name="connsiteY980" fmla="*/ 58343 h 114300"/>
                <a:gd name="connsiteX981" fmla="*/ 289392 w 847725"/>
                <a:gd name="connsiteY981" fmla="*/ 63572 h 114300"/>
                <a:gd name="connsiteX982" fmla="*/ 283382 w 847725"/>
                <a:gd name="connsiteY982" fmla="*/ 68500 h 114300"/>
                <a:gd name="connsiteX983" fmla="*/ 270962 w 847725"/>
                <a:gd name="connsiteY983" fmla="*/ 78716 h 114300"/>
                <a:gd name="connsiteX984" fmla="*/ 264472 w 847725"/>
                <a:gd name="connsiteY984" fmla="*/ 83724 h 114300"/>
                <a:gd name="connsiteX985" fmla="*/ 257341 w 847725"/>
                <a:gd name="connsiteY985" fmla="*/ 88672 h 114300"/>
                <a:gd name="connsiteX986" fmla="*/ 243719 w 847725"/>
                <a:gd name="connsiteY986" fmla="*/ 97025 h 114300"/>
                <a:gd name="connsiteX987" fmla="*/ 241927 w 847725"/>
                <a:gd name="connsiteY987" fmla="*/ 97932 h 114300"/>
                <a:gd name="connsiteX988" fmla="*/ 236667 w 847725"/>
                <a:gd name="connsiteY988" fmla="*/ 100251 h 114300"/>
                <a:gd name="connsiteX989" fmla="*/ 229997 w 847725"/>
                <a:gd name="connsiteY989" fmla="*/ 102755 h 114300"/>
                <a:gd name="connsiteX990" fmla="*/ 226531 w 847725"/>
                <a:gd name="connsiteY990" fmla="*/ 103836 h 114300"/>
                <a:gd name="connsiteX991" fmla="*/ 223827 w 847725"/>
                <a:gd name="connsiteY991" fmla="*/ 104578 h 114300"/>
                <a:gd name="connsiteX992" fmla="*/ 221122 w 847725"/>
                <a:gd name="connsiteY992" fmla="*/ 105239 h 114300"/>
                <a:gd name="connsiteX993" fmla="*/ 217648 w 847725"/>
                <a:gd name="connsiteY993" fmla="*/ 105972 h 114300"/>
                <a:gd name="connsiteX994" fmla="*/ 217697 w 847725"/>
                <a:gd name="connsiteY994" fmla="*/ 105960 h 114300"/>
                <a:gd name="connsiteX995" fmla="*/ 214872 w 847725"/>
                <a:gd name="connsiteY995" fmla="*/ 106401 h 114300"/>
                <a:gd name="connsiteX996" fmla="*/ 212749 w 847725"/>
                <a:gd name="connsiteY996" fmla="*/ 106701 h 114300"/>
                <a:gd name="connsiteX997" fmla="*/ 209364 w 847725"/>
                <a:gd name="connsiteY997" fmla="*/ 107002 h 114300"/>
                <a:gd name="connsiteX998" fmla="*/ 207160 w 847725"/>
                <a:gd name="connsiteY998" fmla="*/ 107062 h 114300"/>
                <a:gd name="connsiteX999" fmla="*/ 201531 w 847725"/>
                <a:gd name="connsiteY999" fmla="*/ 107082 h 114300"/>
                <a:gd name="connsiteX1000" fmla="*/ 196875 w 847725"/>
                <a:gd name="connsiteY1000" fmla="*/ 106869 h 114300"/>
                <a:gd name="connsiteX1001" fmla="*/ 191815 w 847725"/>
                <a:gd name="connsiteY1001" fmla="*/ 106361 h 114300"/>
                <a:gd name="connsiteX1002" fmla="*/ 184964 w 847725"/>
                <a:gd name="connsiteY1002" fmla="*/ 105339 h 114300"/>
                <a:gd name="connsiteX1003" fmla="*/ 179716 w 847725"/>
                <a:gd name="connsiteY1003" fmla="*/ 104298 h 114300"/>
                <a:gd name="connsiteX1004" fmla="*/ 176631 w 847725"/>
                <a:gd name="connsiteY1004" fmla="*/ 103496 h 114300"/>
                <a:gd name="connsiteX1005" fmla="*/ 171993 w 847725"/>
                <a:gd name="connsiteY1005" fmla="*/ 102092 h 114300"/>
                <a:gd name="connsiteX1006" fmla="*/ 166655 w 847725"/>
                <a:gd name="connsiteY1006" fmla="*/ 99710 h 114300"/>
                <a:gd name="connsiteX1007" fmla="*/ 163890 w 847725"/>
                <a:gd name="connsiteY1007" fmla="*/ 98248 h 114300"/>
                <a:gd name="connsiteX1008" fmla="*/ 160886 w 847725"/>
                <a:gd name="connsiteY1008" fmla="*/ 96465 h 114300"/>
                <a:gd name="connsiteX1009" fmla="*/ 157953 w 847725"/>
                <a:gd name="connsiteY1009" fmla="*/ 94485 h 114300"/>
                <a:gd name="connsiteX1010" fmla="*/ 154435 w 847725"/>
                <a:gd name="connsiteY1010" fmla="*/ 91838 h 114300"/>
                <a:gd name="connsiteX1011" fmla="*/ 150609 w 847725"/>
                <a:gd name="connsiteY1011" fmla="*/ 88492 h 114300"/>
                <a:gd name="connsiteX1012" fmla="*/ 146581 w 847725"/>
                <a:gd name="connsiteY1012" fmla="*/ 84271 h 114300"/>
                <a:gd name="connsiteX1013" fmla="*/ 142897 w 847725"/>
                <a:gd name="connsiteY1013" fmla="*/ 79298 h 114300"/>
                <a:gd name="connsiteX1014" fmla="*/ 139621 w 847725"/>
                <a:gd name="connsiteY1014" fmla="*/ 73585 h 114300"/>
                <a:gd name="connsiteX1015" fmla="*/ 136086 w 847725"/>
                <a:gd name="connsiteY1015" fmla="*/ 65175 h 114300"/>
                <a:gd name="connsiteX1016" fmla="*/ 135305 w 847725"/>
                <a:gd name="connsiteY1016" fmla="*/ 62711 h 114300"/>
                <a:gd name="connsiteX1017" fmla="*/ 134564 w 847725"/>
                <a:gd name="connsiteY1017" fmla="*/ 59826 h 114300"/>
                <a:gd name="connsiteX1018" fmla="*/ 133628 w 847725"/>
                <a:gd name="connsiteY1018" fmla="*/ 55522 h 114300"/>
                <a:gd name="connsiteX1019" fmla="*/ 133021 w 847725"/>
                <a:gd name="connsiteY1019" fmla="*/ 51593 h 114300"/>
                <a:gd name="connsiteX1020" fmla="*/ 132681 w 847725"/>
                <a:gd name="connsiteY1020" fmla="*/ 47246 h 114300"/>
                <a:gd name="connsiteX1021" fmla="*/ 132749 w 847725"/>
                <a:gd name="connsiteY1021" fmla="*/ 44508 h 114300"/>
                <a:gd name="connsiteX1022" fmla="*/ 134129 w 847725"/>
                <a:gd name="connsiteY1022" fmla="*/ 45044 h 114300"/>
                <a:gd name="connsiteX1023" fmla="*/ 138055 w 847725"/>
                <a:gd name="connsiteY1023" fmla="*/ 46626 h 114300"/>
                <a:gd name="connsiteX1024" fmla="*/ 145867 w 847725"/>
                <a:gd name="connsiteY1024" fmla="*/ 49631 h 114300"/>
                <a:gd name="connsiteX1025" fmla="*/ 153319 w 847725"/>
                <a:gd name="connsiteY1025" fmla="*/ 52716 h 114300"/>
                <a:gd name="connsiteX1026" fmla="*/ 160952 w 847725"/>
                <a:gd name="connsiteY1026" fmla="*/ 56702 h 114300"/>
                <a:gd name="connsiteX1027" fmla="*/ 167462 w 847725"/>
                <a:gd name="connsiteY1027" fmla="*/ 60629 h 114300"/>
                <a:gd name="connsiteX1028" fmla="*/ 169465 w 847725"/>
                <a:gd name="connsiteY1028" fmla="*/ 61811 h 114300"/>
                <a:gd name="connsiteX1029" fmla="*/ 170888 w 847725"/>
                <a:gd name="connsiteY1029" fmla="*/ 62552 h 114300"/>
                <a:gd name="connsiteX1030" fmla="*/ 172650 w 847725"/>
                <a:gd name="connsiteY1030" fmla="*/ 63453 h 114300"/>
                <a:gd name="connsiteX1031" fmla="*/ 175034 w 847725"/>
                <a:gd name="connsiteY1031" fmla="*/ 64515 h 114300"/>
                <a:gd name="connsiteX1032" fmla="*/ 182987 w 847725"/>
                <a:gd name="connsiteY1032" fmla="*/ 67500 h 114300"/>
                <a:gd name="connsiteX1033" fmla="*/ 186673 w 847725"/>
                <a:gd name="connsiteY1033" fmla="*/ 68621 h 114300"/>
                <a:gd name="connsiteX1034" fmla="*/ 190059 w 847725"/>
                <a:gd name="connsiteY1034" fmla="*/ 69563 h 114300"/>
                <a:gd name="connsiteX1035" fmla="*/ 192523 w 847725"/>
                <a:gd name="connsiteY1035" fmla="*/ 70084 h 114300"/>
                <a:gd name="connsiteX1036" fmla="*/ 194225 w 847725"/>
                <a:gd name="connsiteY1036" fmla="*/ 70364 h 114300"/>
                <a:gd name="connsiteX1037" fmla="*/ 198452 w 847725"/>
                <a:gd name="connsiteY1037" fmla="*/ 70965 h 114300"/>
                <a:gd name="connsiteX1038" fmla="*/ 207046 w 847725"/>
                <a:gd name="connsiteY1038" fmla="*/ 71686 h 114300"/>
                <a:gd name="connsiteX1039" fmla="*/ 215339 w 847725"/>
                <a:gd name="connsiteY1039" fmla="*/ 71706 h 114300"/>
                <a:gd name="connsiteX1040" fmla="*/ 223112 w 847725"/>
                <a:gd name="connsiteY1040" fmla="*/ 71166 h 114300"/>
                <a:gd name="connsiteX1041" fmla="*/ 224874 w 847725"/>
                <a:gd name="connsiteY1041" fmla="*/ 70945 h 114300"/>
                <a:gd name="connsiteX1042" fmla="*/ 226637 w 847725"/>
                <a:gd name="connsiteY1042" fmla="*/ 70705 h 114300"/>
                <a:gd name="connsiteX1043" fmla="*/ 231104 w 847725"/>
                <a:gd name="connsiteY1043" fmla="*/ 69863 h 114300"/>
                <a:gd name="connsiteX1044" fmla="*/ 234991 w 847725"/>
                <a:gd name="connsiteY1044" fmla="*/ 68942 h 114300"/>
                <a:gd name="connsiteX1045" fmla="*/ 239338 w 847725"/>
                <a:gd name="connsiteY1045" fmla="*/ 67780 h 114300"/>
                <a:gd name="connsiteX1046" fmla="*/ 254462 w 847725"/>
                <a:gd name="connsiteY1046" fmla="*/ 63133 h 114300"/>
                <a:gd name="connsiteX1047" fmla="*/ 270307 w 847725"/>
                <a:gd name="connsiteY1047" fmla="*/ 58084 h 114300"/>
                <a:gd name="connsiteX1048" fmla="*/ 285392 w 847725"/>
                <a:gd name="connsiteY1048" fmla="*/ 52836 h 114300"/>
                <a:gd name="connsiteX1049" fmla="*/ 293124 w 847725"/>
                <a:gd name="connsiteY1049" fmla="*/ 49951 h 114300"/>
                <a:gd name="connsiteX1050" fmla="*/ 301096 w 847725"/>
                <a:gd name="connsiteY1050" fmla="*/ 47147 h 114300"/>
                <a:gd name="connsiteX1051" fmla="*/ 316521 w 847725"/>
                <a:gd name="connsiteY1051" fmla="*/ 42279 h 114300"/>
                <a:gd name="connsiteX1052" fmla="*/ 321773 w 847725"/>
                <a:gd name="connsiteY1052" fmla="*/ 40895 h 114300"/>
                <a:gd name="connsiteX1053" fmla="*/ 308402 w 847725"/>
                <a:gd name="connsiteY1053" fmla="*/ 49288 h 114300"/>
                <a:gd name="connsiteX1054" fmla="*/ 178898 w 847725"/>
                <a:gd name="connsiteY1054" fmla="*/ 58758 h 114300"/>
                <a:gd name="connsiteX1055" fmla="*/ 182163 w 847725"/>
                <a:gd name="connsiteY1055" fmla="*/ 58838 h 114300"/>
                <a:gd name="connsiteX1056" fmla="*/ 186410 w 847725"/>
                <a:gd name="connsiteY1056" fmla="*/ 58678 h 114300"/>
                <a:gd name="connsiteX1057" fmla="*/ 190596 w 847725"/>
                <a:gd name="connsiteY1057" fmla="*/ 58157 h 114300"/>
                <a:gd name="connsiteX1058" fmla="*/ 194383 w 847725"/>
                <a:gd name="connsiteY1058" fmla="*/ 57355 h 114300"/>
                <a:gd name="connsiteX1059" fmla="*/ 201794 w 847725"/>
                <a:gd name="connsiteY1059" fmla="*/ 55012 h 114300"/>
                <a:gd name="connsiteX1060" fmla="*/ 208145 w 847725"/>
                <a:gd name="connsiteY1060" fmla="*/ 52288 h 114300"/>
                <a:gd name="connsiteX1061" fmla="*/ 213914 w 847725"/>
                <a:gd name="connsiteY1061" fmla="*/ 49343 h 114300"/>
                <a:gd name="connsiteX1062" fmla="*/ 225133 w 847725"/>
                <a:gd name="connsiteY1062" fmla="*/ 43490 h 114300"/>
                <a:gd name="connsiteX1063" fmla="*/ 225092 w 847725"/>
                <a:gd name="connsiteY1063" fmla="*/ 43514 h 114300"/>
                <a:gd name="connsiteX1064" fmla="*/ 239656 w 847725"/>
                <a:gd name="connsiteY1064" fmla="*/ 37143 h 114300"/>
                <a:gd name="connsiteX1065" fmla="*/ 254920 w 847725"/>
                <a:gd name="connsiteY1065" fmla="*/ 31494 h 114300"/>
                <a:gd name="connsiteX1066" fmla="*/ 271286 w 847725"/>
                <a:gd name="connsiteY1066" fmla="*/ 26206 h 114300"/>
                <a:gd name="connsiteX1067" fmla="*/ 278518 w 847725"/>
                <a:gd name="connsiteY1067" fmla="*/ 23962 h 114300"/>
                <a:gd name="connsiteX1068" fmla="*/ 286531 w 847725"/>
                <a:gd name="connsiteY1068" fmla="*/ 21819 h 114300"/>
                <a:gd name="connsiteX1069" fmla="*/ 294492 w 847725"/>
                <a:gd name="connsiteY1069" fmla="*/ 20095 h 114300"/>
                <a:gd name="connsiteX1070" fmla="*/ 302055 w 847725"/>
                <a:gd name="connsiteY1070" fmla="*/ 19055 h 114300"/>
                <a:gd name="connsiteX1071" fmla="*/ 310429 w 847725"/>
                <a:gd name="connsiteY1071" fmla="*/ 18313 h 114300"/>
                <a:gd name="connsiteX1072" fmla="*/ 318442 w 847725"/>
                <a:gd name="connsiteY1072" fmla="*/ 18093 h 114300"/>
                <a:gd name="connsiteX1073" fmla="*/ 322308 w 847725"/>
                <a:gd name="connsiteY1073" fmla="*/ 18293 h 114300"/>
                <a:gd name="connsiteX1074" fmla="*/ 326163 w 847725"/>
                <a:gd name="connsiteY1074" fmla="*/ 18577 h 114300"/>
                <a:gd name="connsiteX1075" fmla="*/ 332404 w 847725"/>
                <a:gd name="connsiteY1075" fmla="*/ 19175 h 114300"/>
                <a:gd name="connsiteX1076" fmla="*/ 339776 w 847725"/>
                <a:gd name="connsiteY1076" fmla="*/ 20316 h 114300"/>
                <a:gd name="connsiteX1077" fmla="*/ 347268 w 847725"/>
                <a:gd name="connsiteY1077" fmla="*/ 21658 h 114300"/>
                <a:gd name="connsiteX1078" fmla="*/ 354239 w 847725"/>
                <a:gd name="connsiteY1078" fmla="*/ 23301 h 114300"/>
                <a:gd name="connsiteX1079" fmla="*/ 360790 w 847725"/>
                <a:gd name="connsiteY1079" fmla="*/ 25084 h 114300"/>
                <a:gd name="connsiteX1080" fmla="*/ 368222 w 847725"/>
                <a:gd name="connsiteY1080" fmla="*/ 27007 h 114300"/>
                <a:gd name="connsiteX1081" fmla="*/ 375093 w 847725"/>
                <a:gd name="connsiteY1081" fmla="*/ 28890 h 114300"/>
                <a:gd name="connsiteX1082" fmla="*/ 381513 w 847725"/>
                <a:gd name="connsiteY1082" fmla="*/ 30862 h 114300"/>
                <a:gd name="connsiteX1083" fmla="*/ 391476 w 847725"/>
                <a:gd name="connsiteY1083" fmla="*/ 36005 h 114300"/>
                <a:gd name="connsiteX1084" fmla="*/ 391815 w 847725"/>
                <a:gd name="connsiteY1084" fmla="*/ 36281 h 114300"/>
                <a:gd name="connsiteX1085" fmla="*/ 384170 w 847725"/>
                <a:gd name="connsiteY1085" fmla="*/ 33484 h 114300"/>
                <a:gd name="connsiteX1086" fmla="*/ 378738 w 847725"/>
                <a:gd name="connsiteY1086" fmla="*/ 31882 h 114300"/>
                <a:gd name="connsiteX1087" fmla="*/ 378151 w 847725"/>
                <a:gd name="connsiteY1087" fmla="*/ 31467 h 114300"/>
                <a:gd name="connsiteX1088" fmla="*/ 375507 w 847725"/>
                <a:gd name="connsiteY1088" fmla="*/ 31026 h 114300"/>
                <a:gd name="connsiteX1089" fmla="*/ 373544 w 847725"/>
                <a:gd name="connsiteY1089" fmla="*/ 30565 h 114300"/>
                <a:gd name="connsiteX1090" fmla="*/ 369898 w 847725"/>
                <a:gd name="connsiteY1090" fmla="*/ 30045 h 114300"/>
                <a:gd name="connsiteX1091" fmla="*/ 369268 w 847725"/>
                <a:gd name="connsiteY1091" fmla="*/ 30007 h 114300"/>
                <a:gd name="connsiteX1092" fmla="*/ 368364 w 847725"/>
                <a:gd name="connsiteY1092" fmla="*/ 29879 h 114300"/>
                <a:gd name="connsiteX1093" fmla="*/ 366301 w 847725"/>
                <a:gd name="connsiteY1093" fmla="*/ 29718 h 114300"/>
                <a:gd name="connsiteX1094" fmla="*/ 364298 w 847725"/>
                <a:gd name="connsiteY1094" fmla="*/ 29658 h 114300"/>
                <a:gd name="connsiteX1095" fmla="*/ 363516 w 847725"/>
                <a:gd name="connsiteY1095" fmla="*/ 29666 h 114300"/>
                <a:gd name="connsiteX1096" fmla="*/ 361124 w 847725"/>
                <a:gd name="connsiteY1096" fmla="*/ 29524 h 114300"/>
                <a:gd name="connsiteX1097" fmla="*/ 358900 w 847725"/>
                <a:gd name="connsiteY1097" fmla="*/ 29584 h 114300"/>
                <a:gd name="connsiteX1098" fmla="*/ 356456 w 847725"/>
                <a:gd name="connsiteY1098" fmla="*/ 29644 h 114300"/>
                <a:gd name="connsiteX1099" fmla="*/ 352009 w 847725"/>
                <a:gd name="connsiteY1099" fmla="*/ 29924 h 114300"/>
                <a:gd name="connsiteX1100" fmla="*/ 349425 w 847725"/>
                <a:gd name="connsiteY1100" fmla="*/ 30245 h 114300"/>
                <a:gd name="connsiteX1101" fmla="*/ 348913 w 847725"/>
                <a:gd name="connsiteY1101" fmla="*/ 30390 h 114300"/>
                <a:gd name="connsiteX1102" fmla="*/ 347525 w 847725"/>
                <a:gd name="connsiteY1102" fmla="*/ 29998 h 114300"/>
                <a:gd name="connsiteX1103" fmla="*/ 346023 w 847725"/>
                <a:gd name="connsiteY1103" fmla="*/ 30238 h 114300"/>
                <a:gd name="connsiteX1104" fmla="*/ 342297 w 847725"/>
                <a:gd name="connsiteY1104" fmla="*/ 31079 h 114300"/>
                <a:gd name="connsiteX1105" fmla="*/ 340743 w 847725"/>
                <a:gd name="connsiteY1105" fmla="*/ 31585 h 114300"/>
                <a:gd name="connsiteX1106" fmla="*/ 336293 w 847725"/>
                <a:gd name="connsiteY1106" fmla="*/ 32303 h 114300"/>
                <a:gd name="connsiteX1107" fmla="*/ 328300 w 847725"/>
                <a:gd name="connsiteY1107" fmla="*/ 33985 h 114300"/>
                <a:gd name="connsiteX1108" fmla="*/ 320267 w 847725"/>
                <a:gd name="connsiteY1108" fmla="*/ 35948 h 114300"/>
                <a:gd name="connsiteX1109" fmla="*/ 304622 w 847725"/>
                <a:gd name="connsiteY1109" fmla="*/ 40596 h 114300"/>
                <a:gd name="connsiteX1110" fmla="*/ 289538 w 847725"/>
                <a:gd name="connsiteY1110" fmla="*/ 45804 h 114300"/>
                <a:gd name="connsiteX1111" fmla="*/ 273973 w 847725"/>
                <a:gd name="connsiteY1111" fmla="*/ 51473 h 114300"/>
                <a:gd name="connsiteX1112" fmla="*/ 258929 w 847725"/>
                <a:gd name="connsiteY1112" fmla="*/ 56301 h 114300"/>
                <a:gd name="connsiteX1113" fmla="*/ 252058 w 847725"/>
                <a:gd name="connsiteY1113" fmla="*/ 58525 h 114300"/>
                <a:gd name="connsiteX1114" fmla="*/ 244626 w 847725"/>
                <a:gd name="connsiteY1114" fmla="*/ 60908 h 114300"/>
                <a:gd name="connsiteX1115" fmla="*/ 236513 w 847725"/>
                <a:gd name="connsiteY1115" fmla="*/ 63252 h 114300"/>
                <a:gd name="connsiteX1116" fmla="*/ 229161 w 847725"/>
                <a:gd name="connsiteY1116" fmla="*/ 65075 h 114300"/>
                <a:gd name="connsiteX1117" fmla="*/ 229181 w 847725"/>
                <a:gd name="connsiteY1117" fmla="*/ 65075 h 114300"/>
                <a:gd name="connsiteX1118" fmla="*/ 226376 w 847725"/>
                <a:gd name="connsiteY1118" fmla="*/ 65576 h 114300"/>
                <a:gd name="connsiteX1119" fmla="*/ 223011 w 847725"/>
                <a:gd name="connsiteY1119" fmla="*/ 66017 h 114300"/>
                <a:gd name="connsiteX1120" fmla="*/ 219786 w 847725"/>
                <a:gd name="connsiteY1120" fmla="*/ 66317 h 114300"/>
                <a:gd name="connsiteX1121" fmla="*/ 216681 w 847725"/>
                <a:gd name="connsiteY1121" fmla="*/ 66517 h 114300"/>
                <a:gd name="connsiteX1122" fmla="*/ 203920 w 847725"/>
                <a:gd name="connsiteY1122" fmla="*/ 66437 h 114300"/>
                <a:gd name="connsiteX1123" fmla="*/ 198952 w 847725"/>
                <a:gd name="connsiteY1123" fmla="*/ 65876 h 114300"/>
                <a:gd name="connsiteX1124" fmla="*/ 192983 w 847725"/>
                <a:gd name="connsiteY1124" fmla="*/ 64935 h 114300"/>
                <a:gd name="connsiteX1125" fmla="*/ 190078 w 847725"/>
                <a:gd name="connsiteY1125" fmla="*/ 64273 h 114300"/>
                <a:gd name="connsiteX1126" fmla="*/ 187053 w 847725"/>
                <a:gd name="connsiteY1126" fmla="*/ 63412 h 114300"/>
                <a:gd name="connsiteX1127" fmla="*/ 181204 w 847725"/>
                <a:gd name="connsiteY1127" fmla="*/ 61529 h 114300"/>
                <a:gd name="connsiteX1128" fmla="*/ 174433 w 847725"/>
                <a:gd name="connsiteY1128" fmla="*/ 58624 h 114300"/>
                <a:gd name="connsiteX1129" fmla="*/ 173887 w 847725"/>
                <a:gd name="connsiteY1129" fmla="*/ 58329 h 114300"/>
                <a:gd name="connsiteX1130" fmla="*/ 178898 w 847725"/>
                <a:gd name="connsiteY1130" fmla="*/ 5875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</a:cxnLst>
              <a:rect l="l" t="t" r="r" b="b"/>
              <a:pathLst>
                <a:path w="847725" h="114300">
                  <a:moveTo>
                    <a:pt x="22569" y="99090"/>
                  </a:moveTo>
                  <a:cubicBezTo>
                    <a:pt x="24258" y="99673"/>
                    <a:pt x="26016" y="100030"/>
                    <a:pt x="27798" y="100151"/>
                  </a:cubicBezTo>
                  <a:cubicBezTo>
                    <a:pt x="32379" y="100330"/>
                    <a:pt x="36966" y="99960"/>
                    <a:pt x="41460" y="99050"/>
                  </a:cubicBezTo>
                  <a:cubicBezTo>
                    <a:pt x="43730" y="98594"/>
                    <a:pt x="45931" y="97846"/>
                    <a:pt x="48010" y="96826"/>
                  </a:cubicBezTo>
                  <a:cubicBezTo>
                    <a:pt x="51583" y="95111"/>
                    <a:pt x="54825" y="92778"/>
                    <a:pt x="57585" y="89935"/>
                  </a:cubicBezTo>
                  <a:cubicBezTo>
                    <a:pt x="58869" y="88565"/>
                    <a:pt x="59991" y="87053"/>
                    <a:pt x="60931" y="85428"/>
                  </a:cubicBezTo>
                  <a:cubicBezTo>
                    <a:pt x="61982" y="83633"/>
                    <a:pt x="62771" y="81697"/>
                    <a:pt x="63275" y="79679"/>
                  </a:cubicBezTo>
                  <a:cubicBezTo>
                    <a:pt x="63728" y="77982"/>
                    <a:pt x="63884" y="76220"/>
                    <a:pt x="63735" y="74470"/>
                  </a:cubicBezTo>
                  <a:cubicBezTo>
                    <a:pt x="63659" y="73565"/>
                    <a:pt x="63414" y="72682"/>
                    <a:pt x="63014" y="71866"/>
                  </a:cubicBezTo>
                  <a:cubicBezTo>
                    <a:pt x="62688" y="71226"/>
                    <a:pt x="62306" y="70616"/>
                    <a:pt x="61872" y="70043"/>
                  </a:cubicBezTo>
                  <a:cubicBezTo>
                    <a:pt x="61029" y="68940"/>
                    <a:pt x="60054" y="67944"/>
                    <a:pt x="58968" y="67078"/>
                  </a:cubicBezTo>
                  <a:cubicBezTo>
                    <a:pt x="57881" y="66154"/>
                    <a:pt x="56525" y="65606"/>
                    <a:pt x="55101" y="65516"/>
                  </a:cubicBezTo>
                  <a:cubicBezTo>
                    <a:pt x="53164" y="65661"/>
                    <a:pt x="51274" y="66177"/>
                    <a:pt x="49533" y="67039"/>
                  </a:cubicBezTo>
                  <a:cubicBezTo>
                    <a:pt x="48932" y="67299"/>
                    <a:pt x="48351" y="67600"/>
                    <a:pt x="47770" y="67880"/>
                  </a:cubicBezTo>
                  <a:cubicBezTo>
                    <a:pt x="46834" y="68385"/>
                    <a:pt x="45961" y="68997"/>
                    <a:pt x="45166" y="69703"/>
                  </a:cubicBezTo>
                  <a:cubicBezTo>
                    <a:pt x="44444" y="70324"/>
                    <a:pt x="43743" y="70965"/>
                    <a:pt x="43042" y="71606"/>
                  </a:cubicBezTo>
                  <a:cubicBezTo>
                    <a:pt x="42572" y="72128"/>
                    <a:pt x="42614" y="72932"/>
                    <a:pt x="43135" y="73403"/>
                  </a:cubicBezTo>
                  <a:cubicBezTo>
                    <a:pt x="43138" y="73405"/>
                    <a:pt x="43140" y="73407"/>
                    <a:pt x="43142" y="73409"/>
                  </a:cubicBezTo>
                  <a:cubicBezTo>
                    <a:pt x="43668" y="73867"/>
                    <a:pt x="44462" y="73832"/>
                    <a:pt x="44945" y="73329"/>
                  </a:cubicBezTo>
                  <a:cubicBezTo>
                    <a:pt x="45538" y="72793"/>
                    <a:pt x="46148" y="72258"/>
                    <a:pt x="46743" y="71722"/>
                  </a:cubicBezTo>
                  <a:cubicBezTo>
                    <a:pt x="47079" y="71430"/>
                    <a:pt x="47423" y="71146"/>
                    <a:pt x="47790" y="70885"/>
                  </a:cubicBezTo>
                  <a:cubicBezTo>
                    <a:pt x="48407" y="70461"/>
                    <a:pt x="49057" y="70086"/>
                    <a:pt x="49733" y="69763"/>
                  </a:cubicBezTo>
                  <a:lnTo>
                    <a:pt x="49613" y="69803"/>
                  </a:lnTo>
                  <a:lnTo>
                    <a:pt x="49773" y="69743"/>
                  </a:lnTo>
                  <a:lnTo>
                    <a:pt x="49867" y="69700"/>
                  </a:lnTo>
                  <a:lnTo>
                    <a:pt x="49853" y="69703"/>
                  </a:lnTo>
                  <a:lnTo>
                    <a:pt x="49880" y="69692"/>
                  </a:lnTo>
                  <a:lnTo>
                    <a:pt x="49913" y="69663"/>
                  </a:lnTo>
                  <a:lnTo>
                    <a:pt x="49884" y="69690"/>
                  </a:lnTo>
                  <a:cubicBezTo>
                    <a:pt x="51328" y="69038"/>
                    <a:pt x="52825" y="68513"/>
                    <a:pt x="54360" y="68121"/>
                  </a:cubicBezTo>
                  <a:cubicBezTo>
                    <a:pt x="54552" y="68088"/>
                    <a:pt x="54747" y="68075"/>
                    <a:pt x="54941" y="68081"/>
                  </a:cubicBezTo>
                  <a:cubicBezTo>
                    <a:pt x="55281" y="68100"/>
                    <a:pt x="55618" y="68161"/>
                    <a:pt x="55943" y="68261"/>
                  </a:cubicBezTo>
                  <a:lnTo>
                    <a:pt x="55968" y="68269"/>
                  </a:lnTo>
                  <a:lnTo>
                    <a:pt x="56123" y="68321"/>
                  </a:lnTo>
                  <a:lnTo>
                    <a:pt x="56046" y="68306"/>
                  </a:lnTo>
                  <a:cubicBezTo>
                    <a:pt x="56339" y="68416"/>
                    <a:pt x="56620" y="68555"/>
                    <a:pt x="56884" y="68722"/>
                  </a:cubicBezTo>
                  <a:cubicBezTo>
                    <a:pt x="57530" y="69203"/>
                    <a:pt x="58127" y="69747"/>
                    <a:pt x="58667" y="70344"/>
                  </a:cubicBezTo>
                  <a:cubicBezTo>
                    <a:pt x="59349" y="71149"/>
                    <a:pt x="59946" y="72021"/>
                    <a:pt x="60450" y="72948"/>
                  </a:cubicBezTo>
                  <a:cubicBezTo>
                    <a:pt x="60571" y="73235"/>
                    <a:pt x="60671" y="73529"/>
                    <a:pt x="60750" y="73830"/>
                  </a:cubicBezTo>
                  <a:cubicBezTo>
                    <a:pt x="60843" y="74552"/>
                    <a:pt x="60881" y="75281"/>
                    <a:pt x="60865" y="76009"/>
                  </a:cubicBezTo>
                  <a:cubicBezTo>
                    <a:pt x="60710" y="77527"/>
                    <a:pt x="60375" y="79021"/>
                    <a:pt x="59869" y="80460"/>
                  </a:cubicBezTo>
                  <a:cubicBezTo>
                    <a:pt x="59195" y="82122"/>
                    <a:pt x="58346" y="83707"/>
                    <a:pt x="57336" y="85189"/>
                  </a:cubicBezTo>
                  <a:cubicBezTo>
                    <a:pt x="56848" y="85867"/>
                    <a:pt x="56326" y="86510"/>
                    <a:pt x="55782" y="87151"/>
                  </a:cubicBezTo>
                  <a:cubicBezTo>
                    <a:pt x="55112" y="87914"/>
                    <a:pt x="54384" y="88624"/>
                    <a:pt x="53607" y="89276"/>
                  </a:cubicBezTo>
                  <a:lnTo>
                    <a:pt x="53659" y="89234"/>
                  </a:lnTo>
                  <a:cubicBezTo>
                    <a:pt x="53579" y="89311"/>
                    <a:pt x="53496" y="89382"/>
                    <a:pt x="53410" y="89450"/>
                  </a:cubicBezTo>
                  <a:lnTo>
                    <a:pt x="53358" y="89495"/>
                  </a:lnTo>
                  <a:cubicBezTo>
                    <a:pt x="52361" y="90301"/>
                    <a:pt x="51325" y="91056"/>
                    <a:pt x="50253" y="91759"/>
                  </a:cubicBezTo>
                  <a:cubicBezTo>
                    <a:pt x="49157" y="92467"/>
                    <a:pt x="48021" y="93109"/>
                    <a:pt x="46849" y="93683"/>
                  </a:cubicBezTo>
                  <a:cubicBezTo>
                    <a:pt x="45875" y="94146"/>
                    <a:pt x="44878" y="94560"/>
                    <a:pt x="43863" y="94924"/>
                  </a:cubicBezTo>
                  <a:cubicBezTo>
                    <a:pt x="42730" y="95304"/>
                    <a:pt x="41572" y="95605"/>
                    <a:pt x="40397" y="95825"/>
                  </a:cubicBezTo>
                  <a:lnTo>
                    <a:pt x="40417" y="95825"/>
                  </a:lnTo>
                  <a:cubicBezTo>
                    <a:pt x="38351" y="96206"/>
                    <a:pt x="36264" y="96467"/>
                    <a:pt x="34167" y="96606"/>
                  </a:cubicBezTo>
                  <a:cubicBezTo>
                    <a:pt x="32075" y="96787"/>
                    <a:pt x="29974" y="96827"/>
                    <a:pt x="27877" y="96726"/>
                  </a:cubicBezTo>
                  <a:cubicBezTo>
                    <a:pt x="27096" y="96626"/>
                    <a:pt x="26315" y="96526"/>
                    <a:pt x="25533" y="96366"/>
                  </a:cubicBezTo>
                  <a:cubicBezTo>
                    <a:pt x="24889" y="96243"/>
                    <a:pt x="24255" y="96070"/>
                    <a:pt x="23638" y="95849"/>
                  </a:cubicBezTo>
                  <a:lnTo>
                    <a:pt x="23450" y="95785"/>
                  </a:lnTo>
                  <a:cubicBezTo>
                    <a:pt x="22675" y="95478"/>
                    <a:pt x="21923" y="95117"/>
                    <a:pt x="21200" y="94704"/>
                  </a:cubicBezTo>
                  <a:cubicBezTo>
                    <a:pt x="21292" y="94766"/>
                    <a:pt x="21381" y="94833"/>
                    <a:pt x="21467" y="94904"/>
                  </a:cubicBezTo>
                  <a:cubicBezTo>
                    <a:pt x="21366" y="94840"/>
                    <a:pt x="21269" y="94769"/>
                    <a:pt x="21178" y="94693"/>
                  </a:cubicBezTo>
                  <a:lnTo>
                    <a:pt x="21126" y="94663"/>
                  </a:lnTo>
                  <a:cubicBezTo>
                    <a:pt x="19177" y="93121"/>
                    <a:pt x="17391" y="91382"/>
                    <a:pt x="15798" y="89475"/>
                  </a:cubicBezTo>
                  <a:cubicBezTo>
                    <a:pt x="14822" y="88161"/>
                    <a:pt x="13983" y="86752"/>
                    <a:pt x="13294" y="85268"/>
                  </a:cubicBezTo>
                  <a:cubicBezTo>
                    <a:pt x="12382" y="83092"/>
                    <a:pt x="11708" y="80824"/>
                    <a:pt x="11281" y="78504"/>
                  </a:cubicBezTo>
                  <a:cubicBezTo>
                    <a:pt x="10915" y="76263"/>
                    <a:pt x="10724" y="73997"/>
                    <a:pt x="10710" y="71726"/>
                  </a:cubicBezTo>
                  <a:cubicBezTo>
                    <a:pt x="10670" y="69743"/>
                    <a:pt x="10630" y="67780"/>
                    <a:pt x="10730" y="65797"/>
                  </a:cubicBezTo>
                  <a:cubicBezTo>
                    <a:pt x="10894" y="64281"/>
                    <a:pt x="11148" y="62776"/>
                    <a:pt x="11491" y="61289"/>
                  </a:cubicBezTo>
                  <a:cubicBezTo>
                    <a:pt x="11744" y="60084"/>
                    <a:pt x="12065" y="58893"/>
                    <a:pt x="12453" y="57724"/>
                  </a:cubicBezTo>
                  <a:cubicBezTo>
                    <a:pt x="13169" y="55938"/>
                    <a:pt x="14083" y="54238"/>
                    <a:pt x="15177" y="52656"/>
                  </a:cubicBezTo>
                  <a:cubicBezTo>
                    <a:pt x="16138" y="51424"/>
                    <a:pt x="17204" y="50278"/>
                    <a:pt x="18362" y="49230"/>
                  </a:cubicBezTo>
                  <a:lnTo>
                    <a:pt x="18486" y="49134"/>
                  </a:lnTo>
                  <a:lnTo>
                    <a:pt x="18543" y="49070"/>
                  </a:lnTo>
                  <a:lnTo>
                    <a:pt x="18505" y="49120"/>
                  </a:lnTo>
                  <a:cubicBezTo>
                    <a:pt x="20489" y="47598"/>
                    <a:pt x="22614" y="46270"/>
                    <a:pt x="24852" y="45155"/>
                  </a:cubicBezTo>
                  <a:cubicBezTo>
                    <a:pt x="27971" y="43737"/>
                    <a:pt x="31170" y="42617"/>
                    <a:pt x="34389" y="41458"/>
                  </a:cubicBezTo>
                  <a:cubicBezTo>
                    <a:pt x="36492" y="40677"/>
                    <a:pt x="38656" y="39995"/>
                    <a:pt x="40799" y="39294"/>
                  </a:cubicBezTo>
                  <a:cubicBezTo>
                    <a:pt x="44874" y="37963"/>
                    <a:pt x="49021" y="36860"/>
                    <a:pt x="53219" y="35989"/>
                  </a:cubicBezTo>
                  <a:cubicBezTo>
                    <a:pt x="58924" y="35086"/>
                    <a:pt x="64676" y="34511"/>
                    <a:pt x="70447" y="34266"/>
                  </a:cubicBezTo>
                  <a:cubicBezTo>
                    <a:pt x="73131" y="34106"/>
                    <a:pt x="75795" y="33946"/>
                    <a:pt x="78479" y="33826"/>
                  </a:cubicBezTo>
                  <a:cubicBezTo>
                    <a:pt x="81200" y="33736"/>
                    <a:pt x="83923" y="33813"/>
                    <a:pt x="86633" y="34058"/>
                  </a:cubicBezTo>
                  <a:cubicBezTo>
                    <a:pt x="90365" y="34500"/>
                    <a:pt x="94058" y="35193"/>
                    <a:pt x="97750" y="35769"/>
                  </a:cubicBezTo>
                  <a:cubicBezTo>
                    <a:pt x="101677" y="36370"/>
                    <a:pt x="105603" y="36931"/>
                    <a:pt x="109509" y="37612"/>
                  </a:cubicBezTo>
                  <a:cubicBezTo>
                    <a:pt x="111392" y="37952"/>
                    <a:pt x="113295" y="38293"/>
                    <a:pt x="115138" y="38753"/>
                  </a:cubicBezTo>
                  <a:cubicBezTo>
                    <a:pt x="117001" y="39234"/>
                    <a:pt x="118825" y="39795"/>
                    <a:pt x="120647" y="40356"/>
                  </a:cubicBezTo>
                  <a:cubicBezTo>
                    <a:pt x="123219" y="41174"/>
                    <a:pt x="125737" y="42044"/>
                    <a:pt x="128260" y="42913"/>
                  </a:cubicBezTo>
                  <a:cubicBezTo>
                    <a:pt x="128185" y="44058"/>
                    <a:pt x="128076" y="45204"/>
                    <a:pt x="128076" y="46349"/>
                  </a:cubicBezTo>
                  <a:cubicBezTo>
                    <a:pt x="128076" y="48157"/>
                    <a:pt x="128166" y="49965"/>
                    <a:pt x="128334" y="51773"/>
                  </a:cubicBezTo>
                  <a:cubicBezTo>
                    <a:pt x="128474" y="53155"/>
                    <a:pt x="128735" y="54538"/>
                    <a:pt x="128915" y="55920"/>
                  </a:cubicBezTo>
                  <a:cubicBezTo>
                    <a:pt x="128995" y="56461"/>
                    <a:pt x="129115" y="57001"/>
                    <a:pt x="129236" y="57542"/>
                  </a:cubicBezTo>
                  <a:cubicBezTo>
                    <a:pt x="129416" y="58504"/>
                    <a:pt x="129617" y="59465"/>
                    <a:pt x="129797" y="60427"/>
                  </a:cubicBezTo>
                  <a:cubicBezTo>
                    <a:pt x="130057" y="61669"/>
                    <a:pt x="130397" y="62911"/>
                    <a:pt x="130698" y="64133"/>
                  </a:cubicBezTo>
                  <a:cubicBezTo>
                    <a:pt x="130837" y="64682"/>
                    <a:pt x="131005" y="65223"/>
                    <a:pt x="131199" y="65755"/>
                  </a:cubicBezTo>
                  <a:cubicBezTo>
                    <a:pt x="131399" y="66437"/>
                    <a:pt x="131580" y="67158"/>
                    <a:pt x="131840" y="67819"/>
                  </a:cubicBezTo>
                  <a:cubicBezTo>
                    <a:pt x="132341" y="69101"/>
                    <a:pt x="132821" y="70363"/>
                    <a:pt x="133322" y="71625"/>
                  </a:cubicBezTo>
                  <a:cubicBezTo>
                    <a:pt x="133543" y="72166"/>
                    <a:pt x="133823" y="72707"/>
                    <a:pt x="134063" y="73228"/>
                  </a:cubicBezTo>
                  <a:cubicBezTo>
                    <a:pt x="134444" y="74029"/>
                    <a:pt x="134805" y="74830"/>
                    <a:pt x="135165" y="75631"/>
                  </a:cubicBezTo>
                  <a:cubicBezTo>
                    <a:pt x="138267" y="82105"/>
                    <a:pt x="142578" y="87925"/>
                    <a:pt x="147866" y="92779"/>
                  </a:cubicBezTo>
                  <a:cubicBezTo>
                    <a:pt x="149458" y="94265"/>
                    <a:pt x="151137" y="95657"/>
                    <a:pt x="152894" y="96946"/>
                  </a:cubicBezTo>
                  <a:cubicBezTo>
                    <a:pt x="154096" y="97867"/>
                    <a:pt x="155297" y="98748"/>
                    <a:pt x="156559" y="99590"/>
                  </a:cubicBezTo>
                  <a:cubicBezTo>
                    <a:pt x="157701" y="100371"/>
                    <a:pt x="158823" y="101112"/>
                    <a:pt x="160025" y="101813"/>
                  </a:cubicBezTo>
                  <a:lnTo>
                    <a:pt x="161828" y="102895"/>
                  </a:lnTo>
                  <a:cubicBezTo>
                    <a:pt x="162509" y="103296"/>
                    <a:pt x="163250" y="103636"/>
                    <a:pt x="163931" y="103997"/>
                  </a:cubicBezTo>
                  <a:cubicBezTo>
                    <a:pt x="166020" y="105099"/>
                    <a:pt x="168182" y="106056"/>
                    <a:pt x="170402" y="106861"/>
                  </a:cubicBezTo>
                  <a:cubicBezTo>
                    <a:pt x="171624" y="107322"/>
                    <a:pt x="172846" y="107763"/>
                    <a:pt x="174108" y="108104"/>
                  </a:cubicBezTo>
                  <a:cubicBezTo>
                    <a:pt x="175049" y="108344"/>
                    <a:pt x="175991" y="108584"/>
                    <a:pt x="176952" y="108845"/>
                  </a:cubicBezTo>
                  <a:cubicBezTo>
                    <a:pt x="179336" y="109466"/>
                    <a:pt x="181780" y="109987"/>
                    <a:pt x="184224" y="110387"/>
                  </a:cubicBezTo>
                  <a:cubicBezTo>
                    <a:pt x="186948" y="110828"/>
                    <a:pt x="189653" y="111289"/>
                    <a:pt x="192397" y="111549"/>
                  </a:cubicBezTo>
                  <a:cubicBezTo>
                    <a:pt x="193919" y="111689"/>
                    <a:pt x="195462" y="111890"/>
                    <a:pt x="196984" y="111970"/>
                  </a:cubicBezTo>
                  <a:cubicBezTo>
                    <a:pt x="198407" y="112030"/>
                    <a:pt x="199809" y="112110"/>
                    <a:pt x="201211" y="112190"/>
                  </a:cubicBezTo>
                  <a:cubicBezTo>
                    <a:pt x="202613" y="112250"/>
                    <a:pt x="204036" y="112210"/>
                    <a:pt x="205438" y="112230"/>
                  </a:cubicBezTo>
                  <a:cubicBezTo>
                    <a:pt x="206740" y="112230"/>
                    <a:pt x="208042" y="112150"/>
                    <a:pt x="209344" y="112130"/>
                  </a:cubicBezTo>
                  <a:cubicBezTo>
                    <a:pt x="210005" y="112110"/>
                    <a:pt x="210666" y="112010"/>
                    <a:pt x="211327" y="111950"/>
                  </a:cubicBezTo>
                  <a:cubicBezTo>
                    <a:pt x="211988" y="111910"/>
                    <a:pt x="212650" y="111850"/>
                    <a:pt x="213311" y="111790"/>
                  </a:cubicBezTo>
                  <a:cubicBezTo>
                    <a:pt x="213912" y="111730"/>
                    <a:pt x="214533" y="111609"/>
                    <a:pt x="215134" y="111509"/>
                  </a:cubicBezTo>
                  <a:lnTo>
                    <a:pt x="217898" y="111088"/>
                  </a:lnTo>
                  <a:cubicBezTo>
                    <a:pt x="219400" y="110868"/>
                    <a:pt x="220883" y="110488"/>
                    <a:pt x="222365" y="110187"/>
                  </a:cubicBezTo>
                  <a:cubicBezTo>
                    <a:pt x="223707" y="109907"/>
                    <a:pt x="225009" y="109546"/>
                    <a:pt x="226352" y="109185"/>
                  </a:cubicBezTo>
                  <a:cubicBezTo>
                    <a:pt x="228896" y="108524"/>
                    <a:pt x="231400" y="107683"/>
                    <a:pt x="233904" y="106802"/>
                  </a:cubicBezTo>
                  <a:cubicBezTo>
                    <a:pt x="239116" y="104941"/>
                    <a:pt x="244168" y="102656"/>
                    <a:pt x="249008" y="99971"/>
                  </a:cubicBezTo>
                  <a:cubicBezTo>
                    <a:pt x="253836" y="97266"/>
                    <a:pt x="258403" y="94161"/>
                    <a:pt x="262970" y="91056"/>
                  </a:cubicBezTo>
                  <a:cubicBezTo>
                    <a:pt x="267558" y="87951"/>
                    <a:pt x="271905" y="84546"/>
                    <a:pt x="276171" y="81040"/>
                  </a:cubicBezTo>
                  <a:cubicBezTo>
                    <a:pt x="280338" y="77655"/>
                    <a:pt x="284445" y="74209"/>
                    <a:pt x="288611" y="70824"/>
                  </a:cubicBezTo>
                  <a:cubicBezTo>
                    <a:pt x="292618" y="67559"/>
                    <a:pt x="296524" y="64193"/>
                    <a:pt x="300610" y="61048"/>
                  </a:cubicBezTo>
                  <a:cubicBezTo>
                    <a:pt x="304817" y="57823"/>
                    <a:pt x="309224" y="54818"/>
                    <a:pt x="313691" y="51954"/>
                  </a:cubicBezTo>
                  <a:cubicBezTo>
                    <a:pt x="315895" y="50551"/>
                    <a:pt x="318118" y="49149"/>
                    <a:pt x="320362" y="47767"/>
                  </a:cubicBezTo>
                  <a:cubicBezTo>
                    <a:pt x="322626" y="46385"/>
                    <a:pt x="324869" y="44962"/>
                    <a:pt x="327173" y="43640"/>
                  </a:cubicBezTo>
                  <a:cubicBezTo>
                    <a:pt x="328181" y="43076"/>
                    <a:pt x="329219" y="42567"/>
                    <a:pt x="330235" y="42015"/>
                  </a:cubicBezTo>
                  <a:cubicBezTo>
                    <a:pt x="329535" y="42910"/>
                    <a:pt x="328885" y="43843"/>
                    <a:pt x="328287" y="44809"/>
                  </a:cubicBezTo>
                  <a:cubicBezTo>
                    <a:pt x="327501" y="46206"/>
                    <a:pt x="326819" y="47659"/>
                    <a:pt x="326244" y="49156"/>
                  </a:cubicBezTo>
                  <a:cubicBezTo>
                    <a:pt x="325928" y="49942"/>
                    <a:pt x="325654" y="50745"/>
                    <a:pt x="325423" y="51560"/>
                  </a:cubicBezTo>
                  <a:cubicBezTo>
                    <a:pt x="325229" y="52084"/>
                    <a:pt x="325069" y="52619"/>
                    <a:pt x="324942" y="53162"/>
                  </a:cubicBezTo>
                  <a:cubicBezTo>
                    <a:pt x="324735" y="53867"/>
                    <a:pt x="324568" y="54582"/>
                    <a:pt x="324441" y="55306"/>
                  </a:cubicBezTo>
                  <a:cubicBezTo>
                    <a:pt x="324301" y="56087"/>
                    <a:pt x="324181" y="56848"/>
                    <a:pt x="324060" y="57630"/>
                  </a:cubicBezTo>
                  <a:cubicBezTo>
                    <a:pt x="323960" y="58211"/>
                    <a:pt x="323920" y="58812"/>
                    <a:pt x="323860" y="59393"/>
                  </a:cubicBezTo>
                  <a:cubicBezTo>
                    <a:pt x="323720" y="60875"/>
                    <a:pt x="323620" y="62357"/>
                    <a:pt x="323520" y="63840"/>
                  </a:cubicBezTo>
                  <a:cubicBezTo>
                    <a:pt x="323439" y="65002"/>
                    <a:pt x="323399" y="66164"/>
                    <a:pt x="323399" y="67325"/>
                  </a:cubicBezTo>
                  <a:lnTo>
                    <a:pt x="323399" y="69729"/>
                  </a:lnTo>
                  <a:cubicBezTo>
                    <a:pt x="323419" y="71495"/>
                    <a:pt x="323580" y="73257"/>
                    <a:pt x="323880" y="74998"/>
                  </a:cubicBezTo>
                  <a:cubicBezTo>
                    <a:pt x="324354" y="78136"/>
                    <a:pt x="325306" y="81183"/>
                    <a:pt x="326705" y="84032"/>
                  </a:cubicBezTo>
                  <a:cubicBezTo>
                    <a:pt x="327458" y="85583"/>
                    <a:pt x="328336" y="87070"/>
                    <a:pt x="329329" y="88479"/>
                  </a:cubicBezTo>
                  <a:cubicBezTo>
                    <a:pt x="330374" y="89901"/>
                    <a:pt x="331525" y="91240"/>
                    <a:pt x="332774" y="92486"/>
                  </a:cubicBezTo>
                  <a:cubicBezTo>
                    <a:pt x="333995" y="93690"/>
                    <a:pt x="335338" y="94765"/>
                    <a:pt x="336781" y="95691"/>
                  </a:cubicBezTo>
                  <a:cubicBezTo>
                    <a:pt x="338264" y="96660"/>
                    <a:pt x="339810" y="97530"/>
                    <a:pt x="341408" y="98295"/>
                  </a:cubicBezTo>
                  <a:cubicBezTo>
                    <a:pt x="342670" y="98896"/>
                    <a:pt x="343992" y="99397"/>
                    <a:pt x="345294" y="99877"/>
                  </a:cubicBezTo>
                  <a:cubicBezTo>
                    <a:pt x="346850" y="100426"/>
                    <a:pt x="348435" y="100888"/>
                    <a:pt x="350042" y="101260"/>
                  </a:cubicBezTo>
                  <a:cubicBezTo>
                    <a:pt x="351634" y="101599"/>
                    <a:pt x="353265" y="101721"/>
                    <a:pt x="354890" y="101620"/>
                  </a:cubicBezTo>
                  <a:cubicBezTo>
                    <a:pt x="355150" y="101600"/>
                    <a:pt x="355431" y="101560"/>
                    <a:pt x="355711" y="101540"/>
                  </a:cubicBezTo>
                  <a:lnTo>
                    <a:pt x="357033" y="101300"/>
                  </a:lnTo>
                  <a:cubicBezTo>
                    <a:pt x="357967" y="101063"/>
                    <a:pt x="358868" y="100713"/>
                    <a:pt x="359718" y="100258"/>
                  </a:cubicBezTo>
                  <a:cubicBezTo>
                    <a:pt x="360346" y="99886"/>
                    <a:pt x="360949" y="99471"/>
                    <a:pt x="361520" y="99016"/>
                  </a:cubicBezTo>
                  <a:cubicBezTo>
                    <a:pt x="362025" y="98602"/>
                    <a:pt x="362488" y="98139"/>
                    <a:pt x="362903" y="97634"/>
                  </a:cubicBezTo>
                  <a:cubicBezTo>
                    <a:pt x="363758" y="96458"/>
                    <a:pt x="364309" y="95088"/>
                    <a:pt x="364505" y="93647"/>
                  </a:cubicBezTo>
                  <a:cubicBezTo>
                    <a:pt x="364621" y="92952"/>
                    <a:pt x="364688" y="92249"/>
                    <a:pt x="364705" y="91544"/>
                  </a:cubicBezTo>
                  <a:cubicBezTo>
                    <a:pt x="364733" y="90881"/>
                    <a:pt x="364699" y="90218"/>
                    <a:pt x="364605" y="89561"/>
                  </a:cubicBezTo>
                  <a:cubicBezTo>
                    <a:pt x="364147" y="86746"/>
                    <a:pt x="362199" y="84400"/>
                    <a:pt x="359517" y="83431"/>
                  </a:cubicBezTo>
                  <a:cubicBezTo>
                    <a:pt x="359116" y="83291"/>
                    <a:pt x="358736" y="83151"/>
                    <a:pt x="358335" y="83030"/>
                  </a:cubicBezTo>
                  <a:cubicBezTo>
                    <a:pt x="357594" y="82815"/>
                    <a:pt x="356837" y="82661"/>
                    <a:pt x="356071" y="82570"/>
                  </a:cubicBezTo>
                  <a:cubicBezTo>
                    <a:pt x="354997" y="82413"/>
                    <a:pt x="353907" y="82386"/>
                    <a:pt x="352826" y="82490"/>
                  </a:cubicBezTo>
                  <a:cubicBezTo>
                    <a:pt x="352091" y="82559"/>
                    <a:pt x="351361" y="82680"/>
                    <a:pt x="350643" y="82850"/>
                  </a:cubicBezTo>
                  <a:cubicBezTo>
                    <a:pt x="349751" y="83042"/>
                    <a:pt x="348879" y="83317"/>
                    <a:pt x="348039" y="83671"/>
                  </a:cubicBezTo>
                  <a:cubicBezTo>
                    <a:pt x="347322" y="83902"/>
                    <a:pt x="346661" y="84277"/>
                    <a:pt x="346095" y="84773"/>
                  </a:cubicBezTo>
                  <a:cubicBezTo>
                    <a:pt x="345707" y="85045"/>
                    <a:pt x="345385" y="85401"/>
                    <a:pt x="345154" y="85815"/>
                  </a:cubicBezTo>
                  <a:cubicBezTo>
                    <a:pt x="345004" y="86172"/>
                    <a:pt x="344883" y="86540"/>
                    <a:pt x="344793" y="86917"/>
                  </a:cubicBezTo>
                  <a:cubicBezTo>
                    <a:pt x="344538" y="88110"/>
                    <a:pt x="345298" y="89285"/>
                    <a:pt x="346491" y="89540"/>
                  </a:cubicBezTo>
                  <a:cubicBezTo>
                    <a:pt x="346872" y="89622"/>
                    <a:pt x="347268" y="89601"/>
                    <a:pt x="347638" y="89481"/>
                  </a:cubicBezTo>
                  <a:cubicBezTo>
                    <a:pt x="348189" y="89308"/>
                    <a:pt x="348645" y="88917"/>
                    <a:pt x="348900" y="88399"/>
                  </a:cubicBezTo>
                  <a:lnTo>
                    <a:pt x="348983" y="88199"/>
                  </a:lnTo>
                  <a:lnTo>
                    <a:pt x="349021" y="88175"/>
                  </a:lnTo>
                  <a:cubicBezTo>
                    <a:pt x="349580" y="87963"/>
                    <a:pt x="350122" y="87750"/>
                    <a:pt x="350663" y="87557"/>
                  </a:cubicBezTo>
                  <a:cubicBezTo>
                    <a:pt x="351323" y="87341"/>
                    <a:pt x="351995" y="87160"/>
                    <a:pt x="352675" y="87014"/>
                  </a:cubicBezTo>
                  <a:cubicBezTo>
                    <a:pt x="353089" y="86938"/>
                    <a:pt x="353507" y="86892"/>
                    <a:pt x="353928" y="86876"/>
                  </a:cubicBezTo>
                  <a:cubicBezTo>
                    <a:pt x="354376" y="86856"/>
                    <a:pt x="354824" y="86866"/>
                    <a:pt x="355271" y="86906"/>
                  </a:cubicBezTo>
                  <a:cubicBezTo>
                    <a:pt x="356205" y="87028"/>
                    <a:pt x="357128" y="87226"/>
                    <a:pt x="358030" y="87496"/>
                  </a:cubicBezTo>
                  <a:cubicBezTo>
                    <a:pt x="358342" y="87626"/>
                    <a:pt x="358644" y="87777"/>
                    <a:pt x="358935" y="87949"/>
                  </a:cubicBezTo>
                  <a:cubicBezTo>
                    <a:pt x="359177" y="88141"/>
                    <a:pt x="359403" y="88352"/>
                    <a:pt x="359610" y="88581"/>
                  </a:cubicBezTo>
                  <a:lnTo>
                    <a:pt x="359437" y="88359"/>
                  </a:lnTo>
                  <a:lnTo>
                    <a:pt x="359671" y="88651"/>
                  </a:lnTo>
                  <a:lnTo>
                    <a:pt x="359777" y="88779"/>
                  </a:lnTo>
                  <a:lnTo>
                    <a:pt x="359696" y="88685"/>
                  </a:lnTo>
                  <a:cubicBezTo>
                    <a:pt x="359869" y="88912"/>
                    <a:pt x="360025" y="89152"/>
                    <a:pt x="360163" y="89401"/>
                  </a:cubicBezTo>
                  <a:cubicBezTo>
                    <a:pt x="360244" y="89597"/>
                    <a:pt x="360311" y="89798"/>
                    <a:pt x="360366" y="90002"/>
                  </a:cubicBezTo>
                  <a:cubicBezTo>
                    <a:pt x="360447" y="90727"/>
                    <a:pt x="360469" y="91458"/>
                    <a:pt x="360432" y="92187"/>
                  </a:cubicBezTo>
                  <a:cubicBezTo>
                    <a:pt x="360413" y="92365"/>
                    <a:pt x="360391" y="92542"/>
                    <a:pt x="360378" y="92726"/>
                  </a:cubicBezTo>
                  <a:cubicBezTo>
                    <a:pt x="360306" y="93199"/>
                    <a:pt x="360197" y="93667"/>
                    <a:pt x="360052" y="94123"/>
                  </a:cubicBezTo>
                  <a:cubicBezTo>
                    <a:pt x="359938" y="94416"/>
                    <a:pt x="359795" y="94696"/>
                    <a:pt x="359626" y="94959"/>
                  </a:cubicBezTo>
                  <a:cubicBezTo>
                    <a:pt x="359436" y="95202"/>
                    <a:pt x="359231" y="95433"/>
                    <a:pt x="359011" y="95648"/>
                  </a:cubicBezTo>
                  <a:cubicBezTo>
                    <a:pt x="358706" y="95904"/>
                    <a:pt x="358387" y="96139"/>
                    <a:pt x="358054" y="96371"/>
                  </a:cubicBezTo>
                  <a:cubicBezTo>
                    <a:pt x="357765" y="96564"/>
                    <a:pt x="357464" y="96738"/>
                    <a:pt x="357154" y="96894"/>
                  </a:cubicBezTo>
                  <a:cubicBezTo>
                    <a:pt x="356507" y="97137"/>
                    <a:pt x="355843" y="97335"/>
                    <a:pt x="355169" y="97487"/>
                  </a:cubicBezTo>
                  <a:cubicBezTo>
                    <a:pt x="354731" y="97555"/>
                    <a:pt x="354290" y="97598"/>
                    <a:pt x="353848" y="97613"/>
                  </a:cubicBezTo>
                  <a:cubicBezTo>
                    <a:pt x="353416" y="97629"/>
                    <a:pt x="352973" y="97620"/>
                    <a:pt x="352536" y="97598"/>
                  </a:cubicBezTo>
                  <a:lnTo>
                    <a:pt x="352686" y="97613"/>
                  </a:lnTo>
                  <a:lnTo>
                    <a:pt x="352535" y="97598"/>
                  </a:lnTo>
                  <a:lnTo>
                    <a:pt x="352145" y="97573"/>
                  </a:lnTo>
                  <a:cubicBezTo>
                    <a:pt x="352275" y="97575"/>
                    <a:pt x="352405" y="97583"/>
                    <a:pt x="352534" y="97597"/>
                  </a:cubicBezTo>
                  <a:cubicBezTo>
                    <a:pt x="351364" y="97470"/>
                    <a:pt x="350204" y="97268"/>
                    <a:pt x="349060" y="96992"/>
                  </a:cubicBezTo>
                  <a:cubicBezTo>
                    <a:pt x="348499" y="96852"/>
                    <a:pt x="347958" y="96692"/>
                    <a:pt x="347417" y="96552"/>
                  </a:cubicBezTo>
                  <a:cubicBezTo>
                    <a:pt x="346707" y="96349"/>
                    <a:pt x="345995" y="96103"/>
                    <a:pt x="345284" y="95862"/>
                  </a:cubicBezTo>
                  <a:lnTo>
                    <a:pt x="345354" y="95891"/>
                  </a:lnTo>
                  <a:lnTo>
                    <a:pt x="345275" y="95860"/>
                  </a:lnTo>
                  <a:lnTo>
                    <a:pt x="344893" y="95731"/>
                  </a:lnTo>
                  <a:cubicBezTo>
                    <a:pt x="345002" y="95759"/>
                    <a:pt x="345108" y="95793"/>
                    <a:pt x="345212" y="95834"/>
                  </a:cubicBezTo>
                  <a:cubicBezTo>
                    <a:pt x="344556" y="95570"/>
                    <a:pt x="343885" y="95291"/>
                    <a:pt x="343231" y="95030"/>
                  </a:cubicBezTo>
                  <a:cubicBezTo>
                    <a:pt x="341345" y="94236"/>
                    <a:pt x="339541" y="93261"/>
                    <a:pt x="337844" y="92117"/>
                  </a:cubicBezTo>
                  <a:cubicBezTo>
                    <a:pt x="336890" y="91428"/>
                    <a:pt x="335973" y="90689"/>
                    <a:pt x="335098" y="89901"/>
                  </a:cubicBezTo>
                  <a:cubicBezTo>
                    <a:pt x="334350" y="89212"/>
                    <a:pt x="333647" y="88476"/>
                    <a:pt x="332994" y="87697"/>
                  </a:cubicBezTo>
                  <a:cubicBezTo>
                    <a:pt x="332353" y="86900"/>
                    <a:pt x="331743" y="86086"/>
                    <a:pt x="331151" y="85254"/>
                  </a:cubicBezTo>
                  <a:cubicBezTo>
                    <a:pt x="330579" y="84405"/>
                    <a:pt x="330061" y="83522"/>
                    <a:pt x="329599" y="82608"/>
                  </a:cubicBezTo>
                  <a:cubicBezTo>
                    <a:pt x="328957" y="81280"/>
                    <a:pt x="328392" y="79916"/>
                    <a:pt x="327906" y="78523"/>
                  </a:cubicBezTo>
                  <a:cubicBezTo>
                    <a:pt x="327490" y="77280"/>
                    <a:pt x="327154" y="76011"/>
                    <a:pt x="326901" y="74725"/>
                  </a:cubicBezTo>
                  <a:cubicBezTo>
                    <a:pt x="326420" y="72085"/>
                    <a:pt x="326180" y="69407"/>
                    <a:pt x="326183" y="66724"/>
                  </a:cubicBezTo>
                  <a:cubicBezTo>
                    <a:pt x="326203" y="65762"/>
                    <a:pt x="326203" y="64781"/>
                    <a:pt x="326203" y="63799"/>
                  </a:cubicBezTo>
                  <a:cubicBezTo>
                    <a:pt x="326203" y="62798"/>
                    <a:pt x="326284" y="61796"/>
                    <a:pt x="326324" y="60775"/>
                  </a:cubicBezTo>
                  <a:cubicBezTo>
                    <a:pt x="326304" y="60895"/>
                    <a:pt x="326304" y="61015"/>
                    <a:pt x="326284" y="61135"/>
                  </a:cubicBezTo>
                  <a:cubicBezTo>
                    <a:pt x="326364" y="60214"/>
                    <a:pt x="326444" y="59312"/>
                    <a:pt x="326544" y="58391"/>
                  </a:cubicBezTo>
                  <a:cubicBezTo>
                    <a:pt x="326604" y="57549"/>
                    <a:pt x="326804" y="56688"/>
                    <a:pt x="326945" y="55847"/>
                  </a:cubicBezTo>
                  <a:cubicBezTo>
                    <a:pt x="327065" y="55045"/>
                    <a:pt x="327305" y="54244"/>
                    <a:pt x="327506" y="53443"/>
                  </a:cubicBezTo>
                  <a:cubicBezTo>
                    <a:pt x="327702" y="52599"/>
                    <a:pt x="328033" y="51754"/>
                    <a:pt x="328291" y="50929"/>
                  </a:cubicBezTo>
                  <a:cubicBezTo>
                    <a:pt x="328765" y="49699"/>
                    <a:pt x="329291" y="48489"/>
                    <a:pt x="329869" y="47313"/>
                  </a:cubicBezTo>
                  <a:cubicBezTo>
                    <a:pt x="330379" y="46286"/>
                    <a:pt x="330963" y="45297"/>
                    <a:pt x="331618" y="44356"/>
                  </a:cubicBezTo>
                  <a:cubicBezTo>
                    <a:pt x="332940" y="42644"/>
                    <a:pt x="334440" y="41078"/>
                    <a:pt x="336094" y="39685"/>
                  </a:cubicBezTo>
                  <a:cubicBezTo>
                    <a:pt x="337165" y="38872"/>
                    <a:pt x="338295" y="38141"/>
                    <a:pt x="339477" y="37500"/>
                  </a:cubicBezTo>
                  <a:lnTo>
                    <a:pt x="339948" y="37309"/>
                  </a:lnTo>
                  <a:cubicBezTo>
                    <a:pt x="340203" y="37353"/>
                    <a:pt x="340466" y="37306"/>
                    <a:pt x="340691" y="37177"/>
                  </a:cubicBezTo>
                  <a:lnTo>
                    <a:pt x="341150" y="36842"/>
                  </a:lnTo>
                  <a:cubicBezTo>
                    <a:pt x="341516" y="36711"/>
                    <a:pt x="341895" y="36614"/>
                    <a:pt x="342265" y="36495"/>
                  </a:cubicBezTo>
                  <a:cubicBezTo>
                    <a:pt x="342848" y="36409"/>
                    <a:pt x="343420" y="36280"/>
                    <a:pt x="344005" y="36210"/>
                  </a:cubicBezTo>
                  <a:cubicBezTo>
                    <a:pt x="346709" y="35889"/>
                    <a:pt x="349434" y="35569"/>
                    <a:pt x="352178" y="35348"/>
                  </a:cubicBezTo>
                  <a:cubicBezTo>
                    <a:pt x="354882" y="35128"/>
                    <a:pt x="357607" y="34888"/>
                    <a:pt x="360331" y="34827"/>
                  </a:cubicBezTo>
                  <a:cubicBezTo>
                    <a:pt x="361694" y="34787"/>
                    <a:pt x="363056" y="34767"/>
                    <a:pt x="364418" y="34767"/>
                  </a:cubicBezTo>
                  <a:cubicBezTo>
                    <a:pt x="365599" y="34787"/>
                    <a:pt x="366781" y="34867"/>
                    <a:pt x="367963" y="34967"/>
                  </a:cubicBezTo>
                  <a:cubicBezTo>
                    <a:pt x="369626" y="35208"/>
                    <a:pt x="371309" y="35468"/>
                    <a:pt x="372951" y="35729"/>
                  </a:cubicBezTo>
                  <a:cubicBezTo>
                    <a:pt x="374614" y="36029"/>
                    <a:pt x="376237" y="36470"/>
                    <a:pt x="377879" y="36870"/>
                  </a:cubicBezTo>
                  <a:cubicBezTo>
                    <a:pt x="381024" y="37692"/>
                    <a:pt x="384109" y="38834"/>
                    <a:pt x="387174" y="39935"/>
                  </a:cubicBezTo>
                  <a:lnTo>
                    <a:pt x="387008" y="39892"/>
                  </a:lnTo>
                  <a:cubicBezTo>
                    <a:pt x="389020" y="40662"/>
                    <a:pt x="391031" y="41472"/>
                    <a:pt x="393003" y="42359"/>
                  </a:cubicBezTo>
                  <a:cubicBezTo>
                    <a:pt x="394943" y="43272"/>
                    <a:pt x="396799" y="44351"/>
                    <a:pt x="398552" y="45584"/>
                  </a:cubicBezTo>
                  <a:lnTo>
                    <a:pt x="398398" y="45457"/>
                  </a:lnTo>
                  <a:lnTo>
                    <a:pt x="398612" y="45620"/>
                  </a:lnTo>
                  <a:lnTo>
                    <a:pt x="398552" y="45584"/>
                  </a:lnTo>
                  <a:lnTo>
                    <a:pt x="398642" y="45644"/>
                  </a:lnTo>
                  <a:lnTo>
                    <a:pt x="398693" y="45685"/>
                  </a:lnTo>
                  <a:lnTo>
                    <a:pt x="398663" y="45658"/>
                  </a:lnTo>
                  <a:lnTo>
                    <a:pt x="398707" y="45688"/>
                  </a:lnTo>
                  <a:lnTo>
                    <a:pt x="398693" y="45685"/>
                  </a:lnTo>
                  <a:lnTo>
                    <a:pt x="398761" y="45730"/>
                  </a:lnTo>
                  <a:lnTo>
                    <a:pt x="398732" y="45705"/>
                  </a:lnTo>
                  <a:lnTo>
                    <a:pt x="398789" y="45748"/>
                  </a:lnTo>
                  <a:lnTo>
                    <a:pt x="398852" y="45785"/>
                  </a:lnTo>
                  <a:lnTo>
                    <a:pt x="398802" y="45758"/>
                  </a:lnTo>
                  <a:cubicBezTo>
                    <a:pt x="400656" y="47151"/>
                    <a:pt x="402447" y="48625"/>
                    <a:pt x="404215" y="50120"/>
                  </a:cubicBezTo>
                  <a:cubicBezTo>
                    <a:pt x="404287" y="50205"/>
                    <a:pt x="404345" y="50301"/>
                    <a:pt x="404419" y="50385"/>
                  </a:cubicBezTo>
                  <a:cubicBezTo>
                    <a:pt x="404496" y="50453"/>
                    <a:pt x="404602" y="50464"/>
                    <a:pt x="404684" y="50522"/>
                  </a:cubicBezTo>
                  <a:cubicBezTo>
                    <a:pt x="405636" y="51331"/>
                    <a:pt x="406591" y="52139"/>
                    <a:pt x="407526" y="52956"/>
                  </a:cubicBezTo>
                  <a:cubicBezTo>
                    <a:pt x="408849" y="54138"/>
                    <a:pt x="410131" y="55360"/>
                    <a:pt x="411413" y="56582"/>
                  </a:cubicBezTo>
                  <a:cubicBezTo>
                    <a:pt x="412727" y="57842"/>
                    <a:pt x="413978" y="59151"/>
                    <a:pt x="415193" y="60508"/>
                  </a:cubicBezTo>
                  <a:cubicBezTo>
                    <a:pt x="416891" y="62587"/>
                    <a:pt x="418394" y="64817"/>
                    <a:pt x="419683" y="67171"/>
                  </a:cubicBezTo>
                  <a:cubicBezTo>
                    <a:pt x="419927" y="69730"/>
                    <a:pt x="420140" y="72293"/>
                    <a:pt x="420320" y="74859"/>
                  </a:cubicBezTo>
                  <a:cubicBezTo>
                    <a:pt x="420152" y="75915"/>
                    <a:pt x="419999" y="76977"/>
                    <a:pt x="419861" y="78043"/>
                  </a:cubicBezTo>
                  <a:cubicBezTo>
                    <a:pt x="419541" y="80507"/>
                    <a:pt x="419080" y="82951"/>
                    <a:pt x="418940" y="85415"/>
                  </a:cubicBezTo>
                  <a:cubicBezTo>
                    <a:pt x="418875" y="86434"/>
                    <a:pt x="418839" y="87442"/>
                    <a:pt x="418839" y="88450"/>
                  </a:cubicBezTo>
                  <a:cubicBezTo>
                    <a:pt x="418839" y="89305"/>
                    <a:pt x="418865" y="90160"/>
                    <a:pt x="418920" y="91024"/>
                  </a:cubicBezTo>
                  <a:cubicBezTo>
                    <a:pt x="419029" y="92401"/>
                    <a:pt x="419250" y="93768"/>
                    <a:pt x="419581" y="95110"/>
                  </a:cubicBezTo>
                  <a:cubicBezTo>
                    <a:pt x="419610" y="95240"/>
                    <a:pt x="419682" y="95355"/>
                    <a:pt x="419716" y="95484"/>
                  </a:cubicBezTo>
                  <a:cubicBezTo>
                    <a:pt x="419420" y="96811"/>
                    <a:pt x="419156" y="98144"/>
                    <a:pt x="418743" y="99444"/>
                  </a:cubicBezTo>
                  <a:cubicBezTo>
                    <a:pt x="417670" y="102415"/>
                    <a:pt x="416254" y="105251"/>
                    <a:pt x="414524" y="107894"/>
                  </a:cubicBezTo>
                  <a:lnTo>
                    <a:pt x="414674" y="107680"/>
                  </a:lnTo>
                  <a:lnTo>
                    <a:pt x="414505" y="107922"/>
                  </a:lnTo>
                  <a:lnTo>
                    <a:pt x="414374" y="108120"/>
                  </a:lnTo>
                  <a:lnTo>
                    <a:pt x="414491" y="107941"/>
                  </a:lnTo>
                  <a:cubicBezTo>
                    <a:pt x="414199" y="108354"/>
                    <a:pt x="413883" y="108762"/>
                    <a:pt x="413553" y="109142"/>
                  </a:cubicBezTo>
                  <a:cubicBezTo>
                    <a:pt x="413089" y="109686"/>
                    <a:pt x="412584" y="110193"/>
                    <a:pt x="412042" y="110658"/>
                  </a:cubicBezTo>
                  <a:cubicBezTo>
                    <a:pt x="411884" y="110774"/>
                    <a:pt x="411721" y="110883"/>
                    <a:pt x="411569" y="111005"/>
                  </a:cubicBezTo>
                  <a:cubicBezTo>
                    <a:pt x="411242" y="111232"/>
                    <a:pt x="410896" y="111433"/>
                    <a:pt x="410536" y="111604"/>
                  </a:cubicBezTo>
                  <a:cubicBezTo>
                    <a:pt x="410297" y="111672"/>
                    <a:pt x="410058" y="111746"/>
                    <a:pt x="409819" y="111812"/>
                  </a:cubicBezTo>
                  <a:cubicBezTo>
                    <a:pt x="409511" y="111850"/>
                    <a:pt x="409201" y="111865"/>
                    <a:pt x="408890" y="111856"/>
                  </a:cubicBezTo>
                  <a:cubicBezTo>
                    <a:pt x="408431" y="111806"/>
                    <a:pt x="407977" y="111715"/>
                    <a:pt x="407534" y="111585"/>
                  </a:cubicBezTo>
                  <a:cubicBezTo>
                    <a:pt x="406906" y="111342"/>
                    <a:pt x="406301" y="111043"/>
                    <a:pt x="405726" y="110692"/>
                  </a:cubicBezTo>
                  <a:cubicBezTo>
                    <a:pt x="405155" y="110257"/>
                    <a:pt x="404619" y="109775"/>
                    <a:pt x="404126" y="109253"/>
                  </a:cubicBezTo>
                  <a:cubicBezTo>
                    <a:pt x="403877" y="108896"/>
                    <a:pt x="403648" y="108526"/>
                    <a:pt x="403439" y="108144"/>
                  </a:cubicBezTo>
                  <a:cubicBezTo>
                    <a:pt x="402905" y="106946"/>
                    <a:pt x="402492" y="105698"/>
                    <a:pt x="402206" y="104419"/>
                  </a:cubicBezTo>
                  <a:cubicBezTo>
                    <a:pt x="402065" y="103298"/>
                    <a:pt x="402013" y="102169"/>
                    <a:pt x="402051" y="101041"/>
                  </a:cubicBezTo>
                  <a:cubicBezTo>
                    <a:pt x="402073" y="100777"/>
                    <a:pt x="402095" y="100512"/>
                    <a:pt x="402134" y="100248"/>
                  </a:cubicBezTo>
                  <a:cubicBezTo>
                    <a:pt x="402228" y="99635"/>
                    <a:pt x="402367" y="99031"/>
                    <a:pt x="402549" y="98438"/>
                  </a:cubicBezTo>
                  <a:lnTo>
                    <a:pt x="402866" y="97823"/>
                  </a:lnTo>
                  <a:cubicBezTo>
                    <a:pt x="402991" y="97661"/>
                    <a:pt x="403125" y="97507"/>
                    <a:pt x="403268" y="97360"/>
                  </a:cubicBezTo>
                  <a:cubicBezTo>
                    <a:pt x="403402" y="97268"/>
                    <a:pt x="403541" y="97168"/>
                    <a:pt x="403669" y="97069"/>
                  </a:cubicBezTo>
                  <a:cubicBezTo>
                    <a:pt x="403817" y="97011"/>
                    <a:pt x="403968" y="96963"/>
                    <a:pt x="404122" y="96925"/>
                  </a:cubicBezTo>
                  <a:cubicBezTo>
                    <a:pt x="404702" y="96842"/>
                    <a:pt x="405271" y="96752"/>
                    <a:pt x="405840" y="96622"/>
                  </a:cubicBezTo>
                  <a:cubicBezTo>
                    <a:pt x="407000" y="96244"/>
                    <a:pt x="407635" y="94998"/>
                    <a:pt x="407257" y="93837"/>
                  </a:cubicBezTo>
                  <a:cubicBezTo>
                    <a:pt x="406948" y="92886"/>
                    <a:pt x="406038" y="92261"/>
                    <a:pt x="405039" y="92315"/>
                  </a:cubicBezTo>
                  <a:cubicBezTo>
                    <a:pt x="404698" y="92355"/>
                    <a:pt x="404358" y="92375"/>
                    <a:pt x="404017" y="92395"/>
                  </a:cubicBezTo>
                  <a:cubicBezTo>
                    <a:pt x="403441" y="92443"/>
                    <a:pt x="402875" y="92571"/>
                    <a:pt x="402335" y="92776"/>
                  </a:cubicBezTo>
                  <a:cubicBezTo>
                    <a:pt x="401152" y="93258"/>
                    <a:pt x="400150" y="94099"/>
                    <a:pt x="399470" y="95180"/>
                  </a:cubicBezTo>
                  <a:cubicBezTo>
                    <a:pt x="399077" y="95765"/>
                    <a:pt x="398761" y="96398"/>
                    <a:pt x="398528" y="97063"/>
                  </a:cubicBezTo>
                  <a:cubicBezTo>
                    <a:pt x="398332" y="97664"/>
                    <a:pt x="398185" y="98281"/>
                    <a:pt x="398088" y="98906"/>
                  </a:cubicBezTo>
                  <a:cubicBezTo>
                    <a:pt x="397959" y="99715"/>
                    <a:pt x="397879" y="100531"/>
                    <a:pt x="397847" y="101350"/>
                  </a:cubicBezTo>
                  <a:lnTo>
                    <a:pt x="397845" y="101744"/>
                  </a:lnTo>
                  <a:cubicBezTo>
                    <a:pt x="397832" y="102970"/>
                    <a:pt x="397947" y="104194"/>
                    <a:pt x="398188" y="105396"/>
                  </a:cubicBezTo>
                  <a:cubicBezTo>
                    <a:pt x="398569" y="107647"/>
                    <a:pt x="399437" y="109787"/>
                    <a:pt x="400732" y="111666"/>
                  </a:cubicBezTo>
                  <a:cubicBezTo>
                    <a:pt x="401457" y="112609"/>
                    <a:pt x="402329" y="113427"/>
                    <a:pt x="403316" y="114090"/>
                  </a:cubicBezTo>
                  <a:cubicBezTo>
                    <a:pt x="403867" y="114462"/>
                    <a:pt x="404443" y="114797"/>
                    <a:pt x="405039" y="115092"/>
                  </a:cubicBezTo>
                  <a:cubicBezTo>
                    <a:pt x="405711" y="115392"/>
                    <a:pt x="406408" y="115633"/>
                    <a:pt x="407122" y="115813"/>
                  </a:cubicBezTo>
                  <a:cubicBezTo>
                    <a:pt x="407933" y="115977"/>
                    <a:pt x="408759" y="116050"/>
                    <a:pt x="409586" y="116033"/>
                  </a:cubicBezTo>
                  <a:lnTo>
                    <a:pt x="410528" y="115913"/>
                  </a:lnTo>
                  <a:cubicBezTo>
                    <a:pt x="411027" y="115836"/>
                    <a:pt x="411517" y="115708"/>
                    <a:pt x="411990" y="115532"/>
                  </a:cubicBezTo>
                  <a:lnTo>
                    <a:pt x="412471" y="115292"/>
                  </a:lnTo>
                  <a:cubicBezTo>
                    <a:pt x="412969" y="115096"/>
                    <a:pt x="413435" y="114826"/>
                    <a:pt x="413853" y="114490"/>
                  </a:cubicBezTo>
                  <a:cubicBezTo>
                    <a:pt x="414661" y="113923"/>
                    <a:pt x="415400" y="113265"/>
                    <a:pt x="416056" y="112527"/>
                  </a:cubicBezTo>
                  <a:cubicBezTo>
                    <a:pt x="417082" y="111397"/>
                    <a:pt x="417975" y="110153"/>
                    <a:pt x="418721" y="108821"/>
                  </a:cubicBezTo>
                  <a:cubicBezTo>
                    <a:pt x="419182" y="108080"/>
                    <a:pt x="419562" y="107299"/>
                    <a:pt x="419963" y="106518"/>
                  </a:cubicBezTo>
                  <a:cubicBezTo>
                    <a:pt x="420243" y="105997"/>
                    <a:pt x="420484" y="105436"/>
                    <a:pt x="420724" y="104895"/>
                  </a:cubicBezTo>
                  <a:cubicBezTo>
                    <a:pt x="421225" y="103773"/>
                    <a:pt x="421705" y="102651"/>
                    <a:pt x="422126" y="101470"/>
                  </a:cubicBezTo>
                  <a:lnTo>
                    <a:pt x="422214" y="101185"/>
                  </a:lnTo>
                  <a:cubicBezTo>
                    <a:pt x="422459" y="101606"/>
                    <a:pt x="422673" y="102050"/>
                    <a:pt x="422926" y="102462"/>
                  </a:cubicBezTo>
                  <a:cubicBezTo>
                    <a:pt x="424345" y="104601"/>
                    <a:pt x="426020" y="106559"/>
                    <a:pt x="427914" y="108291"/>
                  </a:cubicBezTo>
                  <a:cubicBezTo>
                    <a:pt x="429469" y="109726"/>
                    <a:pt x="431175" y="110989"/>
                    <a:pt x="433002" y="112057"/>
                  </a:cubicBezTo>
                  <a:cubicBezTo>
                    <a:pt x="433723" y="112498"/>
                    <a:pt x="434465" y="112919"/>
                    <a:pt x="435246" y="113299"/>
                  </a:cubicBezTo>
                  <a:cubicBezTo>
                    <a:pt x="435667" y="113508"/>
                    <a:pt x="436102" y="113689"/>
                    <a:pt x="436548" y="113840"/>
                  </a:cubicBezTo>
                  <a:cubicBezTo>
                    <a:pt x="437280" y="114092"/>
                    <a:pt x="438040" y="114254"/>
                    <a:pt x="438812" y="114321"/>
                  </a:cubicBezTo>
                  <a:cubicBezTo>
                    <a:pt x="440187" y="114402"/>
                    <a:pt x="441567" y="114259"/>
                    <a:pt x="442898" y="113900"/>
                  </a:cubicBezTo>
                  <a:cubicBezTo>
                    <a:pt x="444134" y="113538"/>
                    <a:pt x="445324" y="113034"/>
                    <a:pt x="446443" y="112398"/>
                  </a:cubicBezTo>
                  <a:cubicBezTo>
                    <a:pt x="449300" y="110832"/>
                    <a:pt x="451901" y="108839"/>
                    <a:pt x="454156" y="106488"/>
                  </a:cubicBezTo>
                  <a:cubicBezTo>
                    <a:pt x="454617" y="106027"/>
                    <a:pt x="455037" y="105547"/>
                    <a:pt x="455458" y="105046"/>
                  </a:cubicBezTo>
                  <a:cubicBezTo>
                    <a:pt x="456226" y="104117"/>
                    <a:pt x="456872" y="103094"/>
                    <a:pt x="457381" y="102001"/>
                  </a:cubicBezTo>
                  <a:cubicBezTo>
                    <a:pt x="457581" y="101520"/>
                    <a:pt x="457762" y="101060"/>
                    <a:pt x="457922" y="100579"/>
                  </a:cubicBezTo>
                  <a:cubicBezTo>
                    <a:pt x="458202" y="99818"/>
                    <a:pt x="458463" y="99036"/>
                    <a:pt x="458683" y="98255"/>
                  </a:cubicBezTo>
                  <a:cubicBezTo>
                    <a:pt x="458976" y="97041"/>
                    <a:pt x="459130" y="95797"/>
                    <a:pt x="459144" y="94549"/>
                  </a:cubicBezTo>
                  <a:cubicBezTo>
                    <a:pt x="459149" y="93532"/>
                    <a:pt x="459042" y="92517"/>
                    <a:pt x="458825" y="91523"/>
                  </a:cubicBezTo>
                  <a:cubicBezTo>
                    <a:pt x="458644" y="90381"/>
                    <a:pt x="458307" y="89269"/>
                    <a:pt x="457823" y="88218"/>
                  </a:cubicBezTo>
                  <a:cubicBezTo>
                    <a:pt x="457643" y="87784"/>
                    <a:pt x="457422" y="87368"/>
                    <a:pt x="457162" y="86976"/>
                  </a:cubicBezTo>
                  <a:cubicBezTo>
                    <a:pt x="457002" y="86776"/>
                    <a:pt x="456862" y="86576"/>
                    <a:pt x="456722" y="86375"/>
                  </a:cubicBezTo>
                  <a:cubicBezTo>
                    <a:pt x="456421" y="86015"/>
                    <a:pt x="456121" y="85654"/>
                    <a:pt x="455800" y="85294"/>
                  </a:cubicBezTo>
                  <a:cubicBezTo>
                    <a:pt x="454927" y="84450"/>
                    <a:pt x="453943" y="83729"/>
                    <a:pt x="452875" y="83151"/>
                  </a:cubicBezTo>
                  <a:cubicBezTo>
                    <a:pt x="452458" y="82953"/>
                    <a:pt x="452030" y="82779"/>
                    <a:pt x="451593" y="82630"/>
                  </a:cubicBezTo>
                  <a:cubicBezTo>
                    <a:pt x="450973" y="82407"/>
                    <a:pt x="450337" y="82233"/>
                    <a:pt x="449690" y="82109"/>
                  </a:cubicBezTo>
                  <a:cubicBezTo>
                    <a:pt x="448650" y="81939"/>
                    <a:pt x="447591" y="81918"/>
                    <a:pt x="446545" y="82049"/>
                  </a:cubicBezTo>
                  <a:cubicBezTo>
                    <a:pt x="445506" y="82172"/>
                    <a:pt x="444500" y="82492"/>
                    <a:pt x="443580" y="82990"/>
                  </a:cubicBezTo>
                  <a:cubicBezTo>
                    <a:pt x="443218" y="83158"/>
                    <a:pt x="442875" y="83367"/>
                    <a:pt x="442559" y="83611"/>
                  </a:cubicBezTo>
                  <a:cubicBezTo>
                    <a:pt x="442073" y="83974"/>
                    <a:pt x="441617" y="84376"/>
                    <a:pt x="441197" y="84813"/>
                  </a:cubicBezTo>
                  <a:cubicBezTo>
                    <a:pt x="440444" y="85644"/>
                    <a:pt x="440345" y="86878"/>
                    <a:pt x="440956" y="87818"/>
                  </a:cubicBezTo>
                  <a:cubicBezTo>
                    <a:pt x="441316" y="88356"/>
                    <a:pt x="441868" y="88736"/>
                    <a:pt x="442499" y="88880"/>
                  </a:cubicBezTo>
                  <a:cubicBezTo>
                    <a:pt x="443149" y="89035"/>
                    <a:pt x="443835" y="88904"/>
                    <a:pt x="444382" y="88519"/>
                  </a:cubicBezTo>
                  <a:cubicBezTo>
                    <a:pt x="444800" y="88170"/>
                    <a:pt x="445241" y="87848"/>
                    <a:pt x="445702" y="87555"/>
                  </a:cubicBezTo>
                  <a:cubicBezTo>
                    <a:pt x="446133" y="87385"/>
                    <a:pt x="446577" y="87246"/>
                    <a:pt x="447028" y="87138"/>
                  </a:cubicBezTo>
                  <a:cubicBezTo>
                    <a:pt x="447450" y="87102"/>
                    <a:pt x="447874" y="87089"/>
                    <a:pt x="448298" y="87101"/>
                  </a:cubicBezTo>
                  <a:cubicBezTo>
                    <a:pt x="448874" y="87182"/>
                    <a:pt x="449443" y="87307"/>
                    <a:pt x="450000" y="87476"/>
                  </a:cubicBezTo>
                  <a:cubicBezTo>
                    <a:pt x="450515" y="87712"/>
                    <a:pt x="451012" y="87982"/>
                    <a:pt x="451490" y="88285"/>
                  </a:cubicBezTo>
                  <a:cubicBezTo>
                    <a:pt x="451734" y="88482"/>
                    <a:pt x="451967" y="88691"/>
                    <a:pt x="452189" y="88912"/>
                  </a:cubicBezTo>
                  <a:cubicBezTo>
                    <a:pt x="452545" y="89350"/>
                    <a:pt x="452870" y="89813"/>
                    <a:pt x="453161" y="90297"/>
                  </a:cubicBezTo>
                  <a:cubicBezTo>
                    <a:pt x="453426" y="90959"/>
                    <a:pt x="453641" y="91639"/>
                    <a:pt x="453804" y="92333"/>
                  </a:cubicBezTo>
                  <a:cubicBezTo>
                    <a:pt x="453953" y="93336"/>
                    <a:pt x="454019" y="94350"/>
                    <a:pt x="454000" y="95363"/>
                  </a:cubicBezTo>
                  <a:cubicBezTo>
                    <a:pt x="453808" y="96649"/>
                    <a:pt x="453485" y="97912"/>
                    <a:pt x="453037" y="99132"/>
                  </a:cubicBezTo>
                  <a:cubicBezTo>
                    <a:pt x="452734" y="99837"/>
                    <a:pt x="452381" y="100520"/>
                    <a:pt x="451982" y="101175"/>
                  </a:cubicBezTo>
                  <a:cubicBezTo>
                    <a:pt x="450789" y="102630"/>
                    <a:pt x="449463" y="103969"/>
                    <a:pt x="448021" y="105177"/>
                  </a:cubicBezTo>
                  <a:cubicBezTo>
                    <a:pt x="446462" y="106444"/>
                    <a:pt x="444767" y="107534"/>
                    <a:pt x="442967" y="108426"/>
                  </a:cubicBezTo>
                  <a:cubicBezTo>
                    <a:pt x="442721" y="108537"/>
                    <a:pt x="442474" y="108643"/>
                    <a:pt x="442218" y="108732"/>
                  </a:cubicBezTo>
                  <a:cubicBezTo>
                    <a:pt x="441785" y="108887"/>
                    <a:pt x="441344" y="109020"/>
                    <a:pt x="440897" y="109131"/>
                  </a:cubicBezTo>
                  <a:lnTo>
                    <a:pt x="440996" y="109112"/>
                  </a:lnTo>
                  <a:lnTo>
                    <a:pt x="440888" y="109133"/>
                  </a:lnTo>
                  <a:cubicBezTo>
                    <a:pt x="440705" y="109178"/>
                    <a:pt x="440521" y="109217"/>
                    <a:pt x="440335" y="109253"/>
                  </a:cubicBezTo>
                  <a:cubicBezTo>
                    <a:pt x="440478" y="109214"/>
                    <a:pt x="440621" y="109183"/>
                    <a:pt x="440764" y="109156"/>
                  </a:cubicBezTo>
                  <a:cubicBezTo>
                    <a:pt x="440331" y="109228"/>
                    <a:pt x="439892" y="109262"/>
                    <a:pt x="439453" y="109257"/>
                  </a:cubicBezTo>
                  <a:cubicBezTo>
                    <a:pt x="439010" y="109197"/>
                    <a:pt x="438572" y="109106"/>
                    <a:pt x="438142" y="108985"/>
                  </a:cubicBezTo>
                  <a:cubicBezTo>
                    <a:pt x="436618" y="108273"/>
                    <a:pt x="435159" y="107433"/>
                    <a:pt x="433778" y="106473"/>
                  </a:cubicBezTo>
                  <a:cubicBezTo>
                    <a:pt x="432094" y="105210"/>
                    <a:pt x="430539" y="103783"/>
                    <a:pt x="429135" y="102213"/>
                  </a:cubicBezTo>
                  <a:cubicBezTo>
                    <a:pt x="427831" y="100623"/>
                    <a:pt x="426693" y="98903"/>
                    <a:pt x="425739" y="97081"/>
                  </a:cubicBezTo>
                  <a:cubicBezTo>
                    <a:pt x="425134" y="95740"/>
                    <a:pt x="424654" y="94346"/>
                    <a:pt x="424306" y="92916"/>
                  </a:cubicBezTo>
                  <a:cubicBezTo>
                    <a:pt x="424217" y="92345"/>
                    <a:pt x="424205" y="91766"/>
                    <a:pt x="424152" y="91192"/>
                  </a:cubicBezTo>
                  <a:cubicBezTo>
                    <a:pt x="424250" y="88905"/>
                    <a:pt x="424249" y="86630"/>
                    <a:pt x="424169" y="84343"/>
                  </a:cubicBezTo>
                  <a:cubicBezTo>
                    <a:pt x="424278" y="83453"/>
                    <a:pt x="424388" y="82565"/>
                    <a:pt x="424530" y="81668"/>
                  </a:cubicBezTo>
                  <a:cubicBezTo>
                    <a:pt x="424770" y="80126"/>
                    <a:pt x="424950" y="78563"/>
                    <a:pt x="425151" y="77021"/>
                  </a:cubicBezTo>
                  <a:cubicBezTo>
                    <a:pt x="425217" y="76531"/>
                    <a:pt x="425334" y="76060"/>
                    <a:pt x="425416" y="75577"/>
                  </a:cubicBezTo>
                  <a:lnTo>
                    <a:pt x="425456" y="75572"/>
                  </a:lnTo>
                  <a:cubicBezTo>
                    <a:pt x="425655" y="75507"/>
                    <a:pt x="425846" y="75417"/>
                    <a:pt x="426022" y="75304"/>
                  </a:cubicBezTo>
                  <a:cubicBezTo>
                    <a:pt x="426022" y="75206"/>
                    <a:pt x="426027" y="75108"/>
                    <a:pt x="426037" y="75011"/>
                  </a:cubicBezTo>
                  <a:cubicBezTo>
                    <a:pt x="426077" y="74490"/>
                    <a:pt x="426117" y="73969"/>
                    <a:pt x="426177" y="73449"/>
                  </a:cubicBezTo>
                  <a:cubicBezTo>
                    <a:pt x="426255" y="72621"/>
                    <a:pt x="426383" y="71798"/>
                    <a:pt x="426558" y="70985"/>
                  </a:cubicBezTo>
                  <a:lnTo>
                    <a:pt x="426656" y="70584"/>
                  </a:lnTo>
                  <a:lnTo>
                    <a:pt x="426589" y="70343"/>
                  </a:lnTo>
                  <a:cubicBezTo>
                    <a:pt x="426843" y="69476"/>
                    <a:pt x="427072" y="68603"/>
                    <a:pt x="427353" y="67748"/>
                  </a:cubicBezTo>
                  <a:cubicBezTo>
                    <a:pt x="427857" y="66398"/>
                    <a:pt x="428374" y="65060"/>
                    <a:pt x="428997" y="63760"/>
                  </a:cubicBezTo>
                  <a:cubicBezTo>
                    <a:pt x="429418" y="62938"/>
                    <a:pt x="429839" y="62117"/>
                    <a:pt x="430279" y="61316"/>
                  </a:cubicBezTo>
                  <a:cubicBezTo>
                    <a:pt x="430648" y="60675"/>
                    <a:pt x="431036" y="60073"/>
                    <a:pt x="431442" y="59472"/>
                  </a:cubicBezTo>
                  <a:cubicBezTo>
                    <a:pt x="433007" y="57264"/>
                    <a:pt x="434672" y="55155"/>
                    <a:pt x="436409" y="53083"/>
                  </a:cubicBezTo>
                  <a:cubicBezTo>
                    <a:pt x="437431" y="51881"/>
                    <a:pt x="438452" y="50699"/>
                    <a:pt x="439534" y="49557"/>
                  </a:cubicBezTo>
                  <a:cubicBezTo>
                    <a:pt x="439727" y="49353"/>
                    <a:pt x="439949" y="49178"/>
                    <a:pt x="440147" y="48980"/>
                  </a:cubicBezTo>
                  <a:lnTo>
                    <a:pt x="440194" y="48947"/>
                  </a:lnTo>
                  <a:cubicBezTo>
                    <a:pt x="441108" y="48189"/>
                    <a:pt x="441948" y="47352"/>
                    <a:pt x="442804" y="46532"/>
                  </a:cubicBezTo>
                  <a:cubicBezTo>
                    <a:pt x="445048" y="44781"/>
                    <a:pt x="447387" y="43156"/>
                    <a:pt x="449810" y="41664"/>
                  </a:cubicBezTo>
                  <a:cubicBezTo>
                    <a:pt x="452030" y="40336"/>
                    <a:pt x="454322" y="39134"/>
                    <a:pt x="456637" y="37980"/>
                  </a:cubicBezTo>
                  <a:cubicBezTo>
                    <a:pt x="457236" y="38091"/>
                    <a:pt x="457856" y="37974"/>
                    <a:pt x="458373" y="37651"/>
                  </a:cubicBezTo>
                  <a:cubicBezTo>
                    <a:pt x="459385" y="37032"/>
                    <a:pt x="460429" y="36465"/>
                    <a:pt x="461499" y="35952"/>
                  </a:cubicBezTo>
                  <a:cubicBezTo>
                    <a:pt x="463718" y="35040"/>
                    <a:pt x="465917" y="34077"/>
                    <a:pt x="468180" y="33271"/>
                  </a:cubicBezTo>
                  <a:cubicBezTo>
                    <a:pt x="470043" y="32610"/>
                    <a:pt x="471926" y="31929"/>
                    <a:pt x="473849" y="31388"/>
                  </a:cubicBezTo>
                  <a:cubicBezTo>
                    <a:pt x="474432" y="31227"/>
                    <a:pt x="475021" y="31060"/>
                    <a:pt x="475610" y="30896"/>
                  </a:cubicBezTo>
                  <a:cubicBezTo>
                    <a:pt x="476842" y="30705"/>
                    <a:pt x="478082" y="30579"/>
                    <a:pt x="479327" y="30519"/>
                  </a:cubicBezTo>
                  <a:cubicBezTo>
                    <a:pt x="481020" y="30489"/>
                    <a:pt x="482713" y="30547"/>
                    <a:pt x="484400" y="30692"/>
                  </a:cubicBezTo>
                  <a:cubicBezTo>
                    <a:pt x="489035" y="31124"/>
                    <a:pt x="493615" y="31897"/>
                    <a:pt x="498177" y="32763"/>
                  </a:cubicBezTo>
                  <a:cubicBezTo>
                    <a:pt x="500354" y="33178"/>
                    <a:pt x="502495" y="33645"/>
                    <a:pt x="504637" y="34145"/>
                  </a:cubicBezTo>
                  <a:cubicBezTo>
                    <a:pt x="504861" y="34224"/>
                    <a:pt x="505090" y="34302"/>
                    <a:pt x="505311" y="34384"/>
                  </a:cubicBezTo>
                  <a:cubicBezTo>
                    <a:pt x="506429" y="34887"/>
                    <a:pt x="507503" y="35486"/>
                    <a:pt x="508520" y="36172"/>
                  </a:cubicBezTo>
                  <a:lnTo>
                    <a:pt x="508479" y="36150"/>
                  </a:lnTo>
                  <a:cubicBezTo>
                    <a:pt x="509500" y="36891"/>
                    <a:pt x="510502" y="37672"/>
                    <a:pt x="511463" y="38514"/>
                  </a:cubicBezTo>
                  <a:cubicBezTo>
                    <a:pt x="512084" y="39054"/>
                    <a:pt x="512746" y="39555"/>
                    <a:pt x="513326" y="40156"/>
                  </a:cubicBezTo>
                  <a:lnTo>
                    <a:pt x="515310" y="42139"/>
                  </a:lnTo>
                  <a:cubicBezTo>
                    <a:pt x="515870" y="42682"/>
                    <a:pt x="516350" y="43306"/>
                    <a:pt x="516866" y="43909"/>
                  </a:cubicBezTo>
                  <a:lnTo>
                    <a:pt x="516752" y="43762"/>
                  </a:lnTo>
                  <a:lnTo>
                    <a:pt x="516869" y="43912"/>
                  </a:lnTo>
                  <a:lnTo>
                    <a:pt x="516937" y="43991"/>
                  </a:lnTo>
                  <a:lnTo>
                    <a:pt x="516871" y="43915"/>
                  </a:lnTo>
                  <a:cubicBezTo>
                    <a:pt x="517434" y="44646"/>
                    <a:pt x="518012" y="45377"/>
                    <a:pt x="518555" y="46126"/>
                  </a:cubicBezTo>
                  <a:cubicBezTo>
                    <a:pt x="519316" y="47167"/>
                    <a:pt x="520057" y="48229"/>
                    <a:pt x="520778" y="49311"/>
                  </a:cubicBezTo>
                  <a:cubicBezTo>
                    <a:pt x="522075" y="51203"/>
                    <a:pt x="523234" y="53186"/>
                    <a:pt x="524247" y="55244"/>
                  </a:cubicBezTo>
                  <a:cubicBezTo>
                    <a:pt x="524957" y="56853"/>
                    <a:pt x="525565" y="58504"/>
                    <a:pt x="526067" y="60189"/>
                  </a:cubicBezTo>
                  <a:cubicBezTo>
                    <a:pt x="526307" y="60990"/>
                    <a:pt x="526488" y="61831"/>
                    <a:pt x="526688" y="62653"/>
                  </a:cubicBezTo>
                  <a:cubicBezTo>
                    <a:pt x="527012" y="63950"/>
                    <a:pt x="527256" y="65264"/>
                    <a:pt x="527520" y="66579"/>
                  </a:cubicBezTo>
                  <a:cubicBezTo>
                    <a:pt x="527923" y="69318"/>
                    <a:pt x="528047" y="72090"/>
                    <a:pt x="527891" y="74853"/>
                  </a:cubicBezTo>
                  <a:cubicBezTo>
                    <a:pt x="527680" y="77055"/>
                    <a:pt x="527216" y="79226"/>
                    <a:pt x="526508" y="81323"/>
                  </a:cubicBezTo>
                  <a:lnTo>
                    <a:pt x="526514" y="81308"/>
                  </a:lnTo>
                  <a:cubicBezTo>
                    <a:pt x="526236" y="82001"/>
                    <a:pt x="525951" y="82683"/>
                    <a:pt x="525626" y="83366"/>
                  </a:cubicBezTo>
                  <a:cubicBezTo>
                    <a:pt x="525183" y="84291"/>
                    <a:pt x="524670" y="85180"/>
                    <a:pt x="524090" y="86027"/>
                  </a:cubicBezTo>
                  <a:cubicBezTo>
                    <a:pt x="522684" y="87938"/>
                    <a:pt x="521083" y="89698"/>
                    <a:pt x="519313" y="91278"/>
                  </a:cubicBezTo>
                  <a:cubicBezTo>
                    <a:pt x="517956" y="92397"/>
                    <a:pt x="516540" y="93440"/>
                    <a:pt x="515069" y="94403"/>
                  </a:cubicBezTo>
                  <a:cubicBezTo>
                    <a:pt x="513477" y="95402"/>
                    <a:pt x="511831" y="96315"/>
                    <a:pt x="510140" y="97138"/>
                  </a:cubicBezTo>
                  <a:cubicBezTo>
                    <a:pt x="509051" y="97640"/>
                    <a:pt x="507957" y="98169"/>
                    <a:pt x="506816" y="98590"/>
                  </a:cubicBezTo>
                  <a:cubicBezTo>
                    <a:pt x="506055" y="98870"/>
                    <a:pt x="505274" y="99171"/>
                    <a:pt x="504492" y="99451"/>
                  </a:cubicBezTo>
                  <a:cubicBezTo>
                    <a:pt x="502993" y="99991"/>
                    <a:pt x="501453" y="100408"/>
                    <a:pt x="499887" y="100698"/>
                  </a:cubicBezTo>
                  <a:cubicBezTo>
                    <a:pt x="498333" y="100928"/>
                    <a:pt x="496762" y="101016"/>
                    <a:pt x="495192" y="100963"/>
                  </a:cubicBezTo>
                  <a:cubicBezTo>
                    <a:pt x="494352" y="100876"/>
                    <a:pt x="493519" y="100726"/>
                    <a:pt x="492701" y="100516"/>
                  </a:cubicBezTo>
                  <a:cubicBezTo>
                    <a:pt x="492374" y="100388"/>
                    <a:pt x="492052" y="100245"/>
                    <a:pt x="491732" y="100092"/>
                  </a:cubicBezTo>
                  <a:cubicBezTo>
                    <a:pt x="491406" y="99922"/>
                    <a:pt x="491090" y="99731"/>
                    <a:pt x="490777" y="99528"/>
                  </a:cubicBezTo>
                  <a:cubicBezTo>
                    <a:pt x="490053" y="98954"/>
                    <a:pt x="489373" y="98328"/>
                    <a:pt x="488741" y="97655"/>
                  </a:cubicBezTo>
                  <a:cubicBezTo>
                    <a:pt x="487816" y="96484"/>
                    <a:pt x="486998" y="95233"/>
                    <a:pt x="486296" y="93916"/>
                  </a:cubicBezTo>
                  <a:cubicBezTo>
                    <a:pt x="486107" y="93510"/>
                    <a:pt x="485938" y="93105"/>
                    <a:pt x="485782" y="92700"/>
                  </a:cubicBezTo>
                  <a:cubicBezTo>
                    <a:pt x="485552" y="92129"/>
                    <a:pt x="485375" y="91537"/>
                    <a:pt x="485255" y="90933"/>
                  </a:cubicBezTo>
                  <a:cubicBezTo>
                    <a:pt x="485144" y="90039"/>
                    <a:pt x="485110" y="89137"/>
                    <a:pt x="485154" y="88237"/>
                  </a:cubicBezTo>
                  <a:cubicBezTo>
                    <a:pt x="485334" y="86474"/>
                    <a:pt x="485703" y="84736"/>
                    <a:pt x="486254" y="83052"/>
                  </a:cubicBezTo>
                  <a:cubicBezTo>
                    <a:pt x="486495" y="82501"/>
                    <a:pt x="486769" y="81965"/>
                    <a:pt x="487075" y="81447"/>
                  </a:cubicBezTo>
                  <a:cubicBezTo>
                    <a:pt x="487263" y="81194"/>
                    <a:pt x="487472" y="80958"/>
                    <a:pt x="487699" y="80740"/>
                  </a:cubicBezTo>
                  <a:cubicBezTo>
                    <a:pt x="489201" y="79635"/>
                    <a:pt x="490792" y="78655"/>
                    <a:pt x="492455" y="77812"/>
                  </a:cubicBezTo>
                  <a:cubicBezTo>
                    <a:pt x="493125" y="77530"/>
                    <a:pt x="493817" y="77306"/>
                    <a:pt x="494524" y="77142"/>
                  </a:cubicBezTo>
                  <a:cubicBezTo>
                    <a:pt x="495257" y="77068"/>
                    <a:pt x="495995" y="77041"/>
                    <a:pt x="496731" y="77063"/>
                  </a:cubicBezTo>
                  <a:cubicBezTo>
                    <a:pt x="497265" y="77140"/>
                    <a:pt x="497794" y="77251"/>
                    <a:pt x="498314" y="77395"/>
                  </a:cubicBezTo>
                  <a:cubicBezTo>
                    <a:pt x="498672" y="77562"/>
                    <a:pt x="499021" y="77750"/>
                    <a:pt x="499357" y="77958"/>
                  </a:cubicBezTo>
                  <a:cubicBezTo>
                    <a:pt x="499651" y="78200"/>
                    <a:pt x="499927" y="78453"/>
                    <a:pt x="500197" y="78723"/>
                  </a:cubicBezTo>
                  <a:cubicBezTo>
                    <a:pt x="500755" y="79439"/>
                    <a:pt x="501281" y="80172"/>
                    <a:pt x="501788" y="80942"/>
                  </a:cubicBezTo>
                  <a:cubicBezTo>
                    <a:pt x="502318" y="81719"/>
                    <a:pt x="503297" y="82053"/>
                    <a:pt x="504192" y="81763"/>
                  </a:cubicBezTo>
                  <a:cubicBezTo>
                    <a:pt x="505274" y="81395"/>
                    <a:pt x="505863" y="80228"/>
                    <a:pt x="505514" y="79139"/>
                  </a:cubicBezTo>
                  <a:cubicBezTo>
                    <a:pt x="505373" y="78778"/>
                    <a:pt x="505213" y="78438"/>
                    <a:pt x="505053" y="78077"/>
                  </a:cubicBezTo>
                  <a:lnTo>
                    <a:pt x="504812" y="77576"/>
                  </a:lnTo>
                  <a:cubicBezTo>
                    <a:pt x="504537" y="77059"/>
                    <a:pt x="504193" y="76580"/>
                    <a:pt x="503791" y="76154"/>
                  </a:cubicBezTo>
                  <a:cubicBezTo>
                    <a:pt x="503054" y="75326"/>
                    <a:pt x="502188" y="74622"/>
                    <a:pt x="501227" y="74071"/>
                  </a:cubicBezTo>
                  <a:cubicBezTo>
                    <a:pt x="500706" y="73764"/>
                    <a:pt x="500147" y="73528"/>
                    <a:pt x="499564" y="73369"/>
                  </a:cubicBezTo>
                  <a:cubicBezTo>
                    <a:pt x="498864" y="73171"/>
                    <a:pt x="498146" y="73044"/>
                    <a:pt x="497421" y="72988"/>
                  </a:cubicBezTo>
                  <a:cubicBezTo>
                    <a:pt x="495699" y="72826"/>
                    <a:pt x="493962" y="73010"/>
                    <a:pt x="492313" y="73529"/>
                  </a:cubicBezTo>
                  <a:cubicBezTo>
                    <a:pt x="490944" y="74042"/>
                    <a:pt x="489634" y="74700"/>
                    <a:pt x="488406" y="75492"/>
                  </a:cubicBezTo>
                  <a:cubicBezTo>
                    <a:pt x="486997" y="76308"/>
                    <a:pt x="485687" y="77283"/>
                    <a:pt x="484500" y="78398"/>
                  </a:cubicBezTo>
                  <a:cubicBezTo>
                    <a:pt x="484023" y="78941"/>
                    <a:pt x="483613" y="79540"/>
                    <a:pt x="483278" y="80180"/>
                  </a:cubicBezTo>
                  <a:cubicBezTo>
                    <a:pt x="482944" y="80767"/>
                    <a:pt x="482681" y="81393"/>
                    <a:pt x="482497" y="82043"/>
                  </a:cubicBezTo>
                  <a:cubicBezTo>
                    <a:pt x="481864" y="83878"/>
                    <a:pt x="481447" y="85781"/>
                    <a:pt x="481255" y="87712"/>
                  </a:cubicBezTo>
                  <a:cubicBezTo>
                    <a:pt x="481195" y="88394"/>
                    <a:pt x="481175" y="89074"/>
                    <a:pt x="481155" y="89756"/>
                  </a:cubicBezTo>
                  <a:cubicBezTo>
                    <a:pt x="481176" y="90462"/>
                    <a:pt x="481256" y="91166"/>
                    <a:pt x="481396" y="91859"/>
                  </a:cubicBezTo>
                  <a:cubicBezTo>
                    <a:pt x="481686" y="93300"/>
                    <a:pt x="482171" y="94696"/>
                    <a:pt x="482838" y="96006"/>
                  </a:cubicBezTo>
                  <a:cubicBezTo>
                    <a:pt x="483528" y="97399"/>
                    <a:pt x="484353" y="98721"/>
                    <a:pt x="485302" y="99952"/>
                  </a:cubicBezTo>
                  <a:cubicBezTo>
                    <a:pt x="485758" y="100539"/>
                    <a:pt x="486253" y="101094"/>
                    <a:pt x="486784" y="101615"/>
                  </a:cubicBezTo>
                  <a:cubicBezTo>
                    <a:pt x="487504" y="102311"/>
                    <a:pt x="488297" y="102929"/>
                    <a:pt x="489148" y="103458"/>
                  </a:cubicBezTo>
                  <a:cubicBezTo>
                    <a:pt x="490348" y="104215"/>
                    <a:pt x="491680" y="104738"/>
                    <a:pt x="493074" y="105000"/>
                  </a:cubicBezTo>
                  <a:cubicBezTo>
                    <a:pt x="494562" y="105260"/>
                    <a:pt x="496073" y="105361"/>
                    <a:pt x="497581" y="105301"/>
                  </a:cubicBezTo>
                  <a:cubicBezTo>
                    <a:pt x="499326" y="105210"/>
                    <a:pt x="501057" y="104949"/>
                    <a:pt x="502750" y="104520"/>
                  </a:cubicBezTo>
                  <a:cubicBezTo>
                    <a:pt x="504008" y="104225"/>
                    <a:pt x="505246" y="103850"/>
                    <a:pt x="506456" y="103398"/>
                  </a:cubicBezTo>
                  <a:cubicBezTo>
                    <a:pt x="507237" y="103097"/>
                    <a:pt x="507998" y="102817"/>
                    <a:pt x="508780" y="102516"/>
                  </a:cubicBezTo>
                  <a:cubicBezTo>
                    <a:pt x="509341" y="102316"/>
                    <a:pt x="509882" y="102036"/>
                    <a:pt x="510422" y="101795"/>
                  </a:cubicBezTo>
                  <a:cubicBezTo>
                    <a:pt x="511124" y="101475"/>
                    <a:pt x="511825" y="101174"/>
                    <a:pt x="512486" y="100834"/>
                  </a:cubicBezTo>
                  <a:cubicBezTo>
                    <a:pt x="514472" y="99846"/>
                    <a:pt x="516399" y="98743"/>
                    <a:pt x="518255" y="97529"/>
                  </a:cubicBezTo>
                  <a:cubicBezTo>
                    <a:pt x="521146" y="95594"/>
                    <a:pt x="523749" y="93260"/>
                    <a:pt x="525987" y="90597"/>
                  </a:cubicBezTo>
                  <a:cubicBezTo>
                    <a:pt x="526961" y="89414"/>
                    <a:pt x="527839" y="88155"/>
                    <a:pt x="528612" y="86831"/>
                  </a:cubicBezTo>
                  <a:cubicBezTo>
                    <a:pt x="529585" y="85112"/>
                    <a:pt x="530351" y="83283"/>
                    <a:pt x="530895" y="81383"/>
                  </a:cubicBezTo>
                  <a:cubicBezTo>
                    <a:pt x="531377" y="79756"/>
                    <a:pt x="531699" y="78085"/>
                    <a:pt x="531857" y="76395"/>
                  </a:cubicBezTo>
                  <a:cubicBezTo>
                    <a:pt x="532014" y="74737"/>
                    <a:pt x="532061" y="73071"/>
                    <a:pt x="531998" y="71407"/>
                  </a:cubicBezTo>
                  <a:cubicBezTo>
                    <a:pt x="531874" y="68793"/>
                    <a:pt x="531498" y="66197"/>
                    <a:pt x="530876" y="63655"/>
                  </a:cubicBezTo>
                  <a:cubicBezTo>
                    <a:pt x="530595" y="62292"/>
                    <a:pt x="530215" y="60970"/>
                    <a:pt x="529854" y="59628"/>
                  </a:cubicBezTo>
                  <a:cubicBezTo>
                    <a:pt x="529168" y="57066"/>
                    <a:pt x="528158" y="54603"/>
                    <a:pt x="526849" y="52296"/>
                  </a:cubicBezTo>
                  <a:cubicBezTo>
                    <a:pt x="526288" y="51335"/>
                    <a:pt x="525768" y="50373"/>
                    <a:pt x="525147" y="49432"/>
                  </a:cubicBezTo>
                  <a:cubicBezTo>
                    <a:pt x="524526" y="48490"/>
                    <a:pt x="523885" y="47569"/>
                    <a:pt x="523223" y="46647"/>
                  </a:cubicBezTo>
                  <a:cubicBezTo>
                    <a:pt x="522582" y="45746"/>
                    <a:pt x="521921" y="44884"/>
                    <a:pt x="521260" y="44003"/>
                  </a:cubicBezTo>
                  <a:cubicBezTo>
                    <a:pt x="520980" y="43622"/>
                    <a:pt x="520659" y="43282"/>
                    <a:pt x="520379" y="42921"/>
                  </a:cubicBezTo>
                  <a:cubicBezTo>
                    <a:pt x="520018" y="42481"/>
                    <a:pt x="519678" y="42020"/>
                    <a:pt x="519277" y="41599"/>
                  </a:cubicBezTo>
                  <a:cubicBezTo>
                    <a:pt x="518206" y="40402"/>
                    <a:pt x="517065" y="39276"/>
                    <a:pt x="515891" y="38182"/>
                  </a:cubicBezTo>
                  <a:cubicBezTo>
                    <a:pt x="516196" y="38346"/>
                    <a:pt x="516526" y="38461"/>
                    <a:pt x="516828" y="38633"/>
                  </a:cubicBezTo>
                  <a:cubicBezTo>
                    <a:pt x="518410" y="39528"/>
                    <a:pt x="519938" y="40516"/>
                    <a:pt x="521445" y="41524"/>
                  </a:cubicBezTo>
                  <a:cubicBezTo>
                    <a:pt x="526023" y="44862"/>
                    <a:pt x="530466" y="48373"/>
                    <a:pt x="534717" y="52115"/>
                  </a:cubicBezTo>
                  <a:cubicBezTo>
                    <a:pt x="539236" y="56126"/>
                    <a:pt x="543494" y="60422"/>
                    <a:pt x="547464" y="64978"/>
                  </a:cubicBezTo>
                  <a:cubicBezTo>
                    <a:pt x="550832" y="68950"/>
                    <a:pt x="554030" y="73075"/>
                    <a:pt x="557353" y="77075"/>
                  </a:cubicBezTo>
                  <a:cubicBezTo>
                    <a:pt x="559076" y="79158"/>
                    <a:pt x="560879" y="81202"/>
                    <a:pt x="562702" y="83205"/>
                  </a:cubicBezTo>
                  <a:cubicBezTo>
                    <a:pt x="563643" y="84226"/>
                    <a:pt x="564605" y="85208"/>
                    <a:pt x="565587" y="86190"/>
                  </a:cubicBezTo>
                  <a:cubicBezTo>
                    <a:pt x="566448" y="87051"/>
                    <a:pt x="567410" y="87832"/>
                    <a:pt x="568351" y="88613"/>
                  </a:cubicBezTo>
                  <a:cubicBezTo>
                    <a:pt x="570498" y="90428"/>
                    <a:pt x="572745" y="92120"/>
                    <a:pt x="575082" y="93682"/>
                  </a:cubicBezTo>
                  <a:cubicBezTo>
                    <a:pt x="577313" y="95176"/>
                    <a:pt x="579619" y="96553"/>
                    <a:pt x="581993" y="97808"/>
                  </a:cubicBezTo>
                  <a:cubicBezTo>
                    <a:pt x="586921" y="100332"/>
                    <a:pt x="591829" y="102976"/>
                    <a:pt x="596897" y="105220"/>
                  </a:cubicBezTo>
                  <a:cubicBezTo>
                    <a:pt x="601963" y="107474"/>
                    <a:pt x="607219" y="109277"/>
                    <a:pt x="612602" y="110609"/>
                  </a:cubicBezTo>
                  <a:cubicBezTo>
                    <a:pt x="613844" y="110909"/>
                    <a:pt x="615066" y="111230"/>
                    <a:pt x="616308" y="111510"/>
                  </a:cubicBezTo>
                  <a:cubicBezTo>
                    <a:pt x="617730" y="111831"/>
                    <a:pt x="619133" y="112191"/>
                    <a:pt x="620575" y="112452"/>
                  </a:cubicBezTo>
                  <a:lnTo>
                    <a:pt x="625022" y="113233"/>
                  </a:lnTo>
                  <a:cubicBezTo>
                    <a:pt x="625463" y="113313"/>
                    <a:pt x="625924" y="113353"/>
                    <a:pt x="626384" y="113393"/>
                  </a:cubicBezTo>
                  <a:cubicBezTo>
                    <a:pt x="627346" y="113513"/>
                    <a:pt x="628307" y="113613"/>
                    <a:pt x="629269" y="113734"/>
                  </a:cubicBezTo>
                  <a:cubicBezTo>
                    <a:pt x="630631" y="113874"/>
                    <a:pt x="632014" y="113894"/>
                    <a:pt x="633376" y="113974"/>
                  </a:cubicBezTo>
                  <a:cubicBezTo>
                    <a:pt x="634758" y="114034"/>
                    <a:pt x="636160" y="114014"/>
                    <a:pt x="637542" y="114014"/>
                  </a:cubicBezTo>
                  <a:cubicBezTo>
                    <a:pt x="638804" y="114014"/>
                    <a:pt x="640086" y="113934"/>
                    <a:pt x="641348" y="113894"/>
                  </a:cubicBezTo>
                  <a:cubicBezTo>
                    <a:pt x="641909" y="113894"/>
                    <a:pt x="642470" y="113814"/>
                    <a:pt x="643031" y="113774"/>
                  </a:cubicBezTo>
                  <a:cubicBezTo>
                    <a:pt x="643752" y="113714"/>
                    <a:pt x="644494" y="113714"/>
                    <a:pt x="645215" y="113613"/>
                  </a:cubicBezTo>
                  <a:cubicBezTo>
                    <a:pt x="646637" y="113393"/>
                    <a:pt x="648079" y="113232"/>
                    <a:pt x="649482" y="112952"/>
                  </a:cubicBezTo>
                  <a:cubicBezTo>
                    <a:pt x="650944" y="112652"/>
                    <a:pt x="652407" y="112351"/>
                    <a:pt x="653869" y="111990"/>
                  </a:cubicBezTo>
                  <a:cubicBezTo>
                    <a:pt x="656553" y="111329"/>
                    <a:pt x="659197" y="110568"/>
                    <a:pt x="661802" y="109687"/>
                  </a:cubicBezTo>
                  <a:cubicBezTo>
                    <a:pt x="663044" y="109266"/>
                    <a:pt x="664266" y="108785"/>
                    <a:pt x="665488" y="108325"/>
                  </a:cubicBezTo>
                  <a:cubicBezTo>
                    <a:pt x="666870" y="107784"/>
                    <a:pt x="668212" y="107162"/>
                    <a:pt x="669554" y="106542"/>
                  </a:cubicBezTo>
                  <a:cubicBezTo>
                    <a:pt x="672120" y="105344"/>
                    <a:pt x="674620" y="104014"/>
                    <a:pt x="677046" y="102555"/>
                  </a:cubicBezTo>
                  <a:cubicBezTo>
                    <a:pt x="681734" y="99811"/>
                    <a:pt x="686181" y="96606"/>
                    <a:pt x="690628" y="93481"/>
                  </a:cubicBezTo>
                  <a:cubicBezTo>
                    <a:pt x="692832" y="91919"/>
                    <a:pt x="695015" y="90336"/>
                    <a:pt x="697199" y="88733"/>
                  </a:cubicBezTo>
                  <a:cubicBezTo>
                    <a:pt x="699422" y="87090"/>
                    <a:pt x="701566" y="85348"/>
                    <a:pt x="703669" y="83585"/>
                  </a:cubicBezTo>
                  <a:cubicBezTo>
                    <a:pt x="705621" y="81954"/>
                    <a:pt x="707480" y="80215"/>
                    <a:pt x="709238" y="78376"/>
                  </a:cubicBezTo>
                  <a:cubicBezTo>
                    <a:pt x="711690" y="75759"/>
                    <a:pt x="713785" y="72829"/>
                    <a:pt x="715468" y="69662"/>
                  </a:cubicBezTo>
                  <a:cubicBezTo>
                    <a:pt x="716730" y="67259"/>
                    <a:pt x="717972" y="64835"/>
                    <a:pt x="719014" y="62331"/>
                  </a:cubicBezTo>
                  <a:cubicBezTo>
                    <a:pt x="719414" y="61389"/>
                    <a:pt x="719815" y="60468"/>
                    <a:pt x="720156" y="59506"/>
                  </a:cubicBezTo>
                  <a:cubicBezTo>
                    <a:pt x="720576" y="58324"/>
                    <a:pt x="721017" y="57142"/>
                    <a:pt x="721438" y="55940"/>
                  </a:cubicBezTo>
                  <a:cubicBezTo>
                    <a:pt x="721798" y="54999"/>
                    <a:pt x="722039" y="53977"/>
                    <a:pt x="722319" y="52996"/>
                  </a:cubicBezTo>
                  <a:cubicBezTo>
                    <a:pt x="722491" y="52435"/>
                    <a:pt x="722608" y="51859"/>
                    <a:pt x="722742" y="51291"/>
                  </a:cubicBezTo>
                  <a:cubicBezTo>
                    <a:pt x="727805" y="50084"/>
                    <a:pt x="732883" y="48925"/>
                    <a:pt x="737975" y="47814"/>
                  </a:cubicBezTo>
                  <a:cubicBezTo>
                    <a:pt x="744650" y="46320"/>
                    <a:pt x="751364" y="44964"/>
                    <a:pt x="758096" y="43642"/>
                  </a:cubicBezTo>
                  <a:cubicBezTo>
                    <a:pt x="760409" y="43224"/>
                    <a:pt x="762705" y="42824"/>
                    <a:pt x="765019" y="42445"/>
                  </a:cubicBezTo>
                  <a:cubicBezTo>
                    <a:pt x="767142" y="42105"/>
                    <a:pt x="769286" y="41864"/>
                    <a:pt x="771409" y="41624"/>
                  </a:cubicBezTo>
                  <a:cubicBezTo>
                    <a:pt x="773432" y="41384"/>
                    <a:pt x="775455" y="41143"/>
                    <a:pt x="777499" y="41003"/>
                  </a:cubicBezTo>
                  <a:cubicBezTo>
                    <a:pt x="779963" y="40823"/>
                    <a:pt x="782427" y="40682"/>
                    <a:pt x="784890" y="40562"/>
                  </a:cubicBezTo>
                  <a:cubicBezTo>
                    <a:pt x="789237" y="40362"/>
                    <a:pt x="793584" y="40302"/>
                    <a:pt x="797931" y="40242"/>
                  </a:cubicBezTo>
                  <a:cubicBezTo>
                    <a:pt x="800054" y="40202"/>
                    <a:pt x="802198" y="40162"/>
                    <a:pt x="804341" y="40202"/>
                  </a:cubicBezTo>
                  <a:cubicBezTo>
                    <a:pt x="806684" y="40241"/>
                    <a:pt x="809009" y="40319"/>
                    <a:pt x="811351" y="40417"/>
                  </a:cubicBezTo>
                  <a:cubicBezTo>
                    <a:pt x="812591" y="40540"/>
                    <a:pt x="813842" y="40671"/>
                    <a:pt x="815079" y="40863"/>
                  </a:cubicBezTo>
                  <a:cubicBezTo>
                    <a:pt x="818152" y="41316"/>
                    <a:pt x="821185" y="42011"/>
                    <a:pt x="824150" y="42939"/>
                  </a:cubicBezTo>
                  <a:cubicBezTo>
                    <a:pt x="825025" y="43270"/>
                    <a:pt x="825874" y="43632"/>
                    <a:pt x="826737" y="44028"/>
                  </a:cubicBezTo>
                  <a:cubicBezTo>
                    <a:pt x="827981" y="44656"/>
                    <a:pt x="829179" y="45373"/>
                    <a:pt x="830321" y="46173"/>
                  </a:cubicBezTo>
                  <a:cubicBezTo>
                    <a:pt x="831224" y="46843"/>
                    <a:pt x="832093" y="47533"/>
                    <a:pt x="832927" y="48275"/>
                  </a:cubicBezTo>
                  <a:cubicBezTo>
                    <a:pt x="833902" y="49175"/>
                    <a:pt x="834811" y="50143"/>
                    <a:pt x="835648" y="51173"/>
                  </a:cubicBezTo>
                  <a:cubicBezTo>
                    <a:pt x="836474" y="52203"/>
                    <a:pt x="837210" y="53304"/>
                    <a:pt x="837848" y="54461"/>
                  </a:cubicBezTo>
                  <a:cubicBezTo>
                    <a:pt x="838794" y="56637"/>
                    <a:pt x="839527" y="58899"/>
                    <a:pt x="840037" y="61216"/>
                  </a:cubicBezTo>
                  <a:cubicBezTo>
                    <a:pt x="840288" y="62546"/>
                    <a:pt x="840483" y="63894"/>
                    <a:pt x="840639" y="65242"/>
                  </a:cubicBezTo>
                  <a:lnTo>
                    <a:pt x="840880" y="67345"/>
                  </a:lnTo>
                  <a:cubicBezTo>
                    <a:pt x="841055" y="68998"/>
                    <a:pt x="841090" y="70663"/>
                    <a:pt x="840982" y="72321"/>
                  </a:cubicBezTo>
                  <a:cubicBezTo>
                    <a:pt x="840890" y="73079"/>
                    <a:pt x="840781" y="73836"/>
                    <a:pt x="840639" y="74577"/>
                  </a:cubicBezTo>
                  <a:cubicBezTo>
                    <a:pt x="840488" y="75311"/>
                    <a:pt x="840290" y="76034"/>
                    <a:pt x="840044" y="76742"/>
                  </a:cubicBezTo>
                  <a:cubicBezTo>
                    <a:pt x="839382" y="78407"/>
                    <a:pt x="838561" y="80005"/>
                    <a:pt x="837592" y="81512"/>
                  </a:cubicBezTo>
                  <a:cubicBezTo>
                    <a:pt x="836304" y="83282"/>
                    <a:pt x="834849" y="84924"/>
                    <a:pt x="833248" y="86416"/>
                  </a:cubicBezTo>
                  <a:cubicBezTo>
                    <a:pt x="833408" y="86276"/>
                    <a:pt x="833568" y="86135"/>
                    <a:pt x="833728" y="86015"/>
                  </a:cubicBezTo>
                  <a:cubicBezTo>
                    <a:pt x="833027" y="86596"/>
                    <a:pt x="832326" y="87197"/>
                    <a:pt x="831625" y="87798"/>
                  </a:cubicBezTo>
                  <a:cubicBezTo>
                    <a:pt x="830944" y="88359"/>
                    <a:pt x="830183" y="88860"/>
                    <a:pt x="829461" y="89381"/>
                  </a:cubicBezTo>
                  <a:cubicBezTo>
                    <a:pt x="828800" y="89881"/>
                    <a:pt x="828099" y="90282"/>
                    <a:pt x="827398" y="90723"/>
                  </a:cubicBezTo>
                  <a:cubicBezTo>
                    <a:pt x="826236" y="91458"/>
                    <a:pt x="825038" y="92133"/>
                    <a:pt x="823808" y="92748"/>
                  </a:cubicBezTo>
                  <a:cubicBezTo>
                    <a:pt x="821372" y="93884"/>
                    <a:pt x="818824" y="94763"/>
                    <a:pt x="816205" y="95371"/>
                  </a:cubicBezTo>
                  <a:cubicBezTo>
                    <a:pt x="815158" y="95557"/>
                    <a:pt x="814125" y="95680"/>
                    <a:pt x="813075" y="95771"/>
                  </a:cubicBezTo>
                  <a:cubicBezTo>
                    <a:pt x="811582" y="95864"/>
                    <a:pt x="810084" y="95838"/>
                    <a:pt x="808596" y="95693"/>
                  </a:cubicBezTo>
                  <a:cubicBezTo>
                    <a:pt x="805121" y="95328"/>
                    <a:pt x="801698" y="94580"/>
                    <a:pt x="798387" y="93464"/>
                  </a:cubicBezTo>
                  <a:cubicBezTo>
                    <a:pt x="796573" y="92740"/>
                    <a:pt x="794839" y="91828"/>
                    <a:pt x="793214" y="90743"/>
                  </a:cubicBezTo>
                  <a:cubicBezTo>
                    <a:pt x="792169" y="89962"/>
                    <a:pt x="791195" y="89090"/>
                    <a:pt x="790302" y="88138"/>
                  </a:cubicBezTo>
                  <a:cubicBezTo>
                    <a:pt x="789799" y="87530"/>
                    <a:pt x="789330" y="86894"/>
                    <a:pt x="788896" y="86235"/>
                  </a:cubicBezTo>
                  <a:cubicBezTo>
                    <a:pt x="787356" y="83734"/>
                    <a:pt x="786188" y="81023"/>
                    <a:pt x="785428" y="78186"/>
                  </a:cubicBezTo>
                  <a:cubicBezTo>
                    <a:pt x="785298" y="77232"/>
                    <a:pt x="785243" y="76271"/>
                    <a:pt x="785262" y="75309"/>
                  </a:cubicBezTo>
                  <a:cubicBezTo>
                    <a:pt x="785345" y="74396"/>
                    <a:pt x="785513" y="73493"/>
                    <a:pt x="785764" y="72612"/>
                  </a:cubicBezTo>
                  <a:cubicBezTo>
                    <a:pt x="786046" y="71878"/>
                    <a:pt x="786380" y="71166"/>
                    <a:pt x="786765" y="70481"/>
                  </a:cubicBezTo>
                  <a:cubicBezTo>
                    <a:pt x="787281" y="69763"/>
                    <a:pt x="787866" y="69095"/>
                    <a:pt x="788510" y="68489"/>
                  </a:cubicBezTo>
                  <a:cubicBezTo>
                    <a:pt x="788785" y="68272"/>
                    <a:pt x="789078" y="68079"/>
                    <a:pt x="789386" y="67912"/>
                  </a:cubicBezTo>
                  <a:cubicBezTo>
                    <a:pt x="789614" y="67809"/>
                    <a:pt x="789851" y="67724"/>
                    <a:pt x="790092" y="67657"/>
                  </a:cubicBezTo>
                  <a:cubicBezTo>
                    <a:pt x="790387" y="67622"/>
                    <a:pt x="790684" y="67614"/>
                    <a:pt x="790980" y="67634"/>
                  </a:cubicBezTo>
                  <a:cubicBezTo>
                    <a:pt x="791357" y="67680"/>
                    <a:pt x="791729" y="67760"/>
                    <a:pt x="792092" y="67870"/>
                  </a:cubicBezTo>
                  <a:cubicBezTo>
                    <a:pt x="793150" y="68310"/>
                    <a:pt x="794208" y="68768"/>
                    <a:pt x="795266" y="69228"/>
                  </a:cubicBezTo>
                  <a:cubicBezTo>
                    <a:pt x="796253" y="69685"/>
                    <a:pt x="797197" y="70229"/>
                    <a:pt x="798087" y="70853"/>
                  </a:cubicBezTo>
                  <a:cubicBezTo>
                    <a:pt x="798712" y="71308"/>
                    <a:pt x="799299" y="71813"/>
                    <a:pt x="799844" y="72362"/>
                  </a:cubicBezTo>
                  <a:cubicBezTo>
                    <a:pt x="800507" y="73148"/>
                    <a:pt x="801143" y="73962"/>
                    <a:pt x="801777" y="74777"/>
                  </a:cubicBezTo>
                  <a:cubicBezTo>
                    <a:pt x="802220" y="75452"/>
                    <a:pt x="803126" y="75640"/>
                    <a:pt x="803800" y="75198"/>
                  </a:cubicBezTo>
                  <a:cubicBezTo>
                    <a:pt x="804475" y="74755"/>
                    <a:pt x="804664" y="73849"/>
                    <a:pt x="804221" y="73174"/>
                  </a:cubicBezTo>
                  <a:lnTo>
                    <a:pt x="803019" y="71672"/>
                  </a:lnTo>
                  <a:cubicBezTo>
                    <a:pt x="802638" y="71191"/>
                    <a:pt x="802258" y="70670"/>
                    <a:pt x="801837" y="70230"/>
                  </a:cubicBezTo>
                  <a:cubicBezTo>
                    <a:pt x="800730" y="69145"/>
                    <a:pt x="799492" y="68203"/>
                    <a:pt x="798151" y="67425"/>
                  </a:cubicBezTo>
                  <a:cubicBezTo>
                    <a:pt x="797407" y="66985"/>
                    <a:pt x="796630" y="66603"/>
                    <a:pt x="795827" y="66283"/>
                  </a:cubicBezTo>
                  <a:cubicBezTo>
                    <a:pt x="795026" y="65923"/>
                    <a:pt x="794224" y="65582"/>
                    <a:pt x="793443" y="65242"/>
                  </a:cubicBezTo>
                  <a:cubicBezTo>
                    <a:pt x="792835" y="65007"/>
                    <a:pt x="792204" y="64839"/>
                    <a:pt x="791560" y="64741"/>
                  </a:cubicBezTo>
                  <a:cubicBezTo>
                    <a:pt x="790832" y="64584"/>
                    <a:pt x="790078" y="64597"/>
                    <a:pt x="789357" y="64781"/>
                  </a:cubicBezTo>
                  <a:cubicBezTo>
                    <a:pt x="788236" y="65059"/>
                    <a:pt x="787199" y="65601"/>
                    <a:pt x="786332" y="66363"/>
                  </a:cubicBezTo>
                  <a:cubicBezTo>
                    <a:pt x="785781" y="66854"/>
                    <a:pt x="785260" y="67375"/>
                    <a:pt x="784770" y="67925"/>
                  </a:cubicBezTo>
                  <a:cubicBezTo>
                    <a:pt x="784302" y="68492"/>
                    <a:pt x="783880" y="69095"/>
                    <a:pt x="783508" y="69728"/>
                  </a:cubicBezTo>
                  <a:cubicBezTo>
                    <a:pt x="783123" y="70386"/>
                    <a:pt x="782814" y="71085"/>
                    <a:pt x="782586" y="71812"/>
                  </a:cubicBezTo>
                  <a:cubicBezTo>
                    <a:pt x="782359" y="72549"/>
                    <a:pt x="782172" y="73298"/>
                    <a:pt x="782025" y="74055"/>
                  </a:cubicBezTo>
                  <a:cubicBezTo>
                    <a:pt x="781768" y="75578"/>
                    <a:pt x="781741" y="77132"/>
                    <a:pt x="781945" y="78663"/>
                  </a:cubicBezTo>
                  <a:cubicBezTo>
                    <a:pt x="782198" y="80244"/>
                    <a:pt x="782635" y="81790"/>
                    <a:pt x="783247" y="83270"/>
                  </a:cubicBezTo>
                  <a:cubicBezTo>
                    <a:pt x="783838" y="84766"/>
                    <a:pt x="784521" y="86225"/>
                    <a:pt x="785291" y="87637"/>
                  </a:cubicBezTo>
                  <a:cubicBezTo>
                    <a:pt x="786071" y="89037"/>
                    <a:pt x="787012" y="90341"/>
                    <a:pt x="788095" y="91523"/>
                  </a:cubicBezTo>
                  <a:cubicBezTo>
                    <a:pt x="789371" y="92903"/>
                    <a:pt x="790834" y="94097"/>
                    <a:pt x="792442" y="95069"/>
                  </a:cubicBezTo>
                  <a:cubicBezTo>
                    <a:pt x="795580" y="96973"/>
                    <a:pt x="799022" y="98322"/>
                    <a:pt x="802618" y="99055"/>
                  </a:cubicBezTo>
                  <a:cubicBezTo>
                    <a:pt x="803239" y="99196"/>
                    <a:pt x="803900" y="99296"/>
                    <a:pt x="804541" y="99436"/>
                  </a:cubicBezTo>
                  <a:cubicBezTo>
                    <a:pt x="805683" y="99657"/>
                    <a:pt x="806805" y="99857"/>
                    <a:pt x="807967" y="99997"/>
                  </a:cubicBezTo>
                  <a:cubicBezTo>
                    <a:pt x="809740" y="100224"/>
                    <a:pt x="811529" y="100311"/>
                    <a:pt x="813315" y="100258"/>
                  </a:cubicBezTo>
                  <a:cubicBezTo>
                    <a:pt x="814939" y="100174"/>
                    <a:pt x="816554" y="99959"/>
                    <a:pt x="818143" y="99617"/>
                  </a:cubicBezTo>
                  <a:cubicBezTo>
                    <a:pt x="819843" y="99247"/>
                    <a:pt x="821510" y="98745"/>
                    <a:pt x="823131" y="98114"/>
                  </a:cubicBezTo>
                  <a:cubicBezTo>
                    <a:pt x="824913" y="97432"/>
                    <a:pt x="826647" y="96629"/>
                    <a:pt x="828319" y="95710"/>
                  </a:cubicBezTo>
                  <a:cubicBezTo>
                    <a:pt x="829041" y="95329"/>
                    <a:pt x="829742" y="94889"/>
                    <a:pt x="830423" y="94468"/>
                  </a:cubicBezTo>
                  <a:cubicBezTo>
                    <a:pt x="830904" y="94168"/>
                    <a:pt x="831425" y="93907"/>
                    <a:pt x="831885" y="93567"/>
                  </a:cubicBezTo>
                  <a:cubicBezTo>
                    <a:pt x="832566" y="93086"/>
                    <a:pt x="833227" y="92605"/>
                    <a:pt x="833909" y="92125"/>
                  </a:cubicBezTo>
                  <a:cubicBezTo>
                    <a:pt x="834449" y="91724"/>
                    <a:pt x="834970" y="91283"/>
                    <a:pt x="835491" y="90843"/>
                  </a:cubicBezTo>
                  <a:cubicBezTo>
                    <a:pt x="836172" y="90262"/>
                    <a:pt x="836853" y="89701"/>
                    <a:pt x="837534" y="89080"/>
                  </a:cubicBezTo>
                  <a:cubicBezTo>
                    <a:pt x="838822" y="87882"/>
                    <a:pt x="839995" y="86568"/>
                    <a:pt x="841039" y="85153"/>
                  </a:cubicBezTo>
                  <a:cubicBezTo>
                    <a:pt x="843174" y="82336"/>
                    <a:pt x="844708" y="79111"/>
                    <a:pt x="845547" y="75678"/>
                  </a:cubicBezTo>
                  <a:cubicBezTo>
                    <a:pt x="845897" y="74038"/>
                    <a:pt x="846078" y="72367"/>
                    <a:pt x="846088" y="70690"/>
                  </a:cubicBezTo>
                  <a:cubicBezTo>
                    <a:pt x="846121" y="69365"/>
                    <a:pt x="846054" y="68039"/>
                    <a:pt x="845887" y="66724"/>
                  </a:cubicBezTo>
                  <a:cubicBezTo>
                    <a:pt x="845727" y="65181"/>
                    <a:pt x="845527" y="63639"/>
                    <a:pt x="845307" y="62096"/>
                  </a:cubicBezTo>
                  <a:cubicBezTo>
                    <a:pt x="844890" y="59227"/>
                    <a:pt x="844137" y="56416"/>
                    <a:pt x="843063" y="53723"/>
                  </a:cubicBezTo>
                  <a:cubicBezTo>
                    <a:pt x="842501" y="52305"/>
                    <a:pt x="841782" y="50954"/>
                    <a:pt x="840920" y="49697"/>
                  </a:cubicBezTo>
                  <a:cubicBezTo>
                    <a:pt x="840398" y="48940"/>
                    <a:pt x="839830" y="48218"/>
                    <a:pt x="839217" y="47533"/>
                  </a:cubicBezTo>
                  <a:cubicBezTo>
                    <a:pt x="838496" y="46692"/>
                    <a:pt x="837735" y="45870"/>
                    <a:pt x="836973" y="45069"/>
                  </a:cubicBezTo>
                  <a:cubicBezTo>
                    <a:pt x="835755" y="43864"/>
                    <a:pt x="834420" y="42784"/>
                    <a:pt x="832987" y="41844"/>
                  </a:cubicBezTo>
                  <a:cubicBezTo>
                    <a:pt x="831528" y="40823"/>
                    <a:pt x="829987" y="39925"/>
                    <a:pt x="828380" y="39160"/>
                  </a:cubicBezTo>
                  <a:cubicBezTo>
                    <a:pt x="826894" y="38486"/>
                    <a:pt x="825361" y="37924"/>
                    <a:pt x="823792" y="37477"/>
                  </a:cubicBezTo>
                  <a:cubicBezTo>
                    <a:pt x="821955" y="36920"/>
                    <a:pt x="820080" y="36491"/>
                    <a:pt x="818183" y="36195"/>
                  </a:cubicBezTo>
                  <a:cubicBezTo>
                    <a:pt x="816921" y="35974"/>
                    <a:pt x="815639" y="35734"/>
                    <a:pt x="814377" y="35614"/>
                  </a:cubicBezTo>
                  <a:cubicBezTo>
                    <a:pt x="812835" y="35454"/>
                    <a:pt x="811312" y="35293"/>
                    <a:pt x="809790" y="35233"/>
                  </a:cubicBezTo>
                  <a:cubicBezTo>
                    <a:pt x="806925" y="35113"/>
                    <a:pt x="804061" y="35073"/>
                    <a:pt x="801176" y="35073"/>
                  </a:cubicBezTo>
                  <a:cubicBezTo>
                    <a:pt x="795727" y="35073"/>
                    <a:pt x="790258" y="35253"/>
                    <a:pt x="784790" y="35433"/>
                  </a:cubicBezTo>
                  <a:cubicBezTo>
                    <a:pt x="782165" y="35533"/>
                    <a:pt x="779561" y="35714"/>
                    <a:pt x="776957" y="35894"/>
                  </a:cubicBezTo>
                  <a:cubicBezTo>
                    <a:pt x="775555" y="35994"/>
                    <a:pt x="774153" y="36174"/>
                    <a:pt x="772750" y="36315"/>
                  </a:cubicBezTo>
                  <a:cubicBezTo>
                    <a:pt x="771368" y="36455"/>
                    <a:pt x="769986" y="36635"/>
                    <a:pt x="768604" y="36795"/>
                  </a:cubicBezTo>
                  <a:cubicBezTo>
                    <a:pt x="762955" y="37456"/>
                    <a:pt x="757366" y="38578"/>
                    <a:pt x="751817" y="39700"/>
                  </a:cubicBezTo>
                  <a:cubicBezTo>
                    <a:pt x="746569" y="40742"/>
                    <a:pt x="741320" y="41823"/>
                    <a:pt x="736112" y="42985"/>
                  </a:cubicBezTo>
                  <a:cubicBezTo>
                    <a:pt x="732003" y="43905"/>
                    <a:pt x="727899" y="44845"/>
                    <a:pt x="723801" y="45806"/>
                  </a:cubicBezTo>
                  <a:cubicBezTo>
                    <a:pt x="723995" y="44668"/>
                    <a:pt x="724249" y="43545"/>
                    <a:pt x="724402" y="42397"/>
                  </a:cubicBezTo>
                  <a:cubicBezTo>
                    <a:pt x="724776" y="39680"/>
                    <a:pt x="724708" y="36920"/>
                    <a:pt x="724202" y="34224"/>
                  </a:cubicBezTo>
                  <a:cubicBezTo>
                    <a:pt x="723660" y="31528"/>
                    <a:pt x="722799" y="28905"/>
                    <a:pt x="721638" y="26412"/>
                  </a:cubicBezTo>
                  <a:cubicBezTo>
                    <a:pt x="720569" y="23956"/>
                    <a:pt x="719268" y="21608"/>
                    <a:pt x="717751" y="19400"/>
                  </a:cubicBezTo>
                  <a:cubicBezTo>
                    <a:pt x="716997" y="18352"/>
                    <a:pt x="716174" y="17355"/>
                    <a:pt x="715287" y="16416"/>
                  </a:cubicBezTo>
                  <a:cubicBezTo>
                    <a:pt x="714356" y="15396"/>
                    <a:pt x="713351" y="14446"/>
                    <a:pt x="712283" y="13571"/>
                  </a:cubicBezTo>
                  <a:cubicBezTo>
                    <a:pt x="710290" y="11904"/>
                    <a:pt x="708036" y="10578"/>
                    <a:pt x="705612" y="9645"/>
                  </a:cubicBezTo>
                  <a:cubicBezTo>
                    <a:pt x="704495" y="9219"/>
                    <a:pt x="703351" y="8871"/>
                    <a:pt x="702186" y="8603"/>
                  </a:cubicBezTo>
                  <a:cubicBezTo>
                    <a:pt x="701001" y="8350"/>
                    <a:pt x="699793" y="8216"/>
                    <a:pt x="698581" y="8203"/>
                  </a:cubicBezTo>
                  <a:cubicBezTo>
                    <a:pt x="696320" y="8168"/>
                    <a:pt x="694071" y="8520"/>
                    <a:pt x="691930" y="9244"/>
                  </a:cubicBezTo>
                  <a:cubicBezTo>
                    <a:pt x="689402" y="10063"/>
                    <a:pt x="687112" y="11486"/>
                    <a:pt x="685259" y="13391"/>
                  </a:cubicBezTo>
                  <a:cubicBezTo>
                    <a:pt x="684344" y="14364"/>
                    <a:pt x="683605" y="15490"/>
                    <a:pt x="683076" y="16716"/>
                  </a:cubicBezTo>
                  <a:cubicBezTo>
                    <a:pt x="682559" y="17797"/>
                    <a:pt x="682254" y="18966"/>
                    <a:pt x="682174" y="20162"/>
                  </a:cubicBezTo>
                  <a:cubicBezTo>
                    <a:pt x="682107" y="20761"/>
                    <a:pt x="682101" y="21364"/>
                    <a:pt x="682154" y="21965"/>
                  </a:cubicBezTo>
                  <a:cubicBezTo>
                    <a:pt x="682210" y="22618"/>
                    <a:pt x="682337" y="23263"/>
                    <a:pt x="682535" y="23888"/>
                  </a:cubicBezTo>
                  <a:cubicBezTo>
                    <a:pt x="682905" y="25073"/>
                    <a:pt x="683402" y="26215"/>
                    <a:pt x="684018" y="27293"/>
                  </a:cubicBezTo>
                  <a:cubicBezTo>
                    <a:pt x="684506" y="28033"/>
                    <a:pt x="685499" y="28238"/>
                    <a:pt x="686241" y="27754"/>
                  </a:cubicBezTo>
                  <a:cubicBezTo>
                    <a:pt x="686584" y="27524"/>
                    <a:pt x="686827" y="27174"/>
                    <a:pt x="686922" y="26772"/>
                  </a:cubicBezTo>
                  <a:cubicBezTo>
                    <a:pt x="686995" y="26349"/>
                    <a:pt x="686910" y="25914"/>
                    <a:pt x="686682" y="25550"/>
                  </a:cubicBezTo>
                  <a:cubicBezTo>
                    <a:pt x="686480" y="25147"/>
                    <a:pt x="686280" y="24745"/>
                    <a:pt x="686090" y="24342"/>
                  </a:cubicBezTo>
                  <a:cubicBezTo>
                    <a:pt x="685830" y="23696"/>
                    <a:pt x="685606" y="23036"/>
                    <a:pt x="685420" y="22365"/>
                  </a:cubicBezTo>
                  <a:cubicBezTo>
                    <a:pt x="685399" y="22178"/>
                    <a:pt x="685369" y="21997"/>
                    <a:pt x="685340" y="21804"/>
                  </a:cubicBezTo>
                  <a:cubicBezTo>
                    <a:pt x="685317" y="21324"/>
                    <a:pt x="685328" y="20843"/>
                    <a:pt x="685372" y="20364"/>
                  </a:cubicBezTo>
                  <a:cubicBezTo>
                    <a:pt x="685423" y="19892"/>
                    <a:pt x="685520" y="19426"/>
                    <a:pt x="685659" y="18972"/>
                  </a:cubicBezTo>
                  <a:lnTo>
                    <a:pt x="685620" y="19060"/>
                  </a:lnTo>
                  <a:lnTo>
                    <a:pt x="685663" y="18960"/>
                  </a:lnTo>
                  <a:lnTo>
                    <a:pt x="685761" y="18659"/>
                  </a:lnTo>
                  <a:lnTo>
                    <a:pt x="685671" y="18942"/>
                  </a:lnTo>
                  <a:cubicBezTo>
                    <a:pt x="686187" y="17470"/>
                    <a:pt x="687087" y="16162"/>
                    <a:pt x="688278" y="15154"/>
                  </a:cubicBezTo>
                  <a:cubicBezTo>
                    <a:pt x="688674" y="14833"/>
                    <a:pt x="689092" y="14538"/>
                    <a:pt x="689527" y="14272"/>
                  </a:cubicBezTo>
                  <a:cubicBezTo>
                    <a:pt x="689946" y="14003"/>
                    <a:pt x="690381" y="13760"/>
                    <a:pt x="690830" y="13545"/>
                  </a:cubicBezTo>
                  <a:cubicBezTo>
                    <a:pt x="692041" y="13027"/>
                    <a:pt x="693300" y="12627"/>
                    <a:pt x="694588" y="12352"/>
                  </a:cubicBezTo>
                  <a:cubicBezTo>
                    <a:pt x="695930" y="12132"/>
                    <a:pt x="697291" y="12049"/>
                    <a:pt x="698650" y="12105"/>
                  </a:cubicBezTo>
                  <a:cubicBezTo>
                    <a:pt x="699289" y="12167"/>
                    <a:pt x="699910" y="12254"/>
                    <a:pt x="700542" y="12370"/>
                  </a:cubicBezTo>
                  <a:cubicBezTo>
                    <a:pt x="701412" y="12556"/>
                    <a:pt x="702267" y="12803"/>
                    <a:pt x="703102" y="13110"/>
                  </a:cubicBezTo>
                  <a:cubicBezTo>
                    <a:pt x="704592" y="13688"/>
                    <a:pt x="706016" y="14424"/>
                    <a:pt x="707348" y="15307"/>
                  </a:cubicBezTo>
                  <a:cubicBezTo>
                    <a:pt x="709114" y="16588"/>
                    <a:pt x="710741" y="18052"/>
                    <a:pt x="712200" y="19674"/>
                  </a:cubicBezTo>
                  <a:cubicBezTo>
                    <a:pt x="712994" y="20632"/>
                    <a:pt x="713736" y="21631"/>
                    <a:pt x="714424" y="22667"/>
                  </a:cubicBezTo>
                  <a:cubicBezTo>
                    <a:pt x="715229" y="23955"/>
                    <a:pt x="715960" y="25288"/>
                    <a:pt x="716612" y="26660"/>
                  </a:cubicBezTo>
                  <a:cubicBezTo>
                    <a:pt x="717813" y="29194"/>
                    <a:pt x="718745" y="31848"/>
                    <a:pt x="719392" y="34577"/>
                  </a:cubicBezTo>
                  <a:cubicBezTo>
                    <a:pt x="719522" y="35337"/>
                    <a:pt x="719623" y="36086"/>
                    <a:pt x="719693" y="36850"/>
                  </a:cubicBezTo>
                  <a:cubicBezTo>
                    <a:pt x="719776" y="37910"/>
                    <a:pt x="719776" y="38976"/>
                    <a:pt x="719693" y="40036"/>
                  </a:cubicBezTo>
                  <a:cubicBezTo>
                    <a:pt x="719542" y="41689"/>
                    <a:pt x="719308" y="43333"/>
                    <a:pt x="718992" y="44963"/>
                  </a:cubicBezTo>
                  <a:lnTo>
                    <a:pt x="718592" y="47044"/>
                  </a:lnTo>
                  <a:cubicBezTo>
                    <a:pt x="713669" y="48252"/>
                    <a:pt x="708771" y="49545"/>
                    <a:pt x="703879" y="50859"/>
                  </a:cubicBezTo>
                  <a:cubicBezTo>
                    <a:pt x="700133" y="51860"/>
                    <a:pt x="696347" y="52762"/>
                    <a:pt x="692580" y="53683"/>
                  </a:cubicBezTo>
                  <a:cubicBezTo>
                    <a:pt x="690617" y="54164"/>
                    <a:pt x="688654" y="54685"/>
                    <a:pt x="686691" y="55126"/>
                  </a:cubicBezTo>
                  <a:cubicBezTo>
                    <a:pt x="684591" y="55588"/>
                    <a:pt x="682491" y="56013"/>
                    <a:pt x="680391" y="56437"/>
                  </a:cubicBezTo>
                  <a:cubicBezTo>
                    <a:pt x="680146" y="56433"/>
                    <a:pt x="679901" y="56445"/>
                    <a:pt x="679657" y="56445"/>
                  </a:cubicBezTo>
                  <a:cubicBezTo>
                    <a:pt x="679196" y="56465"/>
                    <a:pt x="678735" y="56445"/>
                    <a:pt x="678274" y="56425"/>
                  </a:cubicBezTo>
                  <a:cubicBezTo>
                    <a:pt x="677202" y="56388"/>
                    <a:pt x="676147" y="56318"/>
                    <a:pt x="675092" y="56246"/>
                  </a:cubicBezTo>
                  <a:cubicBezTo>
                    <a:pt x="674045" y="56130"/>
                    <a:pt x="673013" y="55995"/>
                    <a:pt x="671964" y="55824"/>
                  </a:cubicBezTo>
                  <a:cubicBezTo>
                    <a:pt x="670863" y="55643"/>
                    <a:pt x="669761" y="55403"/>
                    <a:pt x="668679" y="55143"/>
                  </a:cubicBezTo>
                  <a:cubicBezTo>
                    <a:pt x="666576" y="54622"/>
                    <a:pt x="664512" y="54021"/>
                    <a:pt x="662449" y="53360"/>
                  </a:cubicBezTo>
                  <a:cubicBezTo>
                    <a:pt x="658188" y="51965"/>
                    <a:pt x="653909" y="50667"/>
                    <a:pt x="649685" y="49220"/>
                  </a:cubicBezTo>
                  <a:cubicBezTo>
                    <a:pt x="647269" y="48327"/>
                    <a:pt x="644922" y="47327"/>
                    <a:pt x="642557" y="46308"/>
                  </a:cubicBezTo>
                  <a:cubicBezTo>
                    <a:pt x="640273" y="45307"/>
                    <a:pt x="637950" y="44325"/>
                    <a:pt x="635666" y="43284"/>
                  </a:cubicBezTo>
                  <a:cubicBezTo>
                    <a:pt x="633202" y="42162"/>
                    <a:pt x="630758" y="41020"/>
                    <a:pt x="628275" y="39938"/>
                  </a:cubicBezTo>
                  <a:cubicBezTo>
                    <a:pt x="625670" y="38796"/>
                    <a:pt x="623026" y="37735"/>
                    <a:pt x="620362" y="36713"/>
                  </a:cubicBezTo>
                  <a:cubicBezTo>
                    <a:pt x="617978" y="35792"/>
                    <a:pt x="615614" y="34870"/>
                    <a:pt x="613231" y="33929"/>
                  </a:cubicBezTo>
                  <a:cubicBezTo>
                    <a:pt x="612630" y="33688"/>
                    <a:pt x="612029" y="33388"/>
                    <a:pt x="611448" y="33127"/>
                  </a:cubicBezTo>
                  <a:cubicBezTo>
                    <a:pt x="610967" y="32907"/>
                    <a:pt x="610486" y="32727"/>
                    <a:pt x="610005" y="32486"/>
                  </a:cubicBezTo>
                  <a:cubicBezTo>
                    <a:pt x="608783" y="31885"/>
                    <a:pt x="607561" y="31304"/>
                    <a:pt x="606359" y="30683"/>
                  </a:cubicBezTo>
                  <a:cubicBezTo>
                    <a:pt x="601452" y="28099"/>
                    <a:pt x="596624" y="25355"/>
                    <a:pt x="591696" y="22811"/>
                  </a:cubicBezTo>
                  <a:cubicBezTo>
                    <a:pt x="586829" y="20307"/>
                    <a:pt x="581740" y="18263"/>
                    <a:pt x="576672" y="16200"/>
                  </a:cubicBezTo>
                  <a:cubicBezTo>
                    <a:pt x="571584" y="14137"/>
                    <a:pt x="566395" y="12334"/>
                    <a:pt x="561147" y="10732"/>
                  </a:cubicBezTo>
                  <a:cubicBezTo>
                    <a:pt x="559905" y="10351"/>
                    <a:pt x="558663" y="10050"/>
                    <a:pt x="557401" y="9730"/>
                  </a:cubicBezTo>
                  <a:cubicBezTo>
                    <a:pt x="556039" y="9389"/>
                    <a:pt x="554656" y="9129"/>
                    <a:pt x="553274" y="8849"/>
                  </a:cubicBezTo>
                  <a:cubicBezTo>
                    <a:pt x="550570" y="8328"/>
                    <a:pt x="547846" y="8027"/>
                    <a:pt x="545101" y="7767"/>
                  </a:cubicBezTo>
                  <a:cubicBezTo>
                    <a:pt x="539552" y="7246"/>
                    <a:pt x="534003" y="7126"/>
                    <a:pt x="528434" y="7146"/>
                  </a:cubicBezTo>
                  <a:cubicBezTo>
                    <a:pt x="525810" y="7146"/>
                    <a:pt x="523186" y="7226"/>
                    <a:pt x="520562" y="7406"/>
                  </a:cubicBezTo>
                  <a:cubicBezTo>
                    <a:pt x="517777" y="7587"/>
                    <a:pt x="515013" y="7847"/>
                    <a:pt x="512248" y="8167"/>
                  </a:cubicBezTo>
                  <a:cubicBezTo>
                    <a:pt x="506940" y="8788"/>
                    <a:pt x="501611" y="9610"/>
                    <a:pt x="496363" y="10651"/>
                  </a:cubicBezTo>
                  <a:cubicBezTo>
                    <a:pt x="491068" y="11698"/>
                    <a:pt x="485837" y="13049"/>
                    <a:pt x="480698" y="14698"/>
                  </a:cubicBezTo>
                  <a:cubicBezTo>
                    <a:pt x="478134" y="15519"/>
                    <a:pt x="475589" y="16401"/>
                    <a:pt x="473065" y="17342"/>
                  </a:cubicBezTo>
                  <a:cubicBezTo>
                    <a:pt x="470481" y="18323"/>
                    <a:pt x="467997" y="19586"/>
                    <a:pt x="465533" y="20788"/>
                  </a:cubicBezTo>
                  <a:cubicBezTo>
                    <a:pt x="462633" y="22248"/>
                    <a:pt x="459841" y="23915"/>
                    <a:pt x="457180" y="25776"/>
                  </a:cubicBezTo>
                  <a:cubicBezTo>
                    <a:pt x="455688" y="26825"/>
                    <a:pt x="454275" y="27984"/>
                    <a:pt x="452953" y="29241"/>
                  </a:cubicBezTo>
                  <a:cubicBezTo>
                    <a:pt x="451711" y="30383"/>
                    <a:pt x="450509" y="31585"/>
                    <a:pt x="449327" y="32787"/>
                  </a:cubicBezTo>
                  <a:cubicBezTo>
                    <a:pt x="447124" y="35010"/>
                    <a:pt x="444960" y="37294"/>
                    <a:pt x="442737" y="39518"/>
                  </a:cubicBezTo>
                  <a:cubicBezTo>
                    <a:pt x="441675" y="40560"/>
                    <a:pt x="440594" y="41601"/>
                    <a:pt x="439532" y="42643"/>
                  </a:cubicBezTo>
                  <a:lnTo>
                    <a:pt x="439358" y="42810"/>
                  </a:lnTo>
                  <a:cubicBezTo>
                    <a:pt x="438856" y="43237"/>
                    <a:pt x="438332" y="43637"/>
                    <a:pt x="437832" y="44068"/>
                  </a:cubicBezTo>
                  <a:cubicBezTo>
                    <a:pt x="435850" y="45891"/>
                    <a:pt x="434014" y="47866"/>
                    <a:pt x="432343" y="49978"/>
                  </a:cubicBezTo>
                  <a:cubicBezTo>
                    <a:pt x="430681" y="51961"/>
                    <a:pt x="429058" y="53984"/>
                    <a:pt x="427556" y="56128"/>
                  </a:cubicBezTo>
                  <a:cubicBezTo>
                    <a:pt x="426834" y="57189"/>
                    <a:pt x="426133" y="58251"/>
                    <a:pt x="425492" y="59373"/>
                  </a:cubicBezTo>
                  <a:cubicBezTo>
                    <a:pt x="424850" y="60514"/>
                    <a:pt x="424275" y="61691"/>
                    <a:pt x="423769" y="62898"/>
                  </a:cubicBezTo>
                  <a:cubicBezTo>
                    <a:pt x="423681" y="63107"/>
                    <a:pt x="423614" y="63323"/>
                    <a:pt x="423528" y="63533"/>
                  </a:cubicBezTo>
                  <a:cubicBezTo>
                    <a:pt x="422783" y="62266"/>
                    <a:pt x="421996" y="61018"/>
                    <a:pt x="421150" y="59807"/>
                  </a:cubicBezTo>
                  <a:cubicBezTo>
                    <a:pt x="419531" y="57584"/>
                    <a:pt x="417714" y="55512"/>
                    <a:pt x="415722" y="53617"/>
                  </a:cubicBezTo>
                  <a:cubicBezTo>
                    <a:pt x="414179" y="52095"/>
                    <a:pt x="412576" y="50612"/>
                    <a:pt x="410954" y="49150"/>
                  </a:cubicBezTo>
                  <a:cubicBezTo>
                    <a:pt x="409940" y="48241"/>
                    <a:pt x="408865" y="47375"/>
                    <a:pt x="407807" y="46493"/>
                  </a:cubicBezTo>
                  <a:cubicBezTo>
                    <a:pt x="406687" y="44941"/>
                    <a:pt x="405610" y="43357"/>
                    <a:pt x="404441" y="41850"/>
                  </a:cubicBezTo>
                  <a:cubicBezTo>
                    <a:pt x="403011" y="39997"/>
                    <a:pt x="401487" y="38218"/>
                    <a:pt x="399874" y="36522"/>
                  </a:cubicBezTo>
                  <a:cubicBezTo>
                    <a:pt x="396369" y="32919"/>
                    <a:pt x="392225" y="29998"/>
                    <a:pt x="387654" y="27908"/>
                  </a:cubicBezTo>
                  <a:cubicBezTo>
                    <a:pt x="382774" y="25793"/>
                    <a:pt x="377721" y="24104"/>
                    <a:pt x="372550" y="22860"/>
                  </a:cubicBezTo>
                  <a:cubicBezTo>
                    <a:pt x="370006" y="22139"/>
                    <a:pt x="367442" y="21518"/>
                    <a:pt x="364877" y="20857"/>
                  </a:cubicBezTo>
                  <a:cubicBezTo>
                    <a:pt x="362393" y="20236"/>
                    <a:pt x="359949" y="19514"/>
                    <a:pt x="357466" y="18853"/>
                  </a:cubicBezTo>
                  <a:cubicBezTo>
                    <a:pt x="355042" y="18192"/>
                    <a:pt x="352598" y="17551"/>
                    <a:pt x="350134" y="17030"/>
                  </a:cubicBezTo>
                  <a:cubicBezTo>
                    <a:pt x="347510" y="16470"/>
                    <a:pt x="344886" y="15989"/>
                    <a:pt x="342241" y="15548"/>
                  </a:cubicBezTo>
                  <a:cubicBezTo>
                    <a:pt x="339457" y="15067"/>
                    <a:pt x="336692" y="14607"/>
                    <a:pt x="333888" y="14226"/>
                  </a:cubicBezTo>
                  <a:cubicBezTo>
                    <a:pt x="331304" y="13865"/>
                    <a:pt x="328679" y="13645"/>
                    <a:pt x="326055" y="13465"/>
                  </a:cubicBezTo>
                  <a:cubicBezTo>
                    <a:pt x="323311" y="13265"/>
                    <a:pt x="320546" y="13004"/>
                    <a:pt x="317782" y="12964"/>
                  </a:cubicBezTo>
                  <a:cubicBezTo>
                    <a:pt x="315037" y="12944"/>
                    <a:pt x="312293" y="13024"/>
                    <a:pt x="309569" y="13244"/>
                  </a:cubicBezTo>
                  <a:cubicBezTo>
                    <a:pt x="306704" y="13444"/>
                    <a:pt x="303859" y="13725"/>
                    <a:pt x="300995" y="14025"/>
                  </a:cubicBezTo>
                  <a:cubicBezTo>
                    <a:pt x="298291" y="14326"/>
                    <a:pt x="295566" y="14706"/>
                    <a:pt x="292902" y="15227"/>
                  </a:cubicBezTo>
                  <a:cubicBezTo>
                    <a:pt x="290057" y="15788"/>
                    <a:pt x="287253" y="16409"/>
                    <a:pt x="284428" y="17090"/>
                  </a:cubicBezTo>
                  <a:cubicBezTo>
                    <a:pt x="281824" y="17691"/>
                    <a:pt x="279260" y="18412"/>
                    <a:pt x="276696" y="19174"/>
                  </a:cubicBezTo>
                  <a:cubicBezTo>
                    <a:pt x="274232" y="19915"/>
                    <a:pt x="271788" y="20716"/>
                    <a:pt x="269344" y="21477"/>
                  </a:cubicBezTo>
                  <a:cubicBezTo>
                    <a:pt x="266600" y="22339"/>
                    <a:pt x="263875" y="23200"/>
                    <a:pt x="261131" y="24062"/>
                  </a:cubicBezTo>
                  <a:cubicBezTo>
                    <a:pt x="256023" y="25704"/>
                    <a:pt x="250935" y="27487"/>
                    <a:pt x="245886" y="29370"/>
                  </a:cubicBezTo>
                  <a:cubicBezTo>
                    <a:pt x="240678" y="31313"/>
                    <a:pt x="235510" y="33336"/>
                    <a:pt x="230422" y="35600"/>
                  </a:cubicBezTo>
                  <a:cubicBezTo>
                    <a:pt x="225954" y="37583"/>
                    <a:pt x="221567" y="39747"/>
                    <a:pt x="217240" y="42010"/>
                  </a:cubicBezTo>
                  <a:cubicBezTo>
                    <a:pt x="215157" y="43092"/>
                    <a:pt x="213114" y="44254"/>
                    <a:pt x="211030" y="45396"/>
                  </a:cubicBezTo>
                  <a:cubicBezTo>
                    <a:pt x="209096" y="46449"/>
                    <a:pt x="207125" y="47447"/>
                    <a:pt x="205153" y="48425"/>
                  </a:cubicBezTo>
                  <a:cubicBezTo>
                    <a:pt x="204090" y="48887"/>
                    <a:pt x="203041" y="49360"/>
                    <a:pt x="201975" y="49782"/>
                  </a:cubicBezTo>
                  <a:cubicBezTo>
                    <a:pt x="200513" y="50383"/>
                    <a:pt x="199050" y="50924"/>
                    <a:pt x="197588" y="51465"/>
                  </a:cubicBezTo>
                  <a:cubicBezTo>
                    <a:pt x="195245" y="52275"/>
                    <a:pt x="192856" y="52946"/>
                    <a:pt x="190434" y="53473"/>
                  </a:cubicBezTo>
                  <a:cubicBezTo>
                    <a:pt x="187766" y="53936"/>
                    <a:pt x="185070" y="54216"/>
                    <a:pt x="182364" y="54310"/>
                  </a:cubicBezTo>
                  <a:cubicBezTo>
                    <a:pt x="179729" y="54356"/>
                    <a:pt x="177093" y="54268"/>
                    <a:pt x="174468" y="54047"/>
                  </a:cubicBezTo>
                  <a:cubicBezTo>
                    <a:pt x="172603" y="53820"/>
                    <a:pt x="170771" y="53587"/>
                    <a:pt x="168922" y="53228"/>
                  </a:cubicBezTo>
                  <a:cubicBezTo>
                    <a:pt x="167181" y="52879"/>
                    <a:pt x="165469" y="52397"/>
                    <a:pt x="163802" y="51787"/>
                  </a:cubicBezTo>
                  <a:cubicBezTo>
                    <a:pt x="162182" y="51180"/>
                    <a:pt x="160584" y="50512"/>
                    <a:pt x="158992" y="49855"/>
                  </a:cubicBezTo>
                  <a:cubicBezTo>
                    <a:pt x="158286" y="49488"/>
                    <a:pt x="157586" y="49112"/>
                    <a:pt x="156865" y="48769"/>
                  </a:cubicBezTo>
                  <a:cubicBezTo>
                    <a:pt x="156284" y="48488"/>
                    <a:pt x="155683" y="48188"/>
                    <a:pt x="155103" y="47908"/>
                  </a:cubicBezTo>
                  <a:cubicBezTo>
                    <a:pt x="154361" y="47527"/>
                    <a:pt x="153560" y="47247"/>
                    <a:pt x="152778" y="46906"/>
                  </a:cubicBezTo>
                  <a:cubicBezTo>
                    <a:pt x="150274" y="45844"/>
                    <a:pt x="147690" y="44923"/>
                    <a:pt x="145126" y="43961"/>
                  </a:cubicBezTo>
                  <a:cubicBezTo>
                    <a:pt x="142542" y="42980"/>
                    <a:pt x="139978" y="41958"/>
                    <a:pt x="137414" y="40916"/>
                  </a:cubicBezTo>
                  <a:cubicBezTo>
                    <a:pt x="136008" y="40347"/>
                    <a:pt x="134578" y="39845"/>
                    <a:pt x="133157" y="39319"/>
                  </a:cubicBezTo>
                  <a:cubicBezTo>
                    <a:pt x="133555" y="35940"/>
                    <a:pt x="134310" y="32613"/>
                    <a:pt x="135408" y="29393"/>
                  </a:cubicBezTo>
                  <a:cubicBezTo>
                    <a:pt x="135841" y="28279"/>
                    <a:pt x="136302" y="27193"/>
                    <a:pt x="136787" y="26111"/>
                  </a:cubicBezTo>
                  <a:cubicBezTo>
                    <a:pt x="137446" y="24706"/>
                    <a:pt x="138206" y="23350"/>
                    <a:pt x="139061" y="22055"/>
                  </a:cubicBezTo>
                  <a:cubicBezTo>
                    <a:pt x="139531" y="21423"/>
                    <a:pt x="140017" y="20805"/>
                    <a:pt x="140533" y="20202"/>
                  </a:cubicBezTo>
                  <a:cubicBezTo>
                    <a:pt x="141261" y="19380"/>
                    <a:pt x="142046" y="18613"/>
                    <a:pt x="142884" y="17904"/>
                  </a:cubicBezTo>
                  <a:cubicBezTo>
                    <a:pt x="144017" y="16974"/>
                    <a:pt x="145228" y="16144"/>
                    <a:pt x="146503" y="15422"/>
                  </a:cubicBezTo>
                  <a:cubicBezTo>
                    <a:pt x="147253" y="15090"/>
                    <a:pt x="148032" y="14827"/>
                    <a:pt x="148829" y="14636"/>
                  </a:cubicBezTo>
                  <a:cubicBezTo>
                    <a:pt x="149568" y="14532"/>
                    <a:pt x="150315" y="14498"/>
                    <a:pt x="151060" y="14533"/>
                  </a:cubicBezTo>
                  <a:cubicBezTo>
                    <a:pt x="151952" y="14652"/>
                    <a:pt x="152832" y="14848"/>
                    <a:pt x="153690" y="15119"/>
                  </a:cubicBezTo>
                  <a:cubicBezTo>
                    <a:pt x="155246" y="15755"/>
                    <a:pt x="156728" y="16561"/>
                    <a:pt x="158107" y="17522"/>
                  </a:cubicBezTo>
                  <a:cubicBezTo>
                    <a:pt x="159458" y="18527"/>
                    <a:pt x="160699" y="19673"/>
                    <a:pt x="161809" y="20940"/>
                  </a:cubicBezTo>
                  <a:cubicBezTo>
                    <a:pt x="162588" y="21981"/>
                    <a:pt x="163289" y="23078"/>
                    <a:pt x="163908" y="24221"/>
                  </a:cubicBezTo>
                  <a:lnTo>
                    <a:pt x="163831" y="24048"/>
                  </a:lnTo>
                  <a:lnTo>
                    <a:pt x="163944" y="24288"/>
                  </a:lnTo>
                  <a:lnTo>
                    <a:pt x="164031" y="24449"/>
                  </a:lnTo>
                  <a:lnTo>
                    <a:pt x="163979" y="24362"/>
                  </a:lnTo>
                  <a:cubicBezTo>
                    <a:pt x="164787" y="26091"/>
                    <a:pt x="165413" y="27901"/>
                    <a:pt x="165844" y="29760"/>
                  </a:cubicBezTo>
                  <a:cubicBezTo>
                    <a:pt x="165984" y="30802"/>
                    <a:pt x="166054" y="31851"/>
                    <a:pt x="166054" y="32902"/>
                  </a:cubicBezTo>
                  <a:cubicBezTo>
                    <a:pt x="166112" y="33831"/>
                    <a:pt x="166912" y="34537"/>
                    <a:pt x="167841" y="34479"/>
                  </a:cubicBezTo>
                  <a:cubicBezTo>
                    <a:pt x="168758" y="34422"/>
                    <a:pt x="169461" y="33640"/>
                    <a:pt x="169420" y="32722"/>
                  </a:cubicBezTo>
                  <a:cubicBezTo>
                    <a:pt x="169420" y="31901"/>
                    <a:pt x="169359" y="31059"/>
                    <a:pt x="169299" y="30238"/>
                  </a:cubicBezTo>
                  <a:cubicBezTo>
                    <a:pt x="169215" y="29503"/>
                    <a:pt x="169088" y="28774"/>
                    <a:pt x="168918" y="28054"/>
                  </a:cubicBezTo>
                  <a:cubicBezTo>
                    <a:pt x="168494" y="26298"/>
                    <a:pt x="167883" y="24592"/>
                    <a:pt x="167095" y="22966"/>
                  </a:cubicBezTo>
                  <a:cubicBezTo>
                    <a:pt x="166426" y="21522"/>
                    <a:pt x="165607" y="20153"/>
                    <a:pt x="164652" y="18880"/>
                  </a:cubicBezTo>
                  <a:cubicBezTo>
                    <a:pt x="163461" y="17349"/>
                    <a:pt x="162073" y="15981"/>
                    <a:pt x="160525" y="14814"/>
                  </a:cubicBezTo>
                  <a:cubicBezTo>
                    <a:pt x="158223" y="12971"/>
                    <a:pt x="155552" y="11646"/>
                    <a:pt x="152692" y="10927"/>
                  </a:cubicBezTo>
                  <a:cubicBezTo>
                    <a:pt x="151887" y="10764"/>
                    <a:pt x="151070" y="10670"/>
                    <a:pt x="150248" y="10647"/>
                  </a:cubicBezTo>
                  <a:cubicBezTo>
                    <a:pt x="149488" y="10630"/>
                    <a:pt x="148728" y="10704"/>
                    <a:pt x="147985" y="10867"/>
                  </a:cubicBezTo>
                  <a:cubicBezTo>
                    <a:pt x="147229" y="11009"/>
                    <a:pt x="146485" y="11210"/>
                    <a:pt x="145761" y="11468"/>
                  </a:cubicBezTo>
                  <a:cubicBezTo>
                    <a:pt x="144735" y="11871"/>
                    <a:pt x="143755" y="12381"/>
                    <a:pt x="142836" y="12991"/>
                  </a:cubicBezTo>
                  <a:cubicBezTo>
                    <a:pt x="141382" y="13928"/>
                    <a:pt x="140021" y="15001"/>
                    <a:pt x="138770" y="16196"/>
                  </a:cubicBezTo>
                  <a:cubicBezTo>
                    <a:pt x="137532" y="17349"/>
                    <a:pt x="136430" y="18639"/>
                    <a:pt x="135485" y="20042"/>
                  </a:cubicBezTo>
                  <a:cubicBezTo>
                    <a:pt x="131970" y="25373"/>
                    <a:pt x="129693" y="31423"/>
                    <a:pt x="128820" y="37749"/>
                  </a:cubicBezTo>
                  <a:cubicBezTo>
                    <a:pt x="126764" y="37046"/>
                    <a:pt x="124704" y="36358"/>
                    <a:pt x="122630" y="35708"/>
                  </a:cubicBezTo>
                  <a:cubicBezTo>
                    <a:pt x="120146" y="34927"/>
                    <a:pt x="117642" y="34126"/>
                    <a:pt x="115078" y="33585"/>
                  </a:cubicBezTo>
                  <a:cubicBezTo>
                    <a:pt x="112634" y="33064"/>
                    <a:pt x="110150" y="32624"/>
                    <a:pt x="107666" y="32243"/>
                  </a:cubicBezTo>
                  <a:cubicBezTo>
                    <a:pt x="104801" y="31802"/>
                    <a:pt x="101936" y="31382"/>
                    <a:pt x="99072" y="30941"/>
                  </a:cubicBezTo>
                  <a:cubicBezTo>
                    <a:pt x="96548" y="30560"/>
                    <a:pt x="94044" y="30140"/>
                    <a:pt x="91540" y="29739"/>
                  </a:cubicBezTo>
                  <a:cubicBezTo>
                    <a:pt x="90218" y="29539"/>
                    <a:pt x="88916" y="29378"/>
                    <a:pt x="87614" y="29218"/>
                  </a:cubicBezTo>
                  <a:cubicBezTo>
                    <a:pt x="86051" y="29038"/>
                    <a:pt x="84468" y="28998"/>
                    <a:pt x="82926" y="28918"/>
                  </a:cubicBezTo>
                  <a:cubicBezTo>
                    <a:pt x="80420" y="28844"/>
                    <a:pt x="77912" y="28911"/>
                    <a:pt x="75414" y="29118"/>
                  </a:cubicBezTo>
                  <a:cubicBezTo>
                    <a:pt x="72669" y="29298"/>
                    <a:pt x="69925" y="29458"/>
                    <a:pt x="67181" y="29658"/>
                  </a:cubicBezTo>
                  <a:cubicBezTo>
                    <a:pt x="64256" y="29879"/>
                    <a:pt x="61351" y="30079"/>
                    <a:pt x="58446" y="30460"/>
                  </a:cubicBezTo>
                  <a:cubicBezTo>
                    <a:pt x="55822" y="30780"/>
                    <a:pt x="53218" y="31241"/>
                    <a:pt x="50634" y="31822"/>
                  </a:cubicBezTo>
                  <a:cubicBezTo>
                    <a:pt x="48050" y="32403"/>
                    <a:pt x="45485" y="33204"/>
                    <a:pt x="42941" y="33985"/>
                  </a:cubicBezTo>
                  <a:cubicBezTo>
                    <a:pt x="40518" y="34726"/>
                    <a:pt x="38134" y="35588"/>
                    <a:pt x="35770" y="36469"/>
                  </a:cubicBezTo>
                  <a:cubicBezTo>
                    <a:pt x="33126" y="37411"/>
                    <a:pt x="30522" y="38432"/>
                    <a:pt x="27897" y="39414"/>
                  </a:cubicBezTo>
                  <a:cubicBezTo>
                    <a:pt x="26260" y="40040"/>
                    <a:pt x="24655" y="40748"/>
                    <a:pt x="23090" y="41537"/>
                  </a:cubicBezTo>
                  <a:cubicBezTo>
                    <a:pt x="21510" y="42336"/>
                    <a:pt x="19978" y="43225"/>
                    <a:pt x="18502" y="44202"/>
                  </a:cubicBezTo>
                  <a:cubicBezTo>
                    <a:pt x="17287" y="45045"/>
                    <a:pt x="16136" y="45975"/>
                    <a:pt x="15057" y="46986"/>
                  </a:cubicBezTo>
                  <a:cubicBezTo>
                    <a:pt x="13674" y="48285"/>
                    <a:pt x="12468" y="49760"/>
                    <a:pt x="11471" y="51373"/>
                  </a:cubicBezTo>
                  <a:cubicBezTo>
                    <a:pt x="10490" y="52884"/>
                    <a:pt x="9690" y="54504"/>
                    <a:pt x="9087" y="56201"/>
                  </a:cubicBezTo>
                  <a:cubicBezTo>
                    <a:pt x="8608" y="57610"/>
                    <a:pt x="8220" y="59049"/>
                    <a:pt x="7925" y="60508"/>
                  </a:cubicBezTo>
                  <a:cubicBezTo>
                    <a:pt x="7517" y="62244"/>
                    <a:pt x="7269" y="64015"/>
                    <a:pt x="7184" y="65796"/>
                  </a:cubicBezTo>
                  <a:cubicBezTo>
                    <a:pt x="7144" y="66598"/>
                    <a:pt x="7144" y="67419"/>
                    <a:pt x="7144" y="68220"/>
                  </a:cubicBezTo>
                  <a:lnTo>
                    <a:pt x="7144" y="69602"/>
                  </a:lnTo>
                  <a:cubicBezTo>
                    <a:pt x="7184" y="71445"/>
                    <a:pt x="7204" y="73289"/>
                    <a:pt x="7344" y="75111"/>
                  </a:cubicBezTo>
                  <a:cubicBezTo>
                    <a:pt x="7610" y="78853"/>
                    <a:pt x="8462" y="82531"/>
                    <a:pt x="9869" y="86008"/>
                  </a:cubicBezTo>
                  <a:cubicBezTo>
                    <a:pt x="10475" y="87418"/>
                    <a:pt x="11192" y="88778"/>
                    <a:pt x="12012" y="90075"/>
                  </a:cubicBezTo>
                  <a:cubicBezTo>
                    <a:pt x="12911" y="91412"/>
                    <a:pt x="13945" y="92654"/>
                    <a:pt x="15097" y="93781"/>
                  </a:cubicBezTo>
                  <a:cubicBezTo>
                    <a:pt x="16161" y="94942"/>
                    <a:pt x="17313" y="96021"/>
                    <a:pt x="18543" y="97006"/>
                  </a:cubicBezTo>
                  <a:cubicBezTo>
                    <a:pt x="19751" y="97934"/>
                    <a:pt x="21114" y="98639"/>
                    <a:pt x="22569" y="99090"/>
                  </a:cubicBezTo>
                  <a:close/>
                  <a:moveTo>
                    <a:pt x="403653" y="97075"/>
                  </a:moveTo>
                  <a:lnTo>
                    <a:pt x="403460" y="97175"/>
                  </a:lnTo>
                  <a:lnTo>
                    <a:pt x="403492" y="97144"/>
                  </a:lnTo>
                  <a:close/>
                  <a:moveTo>
                    <a:pt x="403485" y="97148"/>
                  </a:moveTo>
                  <a:lnTo>
                    <a:pt x="403444" y="97183"/>
                  </a:lnTo>
                  <a:lnTo>
                    <a:pt x="403157" y="97323"/>
                  </a:lnTo>
                  <a:cubicBezTo>
                    <a:pt x="403263" y="97258"/>
                    <a:pt x="403372" y="97200"/>
                    <a:pt x="403485" y="97148"/>
                  </a:cubicBezTo>
                  <a:close/>
                  <a:moveTo>
                    <a:pt x="402849" y="97845"/>
                  </a:moveTo>
                  <a:lnTo>
                    <a:pt x="402642" y="98149"/>
                  </a:lnTo>
                  <a:lnTo>
                    <a:pt x="402651" y="98120"/>
                  </a:lnTo>
                  <a:close/>
                  <a:moveTo>
                    <a:pt x="402650" y="98121"/>
                  </a:moveTo>
                  <a:lnTo>
                    <a:pt x="402641" y="98150"/>
                  </a:lnTo>
                  <a:lnTo>
                    <a:pt x="402556" y="98264"/>
                  </a:lnTo>
                  <a:close/>
                  <a:moveTo>
                    <a:pt x="715406" y="58003"/>
                  </a:moveTo>
                  <a:cubicBezTo>
                    <a:pt x="715206" y="58524"/>
                    <a:pt x="714965" y="59025"/>
                    <a:pt x="714745" y="59546"/>
                  </a:cubicBezTo>
                  <a:cubicBezTo>
                    <a:pt x="714464" y="60227"/>
                    <a:pt x="714204" y="60928"/>
                    <a:pt x="713883" y="61589"/>
                  </a:cubicBezTo>
                  <a:cubicBezTo>
                    <a:pt x="712398" y="64772"/>
                    <a:pt x="710716" y="67860"/>
                    <a:pt x="708847" y="70834"/>
                  </a:cubicBezTo>
                  <a:cubicBezTo>
                    <a:pt x="706663" y="73775"/>
                    <a:pt x="704168" y="76471"/>
                    <a:pt x="701404" y="78876"/>
                  </a:cubicBezTo>
                  <a:cubicBezTo>
                    <a:pt x="700405" y="79730"/>
                    <a:pt x="699416" y="80605"/>
                    <a:pt x="698378" y="81401"/>
                  </a:cubicBezTo>
                  <a:cubicBezTo>
                    <a:pt x="696936" y="82523"/>
                    <a:pt x="695494" y="83664"/>
                    <a:pt x="694031" y="84726"/>
                  </a:cubicBezTo>
                  <a:cubicBezTo>
                    <a:pt x="691167" y="86849"/>
                    <a:pt x="688242" y="88913"/>
                    <a:pt x="685337" y="90956"/>
                  </a:cubicBezTo>
                  <a:cubicBezTo>
                    <a:pt x="682773" y="92759"/>
                    <a:pt x="680209" y="94542"/>
                    <a:pt x="677565" y="96225"/>
                  </a:cubicBezTo>
                  <a:cubicBezTo>
                    <a:pt x="675922" y="97246"/>
                    <a:pt x="674300" y="98248"/>
                    <a:pt x="672637" y="99209"/>
                  </a:cubicBezTo>
                  <a:cubicBezTo>
                    <a:pt x="671347" y="99973"/>
                    <a:pt x="670023" y="100653"/>
                    <a:pt x="668697" y="101341"/>
                  </a:cubicBezTo>
                  <a:cubicBezTo>
                    <a:pt x="667101" y="102075"/>
                    <a:pt x="665519" y="102821"/>
                    <a:pt x="663883" y="103456"/>
                  </a:cubicBezTo>
                  <a:cubicBezTo>
                    <a:pt x="663082" y="103757"/>
                    <a:pt x="662300" y="104117"/>
                    <a:pt x="661499" y="104377"/>
                  </a:cubicBezTo>
                  <a:cubicBezTo>
                    <a:pt x="660397" y="104738"/>
                    <a:pt x="659276" y="105119"/>
                    <a:pt x="658174" y="105499"/>
                  </a:cubicBezTo>
                  <a:cubicBezTo>
                    <a:pt x="657493" y="105720"/>
                    <a:pt x="656772" y="105920"/>
                    <a:pt x="656090" y="106120"/>
                  </a:cubicBezTo>
                  <a:cubicBezTo>
                    <a:pt x="655269" y="106341"/>
                    <a:pt x="654448" y="106601"/>
                    <a:pt x="653627" y="106801"/>
                  </a:cubicBezTo>
                  <a:cubicBezTo>
                    <a:pt x="652625" y="107042"/>
                    <a:pt x="651643" y="107302"/>
                    <a:pt x="650642" y="107523"/>
                  </a:cubicBezTo>
                  <a:cubicBezTo>
                    <a:pt x="649735" y="107697"/>
                    <a:pt x="648841" y="107886"/>
                    <a:pt x="647939" y="108065"/>
                  </a:cubicBezTo>
                  <a:cubicBezTo>
                    <a:pt x="646534" y="108271"/>
                    <a:pt x="645160" y="108472"/>
                    <a:pt x="643751" y="108584"/>
                  </a:cubicBezTo>
                  <a:cubicBezTo>
                    <a:pt x="642889" y="108644"/>
                    <a:pt x="642028" y="108724"/>
                    <a:pt x="641166" y="108784"/>
                  </a:cubicBezTo>
                  <a:cubicBezTo>
                    <a:pt x="640385" y="108844"/>
                    <a:pt x="639584" y="108824"/>
                    <a:pt x="638783" y="108844"/>
                  </a:cubicBezTo>
                  <a:cubicBezTo>
                    <a:pt x="637200" y="108904"/>
                    <a:pt x="635618" y="108884"/>
                    <a:pt x="634015" y="108884"/>
                  </a:cubicBezTo>
                  <a:cubicBezTo>
                    <a:pt x="632765" y="108866"/>
                    <a:pt x="631514" y="108780"/>
                    <a:pt x="630264" y="108704"/>
                  </a:cubicBezTo>
                  <a:cubicBezTo>
                    <a:pt x="629201" y="108581"/>
                    <a:pt x="628150" y="108470"/>
                    <a:pt x="627084" y="108344"/>
                  </a:cubicBezTo>
                  <a:cubicBezTo>
                    <a:pt x="626002" y="108223"/>
                    <a:pt x="624960" y="108023"/>
                    <a:pt x="623899" y="107843"/>
                  </a:cubicBezTo>
                  <a:cubicBezTo>
                    <a:pt x="621615" y="107422"/>
                    <a:pt x="619331" y="106961"/>
                    <a:pt x="617068" y="106420"/>
                  </a:cubicBezTo>
                  <a:cubicBezTo>
                    <a:pt x="614704" y="105839"/>
                    <a:pt x="612360" y="105239"/>
                    <a:pt x="610016" y="104598"/>
                  </a:cubicBezTo>
                  <a:cubicBezTo>
                    <a:pt x="607876" y="104030"/>
                    <a:pt x="605803" y="103280"/>
                    <a:pt x="603720" y="102544"/>
                  </a:cubicBezTo>
                  <a:cubicBezTo>
                    <a:pt x="601445" y="101606"/>
                    <a:pt x="599150" y="100688"/>
                    <a:pt x="596915" y="99610"/>
                  </a:cubicBezTo>
                  <a:cubicBezTo>
                    <a:pt x="594511" y="98448"/>
                    <a:pt x="592147" y="97246"/>
                    <a:pt x="589784" y="96024"/>
                  </a:cubicBezTo>
                  <a:cubicBezTo>
                    <a:pt x="587760" y="95002"/>
                    <a:pt x="585697" y="94001"/>
                    <a:pt x="583714" y="92899"/>
                  </a:cubicBezTo>
                  <a:cubicBezTo>
                    <a:pt x="582452" y="92218"/>
                    <a:pt x="581230" y="91517"/>
                    <a:pt x="580028" y="90775"/>
                  </a:cubicBezTo>
                  <a:cubicBezTo>
                    <a:pt x="578962" y="90129"/>
                    <a:pt x="577933" y="89446"/>
                    <a:pt x="576906" y="88778"/>
                  </a:cubicBezTo>
                  <a:cubicBezTo>
                    <a:pt x="576398" y="88416"/>
                    <a:pt x="575879" y="88047"/>
                    <a:pt x="575360" y="87690"/>
                  </a:cubicBezTo>
                  <a:cubicBezTo>
                    <a:pt x="574639" y="87170"/>
                    <a:pt x="573958" y="86589"/>
                    <a:pt x="573277" y="86048"/>
                  </a:cubicBezTo>
                  <a:cubicBezTo>
                    <a:pt x="571995" y="85046"/>
                    <a:pt x="570793" y="83964"/>
                    <a:pt x="569571" y="82903"/>
                  </a:cubicBezTo>
                  <a:cubicBezTo>
                    <a:pt x="568469" y="81922"/>
                    <a:pt x="567448" y="80819"/>
                    <a:pt x="566446" y="79738"/>
                  </a:cubicBezTo>
                  <a:cubicBezTo>
                    <a:pt x="565476" y="78660"/>
                    <a:pt x="564507" y="77582"/>
                    <a:pt x="563537" y="76491"/>
                  </a:cubicBezTo>
                  <a:lnTo>
                    <a:pt x="563530" y="76482"/>
                  </a:lnTo>
                  <a:lnTo>
                    <a:pt x="563201" y="76112"/>
                  </a:lnTo>
                  <a:lnTo>
                    <a:pt x="563392" y="76321"/>
                  </a:lnTo>
                  <a:cubicBezTo>
                    <a:pt x="559960" y="72306"/>
                    <a:pt x="556729" y="68161"/>
                    <a:pt x="553385" y="64093"/>
                  </a:cubicBezTo>
                  <a:cubicBezTo>
                    <a:pt x="549902" y="59873"/>
                    <a:pt x="546177" y="55860"/>
                    <a:pt x="542227" y="52074"/>
                  </a:cubicBezTo>
                  <a:cubicBezTo>
                    <a:pt x="540344" y="50251"/>
                    <a:pt x="538401" y="48508"/>
                    <a:pt x="536398" y="46785"/>
                  </a:cubicBezTo>
                  <a:cubicBezTo>
                    <a:pt x="534515" y="45163"/>
                    <a:pt x="532592" y="43560"/>
                    <a:pt x="530608" y="42038"/>
                  </a:cubicBezTo>
                  <a:cubicBezTo>
                    <a:pt x="528445" y="40375"/>
                    <a:pt x="526302" y="38652"/>
                    <a:pt x="524038" y="37130"/>
                  </a:cubicBezTo>
                  <a:cubicBezTo>
                    <a:pt x="521820" y="35604"/>
                    <a:pt x="519512" y="34212"/>
                    <a:pt x="517127" y="32963"/>
                  </a:cubicBezTo>
                  <a:cubicBezTo>
                    <a:pt x="516004" y="32396"/>
                    <a:pt x="514847" y="31901"/>
                    <a:pt x="513661" y="31481"/>
                  </a:cubicBezTo>
                  <a:cubicBezTo>
                    <a:pt x="512439" y="31040"/>
                    <a:pt x="511197" y="30619"/>
                    <a:pt x="509955" y="30239"/>
                  </a:cubicBezTo>
                  <a:cubicBezTo>
                    <a:pt x="508771" y="29881"/>
                    <a:pt x="507567" y="29643"/>
                    <a:pt x="506375" y="29346"/>
                  </a:cubicBezTo>
                  <a:cubicBezTo>
                    <a:pt x="506795" y="29377"/>
                    <a:pt x="507214" y="29396"/>
                    <a:pt x="507635" y="29429"/>
                  </a:cubicBezTo>
                  <a:lnTo>
                    <a:pt x="512510" y="29945"/>
                  </a:lnTo>
                  <a:cubicBezTo>
                    <a:pt x="513412" y="30045"/>
                    <a:pt x="514333" y="30226"/>
                    <a:pt x="515234" y="30386"/>
                  </a:cubicBezTo>
                  <a:cubicBezTo>
                    <a:pt x="515996" y="30506"/>
                    <a:pt x="516797" y="30566"/>
                    <a:pt x="517558" y="30746"/>
                  </a:cubicBezTo>
                  <a:cubicBezTo>
                    <a:pt x="518620" y="31007"/>
                    <a:pt x="519702" y="31247"/>
                    <a:pt x="520784" y="31508"/>
                  </a:cubicBezTo>
                  <a:cubicBezTo>
                    <a:pt x="521525" y="31688"/>
                    <a:pt x="522246" y="31908"/>
                    <a:pt x="522967" y="32149"/>
                  </a:cubicBezTo>
                  <a:cubicBezTo>
                    <a:pt x="524526" y="32618"/>
                    <a:pt x="526049" y="33158"/>
                    <a:pt x="527587" y="33686"/>
                  </a:cubicBezTo>
                  <a:cubicBezTo>
                    <a:pt x="530127" y="34614"/>
                    <a:pt x="532666" y="35595"/>
                    <a:pt x="535187" y="36596"/>
                  </a:cubicBezTo>
                  <a:cubicBezTo>
                    <a:pt x="537691" y="37577"/>
                    <a:pt x="540154" y="38659"/>
                    <a:pt x="542639" y="39721"/>
                  </a:cubicBezTo>
                  <a:cubicBezTo>
                    <a:pt x="545163" y="40802"/>
                    <a:pt x="547667" y="41964"/>
                    <a:pt x="550171" y="43106"/>
                  </a:cubicBezTo>
                  <a:cubicBezTo>
                    <a:pt x="552574" y="44168"/>
                    <a:pt x="554958" y="45249"/>
                    <a:pt x="557362" y="46331"/>
                  </a:cubicBezTo>
                  <a:cubicBezTo>
                    <a:pt x="559786" y="47433"/>
                    <a:pt x="562210" y="48555"/>
                    <a:pt x="564654" y="49657"/>
                  </a:cubicBezTo>
                  <a:cubicBezTo>
                    <a:pt x="567178" y="50779"/>
                    <a:pt x="569702" y="51940"/>
                    <a:pt x="572286" y="52942"/>
                  </a:cubicBezTo>
                  <a:cubicBezTo>
                    <a:pt x="574870" y="53923"/>
                    <a:pt x="577474" y="54905"/>
                    <a:pt x="580139" y="55686"/>
                  </a:cubicBezTo>
                  <a:cubicBezTo>
                    <a:pt x="582683" y="56428"/>
                    <a:pt x="585227" y="57149"/>
                    <a:pt x="587811" y="57750"/>
                  </a:cubicBezTo>
                  <a:cubicBezTo>
                    <a:pt x="593300" y="59012"/>
                    <a:pt x="598829" y="60174"/>
                    <a:pt x="604358" y="61295"/>
                  </a:cubicBezTo>
                  <a:cubicBezTo>
                    <a:pt x="607122" y="61856"/>
                    <a:pt x="609946" y="62257"/>
                    <a:pt x="612731" y="62698"/>
                  </a:cubicBezTo>
                  <a:cubicBezTo>
                    <a:pt x="614053" y="62898"/>
                    <a:pt x="615375" y="62998"/>
                    <a:pt x="616697" y="63158"/>
                  </a:cubicBezTo>
                  <a:cubicBezTo>
                    <a:pt x="618120" y="63319"/>
                    <a:pt x="619522" y="63419"/>
                    <a:pt x="620944" y="63559"/>
                  </a:cubicBezTo>
                  <a:cubicBezTo>
                    <a:pt x="626413" y="64080"/>
                    <a:pt x="631882" y="64320"/>
                    <a:pt x="637370" y="64501"/>
                  </a:cubicBezTo>
                  <a:cubicBezTo>
                    <a:pt x="642859" y="64701"/>
                    <a:pt x="648348" y="64501"/>
                    <a:pt x="653837" y="64220"/>
                  </a:cubicBezTo>
                  <a:cubicBezTo>
                    <a:pt x="656481" y="64080"/>
                    <a:pt x="659145" y="63880"/>
                    <a:pt x="661809" y="63699"/>
                  </a:cubicBezTo>
                  <a:cubicBezTo>
                    <a:pt x="664353" y="63539"/>
                    <a:pt x="666897" y="63339"/>
                    <a:pt x="669442" y="63098"/>
                  </a:cubicBezTo>
                  <a:cubicBezTo>
                    <a:pt x="674903" y="62588"/>
                    <a:pt x="680329" y="61745"/>
                    <a:pt x="685688" y="60574"/>
                  </a:cubicBezTo>
                  <a:cubicBezTo>
                    <a:pt x="691176" y="59352"/>
                    <a:pt x="696625" y="57970"/>
                    <a:pt x="702094" y="56608"/>
                  </a:cubicBezTo>
                  <a:cubicBezTo>
                    <a:pt x="707155" y="55357"/>
                    <a:pt x="712162" y="53927"/>
                    <a:pt x="717218" y="52626"/>
                  </a:cubicBezTo>
                  <a:lnTo>
                    <a:pt x="716566" y="54798"/>
                  </a:lnTo>
                  <a:lnTo>
                    <a:pt x="716578" y="54767"/>
                  </a:lnTo>
                  <a:cubicBezTo>
                    <a:pt x="716188" y="55840"/>
                    <a:pt x="715797" y="56914"/>
                    <a:pt x="715406" y="58003"/>
                  </a:cubicBezTo>
                  <a:close/>
                  <a:moveTo>
                    <a:pt x="463329" y="27838"/>
                  </a:moveTo>
                  <a:cubicBezTo>
                    <a:pt x="465571" y="26480"/>
                    <a:pt x="467887" y="25248"/>
                    <a:pt x="470266" y="24148"/>
                  </a:cubicBezTo>
                  <a:cubicBezTo>
                    <a:pt x="471167" y="23730"/>
                    <a:pt x="472062" y="23316"/>
                    <a:pt x="472984" y="22931"/>
                  </a:cubicBezTo>
                  <a:cubicBezTo>
                    <a:pt x="474186" y="22410"/>
                    <a:pt x="475408" y="21929"/>
                    <a:pt x="476650" y="21468"/>
                  </a:cubicBezTo>
                  <a:cubicBezTo>
                    <a:pt x="477892" y="21008"/>
                    <a:pt x="479174" y="20607"/>
                    <a:pt x="480436" y="20186"/>
                  </a:cubicBezTo>
                  <a:cubicBezTo>
                    <a:pt x="481598" y="19786"/>
                    <a:pt x="482780" y="19385"/>
                    <a:pt x="483962" y="19044"/>
                  </a:cubicBezTo>
                  <a:cubicBezTo>
                    <a:pt x="486466" y="18283"/>
                    <a:pt x="488970" y="17562"/>
                    <a:pt x="491514" y="16941"/>
                  </a:cubicBezTo>
                  <a:cubicBezTo>
                    <a:pt x="494073" y="16320"/>
                    <a:pt x="496651" y="15775"/>
                    <a:pt x="499229" y="15269"/>
                  </a:cubicBezTo>
                  <a:cubicBezTo>
                    <a:pt x="506373" y="13970"/>
                    <a:pt x="513580" y="13050"/>
                    <a:pt x="520821" y="12514"/>
                  </a:cubicBezTo>
                  <a:cubicBezTo>
                    <a:pt x="524508" y="12273"/>
                    <a:pt x="528193" y="12253"/>
                    <a:pt x="531879" y="12253"/>
                  </a:cubicBezTo>
                  <a:cubicBezTo>
                    <a:pt x="535485" y="12253"/>
                    <a:pt x="539073" y="12449"/>
                    <a:pt x="542660" y="12656"/>
                  </a:cubicBezTo>
                  <a:cubicBezTo>
                    <a:pt x="543834" y="12756"/>
                    <a:pt x="545008" y="12874"/>
                    <a:pt x="546182" y="12975"/>
                  </a:cubicBezTo>
                  <a:cubicBezTo>
                    <a:pt x="547224" y="13075"/>
                    <a:pt x="548245" y="13235"/>
                    <a:pt x="549267" y="13375"/>
                  </a:cubicBezTo>
                  <a:cubicBezTo>
                    <a:pt x="550248" y="13515"/>
                    <a:pt x="551190" y="13676"/>
                    <a:pt x="552152" y="13856"/>
                  </a:cubicBezTo>
                  <a:cubicBezTo>
                    <a:pt x="553273" y="14076"/>
                    <a:pt x="554395" y="14257"/>
                    <a:pt x="555497" y="14537"/>
                  </a:cubicBezTo>
                  <a:lnTo>
                    <a:pt x="559103" y="15439"/>
                  </a:lnTo>
                  <a:cubicBezTo>
                    <a:pt x="560285" y="15739"/>
                    <a:pt x="561467" y="16160"/>
                    <a:pt x="562649" y="16520"/>
                  </a:cubicBezTo>
                  <a:cubicBezTo>
                    <a:pt x="564574" y="17107"/>
                    <a:pt x="566498" y="17810"/>
                    <a:pt x="568408" y="18478"/>
                  </a:cubicBezTo>
                  <a:lnTo>
                    <a:pt x="568318" y="18443"/>
                  </a:lnTo>
                  <a:lnTo>
                    <a:pt x="568450" y="18493"/>
                  </a:lnTo>
                  <a:lnTo>
                    <a:pt x="568939" y="18664"/>
                  </a:lnTo>
                  <a:lnTo>
                    <a:pt x="568648" y="18567"/>
                  </a:lnTo>
                  <a:cubicBezTo>
                    <a:pt x="573643" y="20437"/>
                    <a:pt x="578583" y="22456"/>
                    <a:pt x="583482" y="24573"/>
                  </a:cubicBezTo>
                  <a:cubicBezTo>
                    <a:pt x="588450" y="26716"/>
                    <a:pt x="593178" y="29321"/>
                    <a:pt x="597905" y="31925"/>
                  </a:cubicBezTo>
                  <a:cubicBezTo>
                    <a:pt x="602435" y="34505"/>
                    <a:pt x="607118" y="36807"/>
                    <a:pt x="611928" y="38816"/>
                  </a:cubicBezTo>
                  <a:cubicBezTo>
                    <a:pt x="614572" y="39838"/>
                    <a:pt x="617216" y="40839"/>
                    <a:pt x="619840" y="41841"/>
                  </a:cubicBezTo>
                  <a:cubicBezTo>
                    <a:pt x="622384" y="42803"/>
                    <a:pt x="624889" y="43864"/>
                    <a:pt x="627392" y="44946"/>
                  </a:cubicBezTo>
                  <a:cubicBezTo>
                    <a:pt x="629656" y="45928"/>
                    <a:pt x="631860" y="46969"/>
                    <a:pt x="634123" y="47931"/>
                  </a:cubicBezTo>
                  <a:cubicBezTo>
                    <a:pt x="636667" y="49033"/>
                    <a:pt x="639211" y="50094"/>
                    <a:pt x="641776" y="51156"/>
                  </a:cubicBezTo>
                  <a:cubicBezTo>
                    <a:pt x="644203" y="52194"/>
                    <a:pt x="646684" y="53104"/>
                    <a:pt x="649207" y="53880"/>
                  </a:cubicBezTo>
                  <a:cubicBezTo>
                    <a:pt x="651812" y="54681"/>
                    <a:pt x="654416" y="55383"/>
                    <a:pt x="657040" y="56124"/>
                  </a:cubicBezTo>
                  <a:cubicBezTo>
                    <a:pt x="659544" y="56825"/>
                    <a:pt x="662048" y="57546"/>
                    <a:pt x="664552" y="58227"/>
                  </a:cubicBezTo>
                  <a:cubicBezTo>
                    <a:pt x="664683" y="58262"/>
                    <a:pt x="664815" y="58281"/>
                    <a:pt x="664946" y="58313"/>
                  </a:cubicBezTo>
                  <a:cubicBezTo>
                    <a:pt x="660578" y="58640"/>
                    <a:pt x="656200" y="58961"/>
                    <a:pt x="651835" y="59172"/>
                  </a:cubicBezTo>
                  <a:cubicBezTo>
                    <a:pt x="649611" y="59292"/>
                    <a:pt x="647408" y="59372"/>
                    <a:pt x="645184" y="59412"/>
                  </a:cubicBezTo>
                  <a:cubicBezTo>
                    <a:pt x="642500" y="59432"/>
                    <a:pt x="639835" y="59412"/>
                    <a:pt x="637171" y="59392"/>
                  </a:cubicBezTo>
                  <a:cubicBezTo>
                    <a:pt x="632189" y="59332"/>
                    <a:pt x="627206" y="58932"/>
                    <a:pt x="622223" y="58572"/>
                  </a:cubicBezTo>
                  <a:cubicBezTo>
                    <a:pt x="620658" y="58435"/>
                    <a:pt x="619081" y="58303"/>
                    <a:pt x="617520" y="58110"/>
                  </a:cubicBezTo>
                  <a:cubicBezTo>
                    <a:pt x="616338" y="57970"/>
                    <a:pt x="615156" y="57830"/>
                    <a:pt x="613994" y="57709"/>
                  </a:cubicBezTo>
                  <a:cubicBezTo>
                    <a:pt x="612992" y="57589"/>
                    <a:pt x="612011" y="57389"/>
                    <a:pt x="611029" y="57249"/>
                  </a:cubicBezTo>
                  <a:cubicBezTo>
                    <a:pt x="607103" y="56648"/>
                    <a:pt x="603237" y="55846"/>
                    <a:pt x="599351" y="55025"/>
                  </a:cubicBezTo>
                  <a:cubicBezTo>
                    <a:pt x="595605" y="54244"/>
                    <a:pt x="591818" y="53483"/>
                    <a:pt x="588092" y="52541"/>
                  </a:cubicBezTo>
                  <a:cubicBezTo>
                    <a:pt x="586089" y="52040"/>
                    <a:pt x="584086" y="51519"/>
                    <a:pt x="582102" y="50939"/>
                  </a:cubicBezTo>
                  <a:cubicBezTo>
                    <a:pt x="580371" y="50434"/>
                    <a:pt x="578687" y="49847"/>
                    <a:pt x="576980" y="49268"/>
                  </a:cubicBezTo>
                  <a:cubicBezTo>
                    <a:pt x="574481" y="48315"/>
                    <a:pt x="572022" y="47342"/>
                    <a:pt x="569582" y="46251"/>
                  </a:cubicBezTo>
                  <a:cubicBezTo>
                    <a:pt x="567038" y="45109"/>
                    <a:pt x="564514" y="43947"/>
                    <a:pt x="561990" y="42805"/>
                  </a:cubicBezTo>
                  <a:cubicBezTo>
                    <a:pt x="556962" y="40522"/>
                    <a:pt x="551954" y="38258"/>
                    <a:pt x="546926" y="36035"/>
                  </a:cubicBezTo>
                  <a:cubicBezTo>
                    <a:pt x="541958" y="33811"/>
                    <a:pt x="536930" y="31708"/>
                    <a:pt x="531842" y="29824"/>
                  </a:cubicBezTo>
                  <a:cubicBezTo>
                    <a:pt x="529118" y="28823"/>
                    <a:pt x="526373" y="27841"/>
                    <a:pt x="523608" y="26980"/>
                  </a:cubicBezTo>
                  <a:cubicBezTo>
                    <a:pt x="522286" y="26579"/>
                    <a:pt x="520944" y="26279"/>
                    <a:pt x="519602" y="25958"/>
                  </a:cubicBezTo>
                  <a:cubicBezTo>
                    <a:pt x="518200" y="25638"/>
                    <a:pt x="516778" y="25437"/>
                    <a:pt x="515355" y="25217"/>
                  </a:cubicBezTo>
                  <a:cubicBezTo>
                    <a:pt x="512671" y="24796"/>
                    <a:pt x="509967" y="24516"/>
                    <a:pt x="507262" y="24295"/>
                  </a:cubicBezTo>
                  <a:cubicBezTo>
                    <a:pt x="504518" y="24095"/>
                    <a:pt x="501773" y="23875"/>
                    <a:pt x="499029" y="23795"/>
                  </a:cubicBezTo>
                  <a:cubicBezTo>
                    <a:pt x="496124" y="23714"/>
                    <a:pt x="493260" y="23674"/>
                    <a:pt x="490355" y="23734"/>
                  </a:cubicBezTo>
                  <a:cubicBezTo>
                    <a:pt x="487671" y="23815"/>
                    <a:pt x="485007" y="24095"/>
                    <a:pt x="482342" y="24395"/>
                  </a:cubicBezTo>
                  <a:cubicBezTo>
                    <a:pt x="481681" y="24476"/>
                    <a:pt x="481000" y="24596"/>
                    <a:pt x="480339" y="24696"/>
                  </a:cubicBezTo>
                  <a:cubicBezTo>
                    <a:pt x="479718" y="24796"/>
                    <a:pt x="479097" y="24876"/>
                    <a:pt x="478496" y="24996"/>
                  </a:cubicBezTo>
                  <a:cubicBezTo>
                    <a:pt x="477374" y="25240"/>
                    <a:pt x="476258" y="25478"/>
                    <a:pt x="475147" y="25744"/>
                  </a:cubicBezTo>
                  <a:cubicBezTo>
                    <a:pt x="473712" y="25978"/>
                    <a:pt x="472289" y="26303"/>
                    <a:pt x="470893" y="26672"/>
                  </a:cubicBezTo>
                  <a:cubicBezTo>
                    <a:pt x="468299" y="27411"/>
                    <a:pt x="465762" y="28335"/>
                    <a:pt x="463301" y="29437"/>
                  </a:cubicBezTo>
                  <a:cubicBezTo>
                    <a:pt x="462359" y="29845"/>
                    <a:pt x="461440" y="30276"/>
                    <a:pt x="460524" y="30723"/>
                  </a:cubicBezTo>
                  <a:cubicBezTo>
                    <a:pt x="459834" y="30999"/>
                    <a:pt x="459128" y="31239"/>
                    <a:pt x="458444" y="31527"/>
                  </a:cubicBezTo>
                  <a:cubicBezTo>
                    <a:pt x="458174" y="31640"/>
                    <a:pt x="457920" y="31789"/>
                    <a:pt x="457651" y="31906"/>
                  </a:cubicBezTo>
                  <a:cubicBezTo>
                    <a:pt x="458424" y="31276"/>
                    <a:pt x="459196" y="30663"/>
                    <a:pt x="459983" y="30062"/>
                  </a:cubicBezTo>
                  <a:cubicBezTo>
                    <a:pt x="461045" y="29261"/>
                    <a:pt x="462207" y="28560"/>
                    <a:pt x="463329" y="27838"/>
                  </a:cubicBezTo>
                  <a:close/>
                  <a:moveTo>
                    <a:pt x="308402" y="49289"/>
                  </a:moveTo>
                  <a:cubicBezTo>
                    <a:pt x="306139" y="50771"/>
                    <a:pt x="303935" y="52314"/>
                    <a:pt x="301732" y="53856"/>
                  </a:cubicBezTo>
                  <a:cubicBezTo>
                    <a:pt x="299689" y="55278"/>
                    <a:pt x="297745" y="56801"/>
                    <a:pt x="295782" y="58343"/>
                  </a:cubicBezTo>
                  <a:cubicBezTo>
                    <a:pt x="293619" y="60026"/>
                    <a:pt x="291495" y="61789"/>
                    <a:pt x="289392" y="63572"/>
                  </a:cubicBezTo>
                  <a:cubicBezTo>
                    <a:pt x="287409" y="65234"/>
                    <a:pt x="285385" y="66857"/>
                    <a:pt x="283382" y="68500"/>
                  </a:cubicBezTo>
                  <a:cubicBezTo>
                    <a:pt x="279216" y="71885"/>
                    <a:pt x="275129" y="75351"/>
                    <a:pt x="270962" y="78716"/>
                  </a:cubicBezTo>
                  <a:cubicBezTo>
                    <a:pt x="268839" y="80419"/>
                    <a:pt x="266676" y="82101"/>
                    <a:pt x="264472" y="83724"/>
                  </a:cubicBezTo>
                  <a:cubicBezTo>
                    <a:pt x="262128" y="85407"/>
                    <a:pt x="259744" y="87049"/>
                    <a:pt x="257341" y="88672"/>
                  </a:cubicBezTo>
                  <a:cubicBezTo>
                    <a:pt x="252980" y="91741"/>
                    <a:pt x="248431" y="94531"/>
                    <a:pt x="243719" y="97025"/>
                  </a:cubicBezTo>
                  <a:cubicBezTo>
                    <a:pt x="243121" y="97334"/>
                    <a:pt x="242524" y="97641"/>
                    <a:pt x="241927" y="97932"/>
                  </a:cubicBezTo>
                  <a:cubicBezTo>
                    <a:pt x="240196" y="98734"/>
                    <a:pt x="238449" y="99542"/>
                    <a:pt x="236667" y="100251"/>
                  </a:cubicBezTo>
                  <a:cubicBezTo>
                    <a:pt x="234464" y="101132"/>
                    <a:pt x="232240" y="101953"/>
                    <a:pt x="229997" y="102755"/>
                  </a:cubicBezTo>
                  <a:cubicBezTo>
                    <a:pt x="228855" y="103155"/>
                    <a:pt x="227693" y="103476"/>
                    <a:pt x="226531" y="103836"/>
                  </a:cubicBezTo>
                  <a:cubicBezTo>
                    <a:pt x="225650" y="104117"/>
                    <a:pt x="224728" y="104337"/>
                    <a:pt x="223827" y="104578"/>
                  </a:cubicBezTo>
                  <a:cubicBezTo>
                    <a:pt x="222925" y="104798"/>
                    <a:pt x="222024" y="105058"/>
                    <a:pt x="221122" y="105239"/>
                  </a:cubicBezTo>
                  <a:cubicBezTo>
                    <a:pt x="219964" y="105477"/>
                    <a:pt x="218806" y="105729"/>
                    <a:pt x="217648" y="105972"/>
                  </a:cubicBezTo>
                  <a:lnTo>
                    <a:pt x="217697" y="105960"/>
                  </a:lnTo>
                  <a:cubicBezTo>
                    <a:pt x="216755" y="106121"/>
                    <a:pt x="215814" y="106261"/>
                    <a:pt x="214872" y="106401"/>
                  </a:cubicBezTo>
                  <a:cubicBezTo>
                    <a:pt x="214171" y="106501"/>
                    <a:pt x="213470" y="106641"/>
                    <a:pt x="212749" y="106701"/>
                  </a:cubicBezTo>
                  <a:cubicBezTo>
                    <a:pt x="211627" y="106802"/>
                    <a:pt x="210505" y="106901"/>
                    <a:pt x="209364" y="107002"/>
                  </a:cubicBezTo>
                  <a:cubicBezTo>
                    <a:pt x="208642" y="107062"/>
                    <a:pt x="207901" y="107042"/>
                    <a:pt x="207160" y="107062"/>
                  </a:cubicBezTo>
                  <a:cubicBezTo>
                    <a:pt x="205277" y="107122"/>
                    <a:pt x="203414" y="107102"/>
                    <a:pt x="201531" y="107082"/>
                  </a:cubicBezTo>
                  <a:cubicBezTo>
                    <a:pt x="199978" y="107082"/>
                    <a:pt x="198427" y="106950"/>
                    <a:pt x="196875" y="106869"/>
                  </a:cubicBezTo>
                  <a:cubicBezTo>
                    <a:pt x="195188" y="106723"/>
                    <a:pt x="193502" y="106578"/>
                    <a:pt x="191815" y="106361"/>
                  </a:cubicBezTo>
                  <a:cubicBezTo>
                    <a:pt x="189511" y="106060"/>
                    <a:pt x="187248" y="105720"/>
                    <a:pt x="184964" y="105339"/>
                  </a:cubicBezTo>
                  <a:cubicBezTo>
                    <a:pt x="183201" y="105059"/>
                    <a:pt x="181458" y="104658"/>
                    <a:pt x="179716" y="104298"/>
                  </a:cubicBezTo>
                  <a:cubicBezTo>
                    <a:pt x="178674" y="104098"/>
                    <a:pt x="177653" y="103777"/>
                    <a:pt x="176631" y="103496"/>
                  </a:cubicBezTo>
                  <a:cubicBezTo>
                    <a:pt x="175062" y="103099"/>
                    <a:pt x="173526" y="102621"/>
                    <a:pt x="171993" y="102092"/>
                  </a:cubicBezTo>
                  <a:cubicBezTo>
                    <a:pt x="170169" y="101401"/>
                    <a:pt x="168387" y="100606"/>
                    <a:pt x="166655" y="99710"/>
                  </a:cubicBezTo>
                  <a:cubicBezTo>
                    <a:pt x="165733" y="99230"/>
                    <a:pt x="164792" y="98769"/>
                    <a:pt x="163890" y="98248"/>
                  </a:cubicBezTo>
                  <a:cubicBezTo>
                    <a:pt x="162889" y="97647"/>
                    <a:pt x="161847" y="97106"/>
                    <a:pt x="160886" y="96465"/>
                  </a:cubicBezTo>
                  <a:cubicBezTo>
                    <a:pt x="159913" y="95798"/>
                    <a:pt x="158940" y="95148"/>
                    <a:pt x="157953" y="94485"/>
                  </a:cubicBezTo>
                  <a:cubicBezTo>
                    <a:pt x="156780" y="93598"/>
                    <a:pt x="155608" y="92727"/>
                    <a:pt x="154435" y="91838"/>
                  </a:cubicBezTo>
                  <a:cubicBezTo>
                    <a:pt x="153104" y="90788"/>
                    <a:pt x="151827" y="89671"/>
                    <a:pt x="150609" y="88492"/>
                  </a:cubicBezTo>
                  <a:cubicBezTo>
                    <a:pt x="149188" y="87150"/>
                    <a:pt x="147865" y="85730"/>
                    <a:pt x="146581" y="84271"/>
                  </a:cubicBezTo>
                  <a:cubicBezTo>
                    <a:pt x="145268" y="82674"/>
                    <a:pt x="144040" y="81016"/>
                    <a:pt x="142897" y="79298"/>
                  </a:cubicBezTo>
                  <a:cubicBezTo>
                    <a:pt x="141702" y="77454"/>
                    <a:pt x="140608" y="75548"/>
                    <a:pt x="139621" y="73585"/>
                  </a:cubicBezTo>
                  <a:cubicBezTo>
                    <a:pt x="138265" y="70860"/>
                    <a:pt x="137085" y="68050"/>
                    <a:pt x="136086" y="65175"/>
                  </a:cubicBezTo>
                  <a:lnTo>
                    <a:pt x="135305" y="62711"/>
                  </a:lnTo>
                  <a:cubicBezTo>
                    <a:pt x="135004" y="61769"/>
                    <a:pt x="134804" y="60768"/>
                    <a:pt x="134564" y="59826"/>
                  </a:cubicBezTo>
                  <a:cubicBezTo>
                    <a:pt x="134197" y="58398"/>
                    <a:pt x="133931" y="56953"/>
                    <a:pt x="133628" y="55522"/>
                  </a:cubicBezTo>
                  <a:cubicBezTo>
                    <a:pt x="133421" y="54213"/>
                    <a:pt x="133230" y="52902"/>
                    <a:pt x="133021" y="51593"/>
                  </a:cubicBezTo>
                  <a:cubicBezTo>
                    <a:pt x="132827" y="50151"/>
                    <a:pt x="132714" y="48700"/>
                    <a:pt x="132681" y="47246"/>
                  </a:cubicBezTo>
                  <a:cubicBezTo>
                    <a:pt x="132645" y="46336"/>
                    <a:pt x="132727" y="45422"/>
                    <a:pt x="132749" y="44508"/>
                  </a:cubicBezTo>
                  <a:cubicBezTo>
                    <a:pt x="133209" y="44683"/>
                    <a:pt x="133675" y="44853"/>
                    <a:pt x="134129" y="45044"/>
                  </a:cubicBezTo>
                  <a:cubicBezTo>
                    <a:pt x="135431" y="45565"/>
                    <a:pt x="136733" y="46125"/>
                    <a:pt x="138055" y="46626"/>
                  </a:cubicBezTo>
                  <a:cubicBezTo>
                    <a:pt x="140639" y="47648"/>
                    <a:pt x="143263" y="48609"/>
                    <a:pt x="145867" y="49631"/>
                  </a:cubicBezTo>
                  <a:cubicBezTo>
                    <a:pt x="148371" y="50593"/>
                    <a:pt x="150916" y="51514"/>
                    <a:pt x="153319" y="52716"/>
                  </a:cubicBezTo>
                  <a:cubicBezTo>
                    <a:pt x="155903" y="53978"/>
                    <a:pt x="158448" y="55300"/>
                    <a:pt x="160952" y="56702"/>
                  </a:cubicBezTo>
                  <a:cubicBezTo>
                    <a:pt x="163175" y="57924"/>
                    <a:pt x="165279" y="59327"/>
                    <a:pt x="167462" y="60629"/>
                  </a:cubicBezTo>
                  <a:cubicBezTo>
                    <a:pt x="168123" y="61010"/>
                    <a:pt x="168784" y="61410"/>
                    <a:pt x="169465" y="61811"/>
                  </a:cubicBezTo>
                  <a:cubicBezTo>
                    <a:pt x="169927" y="62081"/>
                    <a:pt x="170401" y="62329"/>
                    <a:pt x="170888" y="62552"/>
                  </a:cubicBezTo>
                  <a:cubicBezTo>
                    <a:pt x="171469" y="62852"/>
                    <a:pt x="172050" y="63153"/>
                    <a:pt x="172650" y="63453"/>
                  </a:cubicBezTo>
                  <a:cubicBezTo>
                    <a:pt x="173412" y="63854"/>
                    <a:pt x="174233" y="64174"/>
                    <a:pt x="175034" y="64515"/>
                  </a:cubicBezTo>
                  <a:cubicBezTo>
                    <a:pt x="177638" y="65677"/>
                    <a:pt x="180303" y="66598"/>
                    <a:pt x="182987" y="67500"/>
                  </a:cubicBezTo>
                  <a:cubicBezTo>
                    <a:pt x="184209" y="67920"/>
                    <a:pt x="185431" y="68261"/>
                    <a:pt x="186673" y="68621"/>
                  </a:cubicBezTo>
                  <a:cubicBezTo>
                    <a:pt x="187795" y="68962"/>
                    <a:pt x="188917" y="69303"/>
                    <a:pt x="190059" y="69563"/>
                  </a:cubicBezTo>
                  <a:cubicBezTo>
                    <a:pt x="190880" y="69723"/>
                    <a:pt x="191701" y="69904"/>
                    <a:pt x="192523" y="70084"/>
                  </a:cubicBezTo>
                  <a:cubicBezTo>
                    <a:pt x="193083" y="70204"/>
                    <a:pt x="193664" y="70264"/>
                    <a:pt x="194225" y="70364"/>
                  </a:cubicBezTo>
                  <a:cubicBezTo>
                    <a:pt x="195628" y="70585"/>
                    <a:pt x="197050" y="70785"/>
                    <a:pt x="198452" y="70965"/>
                  </a:cubicBezTo>
                  <a:cubicBezTo>
                    <a:pt x="201317" y="71346"/>
                    <a:pt x="204161" y="71546"/>
                    <a:pt x="207046" y="71686"/>
                  </a:cubicBezTo>
                  <a:cubicBezTo>
                    <a:pt x="209810" y="71827"/>
                    <a:pt x="212575" y="71767"/>
                    <a:pt x="215339" y="71706"/>
                  </a:cubicBezTo>
                  <a:cubicBezTo>
                    <a:pt x="217923" y="71646"/>
                    <a:pt x="220527" y="71406"/>
                    <a:pt x="223112" y="71166"/>
                  </a:cubicBezTo>
                  <a:cubicBezTo>
                    <a:pt x="223693" y="71105"/>
                    <a:pt x="224293" y="71005"/>
                    <a:pt x="224874" y="70945"/>
                  </a:cubicBezTo>
                  <a:cubicBezTo>
                    <a:pt x="225455" y="70865"/>
                    <a:pt x="226056" y="70805"/>
                    <a:pt x="226637" y="70705"/>
                  </a:cubicBezTo>
                  <a:cubicBezTo>
                    <a:pt x="228120" y="70424"/>
                    <a:pt x="229622" y="70204"/>
                    <a:pt x="231104" y="69863"/>
                  </a:cubicBezTo>
                  <a:cubicBezTo>
                    <a:pt x="232386" y="69563"/>
                    <a:pt x="233689" y="69282"/>
                    <a:pt x="234991" y="68942"/>
                  </a:cubicBezTo>
                  <a:cubicBezTo>
                    <a:pt x="236433" y="68561"/>
                    <a:pt x="237895" y="68181"/>
                    <a:pt x="239338" y="67780"/>
                  </a:cubicBezTo>
                  <a:cubicBezTo>
                    <a:pt x="244426" y="66378"/>
                    <a:pt x="249434" y="64755"/>
                    <a:pt x="254462" y="63133"/>
                  </a:cubicBezTo>
                  <a:cubicBezTo>
                    <a:pt x="259730" y="61430"/>
                    <a:pt x="265019" y="59767"/>
                    <a:pt x="270307" y="58084"/>
                  </a:cubicBezTo>
                  <a:cubicBezTo>
                    <a:pt x="275375" y="56442"/>
                    <a:pt x="280404" y="54719"/>
                    <a:pt x="285392" y="52836"/>
                  </a:cubicBezTo>
                  <a:cubicBezTo>
                    <a:pt x="287976" y="51874"/>
                    <a:pt x="290540" y="50893"/>
                    <a:pt x="293124" y="49951"/>
                  </a:cubicBezTo>
                  <a:cubicBezTo>
                    <a:pt x="295748" y="48950"/>
                    <a:pt x="298412" y="48048"/>
                    <a:pt x="301096" y="47147"/>
                  </a:cubicBezTo>
                  <a:cubicBezTo>
                    <a:pt x="306205" y="45404"/>
                    <a:pt x="311353" y="43822"/>
                    <a:pt x="316521" y="42279"/>
                  </a:cubicBezTo>
                  <a:cubicBezTo>
                    <a:pt x="318259" y="41765"/>
                    <a:pt x="320021" y="41353"/>
                    <a:pt x="321773" y="40895"/>
                  </a:cubicBezTo>
                  <a:cubicBezTo>
                    <a:pt x="317252" y="43603"/>
                    <a:pt x="312795" y="46401"/>
                    <a:pt x="308402" y="49288"/>
                  </a:cubicBezTo>
                  <a:close/>
                  <a:moveTo>
                    <a:pt x="178898" y="58758"/>
                  </a:moveTo>
                  <a:cubicBezTo>
                    <a:pt x="179979" y="58818"/>
                    <a:pt x="181061" y="58858"/>
                    <a:pt x="182163" y="58838"/>
                  </a:cubicBezTo>
                  <a:cubicBezTo>
                    <a:pt x="183585" y="58838"/>
                    <a:pt x="184988" y="58758"/>
                    <a:pt x="186410" y="58678"/>
                  </a:cubicBezTo>
                  <a:cubicBezTo>
                    <a:pt x="187812" y="58597"/>
                    <a:pt x="189214" y="58357"/>
                    <a:pt x="190596" y="58157"/>
                  </a:cubicBezTo>
                  <a:cubicBezTo>
                    <a:pt x="191872" y="57959"/>
                    <a:pt x="193136" y="57692"/>
                    <a:pt x="194383" y="57355"/>
                  </a:cubicBezTo>
                  <a:cubicBezTo>
                    <a:pt x="196895" y="56714"/>
                    <a:pt x="199370" y="55931"/>
                    <a:pt x="201794" y="55012"/>
                  </a:cubicBezTo>
                  <a:cubicBezTo>
                    <a:pt x="203938" y="54170"/>
                    <a:pt x="206081" y="53309"/>
                    <a:pt x="208145" y="52288"/>
                  </a:cubicBezTo>
                  <a:cubicBezTo>
                    <a:pt x="210088" y="51346"/>
                    <a:pt x="212011" y="50385"/>
                    <a:pt x="213914" y="49343"/>
                  </a:cubicBezTo>
                  <a:cubicBezTo>
                    <a:pt x="217630" y="47332"/>
                    <a:pt x="221364" y="45358"/>
                    <a:pt x="225133" y="43490"/>
                  </a:cubicBezTo>
                  <a:lnTo>
                    <a:pt x="225092" y="43514"/>
                  </a:lnTo>
                  <a:cubicBezTo>
                    <a:pt x="229880" y="41230"/>
                    <a:pt x="234707" y="39086"/>
                    <a:pt x="239656" y="37143"/>
                  </a:cubicBezTo>
                  <a:cubicBezTo>
                    <a:pt x="244704" y="35160"/>
                    <a:pt x="249792" y="33257"/>
                    <a:pt x="254920" y="31494"/>
                  </a:cubicBezTo>
                  <a:cubicBezTo>
                    <a:pt x="260349" y="29651"/>
                    <a:pt x="265818" y="27929"/>
                    <a:pt x="271286" y="26206"/>
                  </a:cubicBezTo>
                  <a:cubicBezTo>
                    <a:pt x="273690" y="25465"/>
                    <a:pt x="276094" y="24683"/>
                    <a:pt x="278518" y="23962"/>
                  </a:cubicBezTo>
                  <a:cubicBezTo>
                    <a:pt x="281182" y="23181"/>
                    <a:pt x="283827" y="22460"/>
                    <a:pt x="286531" y="21819"/>
                  </a:cubicBezTo>
                  <a:cubicBezTo>
                    <a:pt x="289166" y="21189"/>
                    <a:pt x="291820" y="20631"/>
                    <a:pt x="294492" y="20095"/>
                  </a:cubicBezTo>
                  <a:cubicBezTo>
                    <a:pt x="297007" y="19708"/>
                    <a:pt x="299522" y="19325"/>
                    <a:pt x="302055" y="19055"/>
                  </a:cubicBezTo>
                  <a:cubicBezTo>
                    <a:pt x="304840" y="18754"/>
                    <a:pt x="307624" y="18514"/>
                    <a:pt x="310429" y="18313"/>
                  </a:cubicBezTo>
                  <a:cubicBezTo>
                    <a:pt x="313093" y="18113"/>
                    <a:pt x="315777" y="18073"/>
                    <a:pt x="318442" y="18093"/>
                  </a:cubicBezTo>
                  <a:cubicBezTo>
                    <a:pt x="319724" y="18113"/>
                    <a:pt x="321026" y="18213"/>
                    <a:pt x="322308" y="18293"/>
                  </a:cubicBezTo>
                  <a:cubicBezTo>
                    <a:pt x="323593" y="18350"/>
                    <a:pt x="324878" y="18478"/>
                    <a:pt x="326163" y="18577"/>
                  </a:cubicBezTo>
                  <a:cubicBezTo>
                    <a:pt x="328239" y="18743"/>
                    <a:pt x="330330" y="18894"/>
                    <a:pt x="332404" y="19175"/>
                  </a:cubicBezTo>
                  <a:cubicBezTo>
                    <a:pt x="334868" y="19515"/>
                    <a:pt x="337332" y="19916"/>
                    <a:pt x="339776" y="20316"/>
                  </a:cubicBezTo>
                  <a:cubicBezTo>
                    <a:pt x="342280" y="20737"/>
                    <a:pt x="344764" y="21178"/>
                    <a:pt x="347268" y="21658"/>
                  </a:cubicBezTo>
                  <a:cubicBezTo>
                    <a:pt x="349612" y="22099"/>
                    <a:pt x="351935" y="22700"/>
                    <a:pt x="354239" y="23301"/>
                  </a:cubicBezTo>
                  <a:cubicBezTo>
                    <a:pt x="356443" y="23862"/>
                    <a:pt x="358606" y="24503"/>
                    <a:pt x="360790" y="25084"/>
                  </a:cubicBezTo>
                  <a:cubicBezTo>
                    <a:pt x="363274" y="25745"/>
                    <a:pt x="365738" y="26366"/>
                    <a:pt x="368222" y="27007"/>
                  </a:cubicBezTo>
                  <a:cubicBezTo>
                    <a:pt x="370525" y="27588"/>
                    <a:pt x="372809" y="28229"/>
                    <a:pt x="375093" y="28890"/>
                  </a:cubicBezTo>
                  <a:cubicBezTo>
                    <a:pt x="377246" y="29497"/>
                    <a:pt x="379380" y="30123"/>
                    <a:pt x="381513" y="30862"/>
                  </a:cubicBezTo>
                  <a:cubicBezTo>
                    <a:pt x="385015" y="32200"/>
                    <a:pt x="388357" y="33925"/>
                    <a:pt x="391476" y="36005"/>
                  </a:cubicBezTo>
                  <a:cubicBezTo>
                    <a:pt x="391594" y="36091"/>
                    <a:pt x="391698" y="36194"/>
                    <a:pt x="391815" y="36281"/>
                  </a:cubicBezTo>
                  <a:cubicBezTo>
                    <a:pt x="389300" y="35259"/>
                    <a:pt x="386730" y="34362"/>
                    <a:pt x="384170" y="33484"/>
                  </a:cubicBezTo>
                  <a:cubicBezTo>
                    <a:pt x="382378" y="32873"/>
                    <a:pt x="380558" y="32383"/>
                    <a:pt x="378738" y="31882"/>
                  </a:cubicBezTo>
                  <a:cubicBezTo>
                    <a:pt x="378593" y="31684"/>
                    <a:pt x="378387" y="31538"/>
                    <a:pt x="378151" y="31467"/>
                  </a:cubicBezTo>
                  <a:cubicBezTo>
                    <a:pt x="377270" y="31327"/>
                    <a:pt x="376388" y="31186"/>
                    <a:pt x="375507" y="31026"/>
                  </a:cubicBezTo>
                  <a:cubicBezTo>
                    <a:pt x="374846" y="30906"/>
                    <a:pt x="374205" y="30726"/>
                    <a:pt x="373544" y="30565"/>
                  </a:cubicBezTo>
                  <a:cubicBezTo>
                    <a:pt x="372339" y="30323"/>
                    <a:pt x="371122" y="30149"/>
                    <a:pt x="369898" y="30045"/>
                  </a:cubicBezTo>
                  <a:cubicBezTo>
                    <a:pt x="369688" y="30021"/>
                    <a:pt x="369478" y="30028"/>
                    <a:pt x="369268" y="30007"/>
                  </a:cubicBezTo>
                  <a:cubicBezTo>
                    <a:pt x="368967" y="29972"/>
                    <a:pt x="368665" y="29907"/>
                    <a:pt x="368364" y="29879"/>
                  </a:cubicBezTo>
                  <a:cubicBezTo>
                    <a:pt x="367663" y="29839"/>
                    <a:pt x="366982" y="29778"/>
                    <a:pt x="366301" y="29718"/>
                  </a:cubicBezTo>
                  <a:cubicBezTo>
                    <a:pt x="365640" y="29658"/>
                    <a:pt x="364959" y="29678"/>
                    <a:pt x="364298" y="29658"/>
                  </a:cubicBezTo>
                  <a:cubicBezTo>
                    <a:pt x="364038" y="29651"/>
                    <a:pt x="363777" y="29668"/>
                    <a:pt x="363516" y="29666"/>
                  </a:cubicBezTo>
                  <a:cubicBezTo>
                    <a:pt x="362719" y="29635"/>
                    <a:pt x="361921" y="29540"/>
                    <a:pt x="361124" y="29524"/>
                  </a:cubicBezTo>
                  <a:cubicBezTo>
                    <a:pt x="360383" y="29524"/>
                    <a:pt x="359642" y="29564"/>
                    <a:pt x="358900" y="29584"/>
                  </a:cubicBezTo>
                  <a:lnTo>
                    <a:pt x="356456" y="29644"/>
                  </a:lnTo>
                  <a:cubicBezTo>
                    <a:pt x="354974" y="29684"/>
                    <a:pt x="353492" y="29784"/>
                    <a:pt x="352009" y="29924"/>
                  </a:cubicBezTo>
                  <a:cubicBezTo>
                    <a:pt x="351148" y="30004"/>
                    <a:pt x="350266" y="30105"/>
                    <a:pt x="349425" y="30245"/>
                  </a:cubicBezTo>
                  <a:cubicBezTo>
                    <a:pt x="349249" y="30276"/>
                    <a:pt x="349087" y="30351"/>
                    <a:pt x="348913" y="30390"/>
                  </a:cubicBezTo>
                  <a:cubicBezTo>
                    <a:pt x="348510" y="30102"/>
                    <a:pt x="348019" y="29964"/>
                    <a:pt x="347525" y="29998"/>
                  </a:cubicBezTo>
                  <a:cubicBezTo>
                    <a:pt x="346984" y="30058"/>
                    <a:pt x="346544" y="30138"/>
                    <a:pt x="346023" y="30238"/>
                  </a:cubicBezTo>
                  <a:cubicBezTo>
                    <a:pt x="344761" y="30478"/>
                    <a:pt x="343539" y="30759"/>
                    <a:pt x="342297" y="31079"/>
                  </a:cubicBezTo>
                  <a:cubicBezTo>
                    <a:pt x="341770" y="31220"/>
                    <a:pt x="341261" y="31417"/>
                    <a:pt x="340743" y="31585"/>
                  </a:cubicBezTo>
                  <a:cubicBezTo>
                    <a:pt x="339257" y="31824"/>
                    <a:pt x="337764" y="32039"/>
                    <a:pt x="336293" y="32303"/>
                  </a:cubicBezTo>
                  <a:cubicBezTo>
                    <a:pt x="333608" y="32783"/>
                    <a:pt x="330944" y="33384"/>
                    <a:pt x="328300" y="33985"/>
                  </a:cubicBezTo>
                  <a:cubicBezTo>
                    <a:pt x="325616" y="34606"/>
                    <a:pt x="322931" y="35247"/>
                    <a:pt x="320267" y="35948"/>
                  </a:cubicBezTo>
                  <a:cubicBezTo>
                    <a:pt x="314999" y="37331"/>
                    <a:pt x="309810" y="38933"/>
                    <a:pt x="304622" y="40596"/>
                  </a:cubicBezTo>
                  <a:cubicBezTo>
                    <a:pt x="299554" y="42218"/>
                    <a:pt x="294525" y="43921"/>
                    <a:pt x="289538" y="45804"/>
                  </a:cubicBezTo>
                  <a:cubicBezTo>
                    <a:pt x="284369" y="47747"/>
                    <a:pt x="279201" y="49670"/>
                    <a:pt x="273973" y="51473"/>
                  </a:cubicBezTo>
                  <a:cubicBezTo>
                    <a:pt x="269005" y="53196"/>
                    <a:pt x="263937" y="54699"/>
                    <a:pt x="258929" y="56301"/>
                  </a:cubicBezTo>
                  <a:cubicBezTo>
                    <a:pt x="256645" y="57042"/>
                    <a:pt x="254341" y="57783"/>
                    <a:pt x="252058" y="58525"/>
                  </a:cubicBezTo>
                  <a:cubicBezTo>
                    <a:pt x="249574" y="59326"/>
                    <a:pt x="247110" y="60147"/>
                    <a:pt x="244626" y="60908"/>
                  </a:cubicBezTo>
                  <a:cubicBezTo>
                    <a:pt x="241941" y="61730"/>
                    <a:pt x="239237" y="62491"/>
                    <a:pt x="236513" y="63252"/>
                  </a:cubicBezTo>
                  <a:cubicBezTo>
                    <a:pt x="234089" y="63913"/>
                    <a:pt x="231625" y="64494"/>
                    <a:pt x="229161" y="65075"/>
                  </a:cubicBezTo>
                  <a:lnTo>
                    <a:pt x="229181" y="65075"/>
                  </a:lnTo>
                  <a:cubicBezTo>
                    <a:pt x="228259" y="65255"/>
                    <a:pt x="227318" y="65416"/>
                    <a:pt x="226376" y="65576"/>
                  </a:cubicBezTo>
                  <a:cubicBezTo>
                    <a:pt x="225275" y="65776"/>
                    <a:pt x="224133" y="65876"/>
                    <a:pt x="223011" y="66017"/>
                  </a:cubicBezTo>
                  <a:cubicBezTo>
                    <a:pt x="221949" y="66157"/>
                    <a:pt x="220868" y="66217"/>
                    <a:pt x="219786" y="66317"/>
                  </a:cubicBezTo>
                  <a:cubicBezTo>
                    <a:pt x="218744" y="66417"/>
                    <a:pt x="217722" y="66457"/>
                    <a:pt x="216681" y="66517"/>
                  </a:cubicBezTo>
                  <a:cubicBezTo>
                    <a:pt x="212429" y="66731"/>
                    <a:pt x="208169" y="66704"/>
                    <a:pt x="203920" y="66437"/>
                  </a:cubicBezTo>
                  <a:cubicBezTo>
                    <a:pt x="202257" y="66277"/>
                    <a:pt x="200595" y="66097"/>
                    <a:pt x="198952" y="65876"/>
                  </a:cubicBezTo>
                  <a:cubicBezTo>
                    <a:pt x="196949" y="65616"/>
                    <a:pt x="194946" y="65375"/>
                    <a:pt x="192983" y="64935"/>
                  </a:cubicBezTo>
                  <a:cubicBezTo>
                    <a:pt x="192001" y="64735"/>
                    <a:pt x="191039" y="64534"/>
                    <a:pt x="190078" y="64273"/>
                  </a:cubicBezTo>
                  <a:cubicBezTo>
                    <a:pt x="189076" y="63993"/>
                    <a:pt x="188055" y="63713"/>
                    <a:pt x="187053" y="63412"/>
                  </a:cubicBezTo>
                  <a:cubicBezTo>
                    <a:pt x="185090" y="62831"/>
                    <a:pt x="183147" y="62190"/>
                    <a:pt x="181204" y="61529"/>
                  </a:cubicBezTo>
                  <a:cubicBezTo>
                    <a:pt x="178920" y="60628"/>
                    <a:pt x="176616" y="59746"/>
                    <a:pt x="174433" y="58624"/>
                  </a:cubicBezTo>
                  <a:cubicBezTo>
                    <a:pt x="174247" y="58528"/>
                    <a:pt x="174072" y="58425"/>
                    <a:pt x="173887" y="58329"/>
                  </a:cubicBezTo>
                  <a:cubicBezTo>
                    <a:pt x="175550" y="58517"/>
                    <a:pt x="177216" y="58665"/>
                    <a:pt x="178898" y="58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B32BD3BC-AB2B-4229-A507-6A35F655E847}"/>
                </a:ext>
              </a:extLst>
            </p:cNvPr>
            <p:cNvSpPr/>
            <p:nvPr/>
          </p:nvSpPr>
          <p:spPr>
            <a:xfrm>
              <a:off x="5683419" y="3427163"/>
              <a:ext cx="9525" cy="9525"/>
            </a:xfrm>
            <a:custGeom>
              <a:avLst/>
              <a:gdLst>
                <a:gd name="connsiteX0" fmla="*/ 7144 w 9525"/>
                <a:gd name="connsiteY0" fmla="*/ 7234 h 9525"/>
                <a:gd name="connsiteX1" fmla="*/ 7246 w 9525"/>
                <a:gd name="connsiteY1" fmla="*/ 7144 h 9525"/>
                <a:gd name="connsiteX2" fmla="*/ 7227 w 9525"/>
                <a:gd name="connsiteY2" fmla="*/ 71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34"/>
                  </a:moveTo>
                  <a:lnTo>
                    <a:pt x="7246" y="7144"/>
                  </a:lnTo>
                  <a:lnTo>
                    <a:pt x="7227" y="71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B43615A1-1B38-4592-8602-4870E61A481D}"/>
                </a:ext>
              </a:extLst>
            </p:cNvPr>
            <p:cNvSpPr/>
            <p:nvPr/>
          </p:nvSpPr>
          <p:spPr>
            <a:xfrm>
              <a:off x="5686187" y="3472729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53 w 9525"/>
                <a:gd name="connsiteY1" fmla="*/ 7153 h 9525"/>
                <a:gd name="connsiteX2" fmla="*/ 7172 w 9525"/>
                <a:gd name="connsiteY2" fmla="*/ 7163 h 9525"/>
                <a:gd name="connsiteX3" fmla="*/ 7144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53" y="7153"/>
                  </a:lnTo>
                  <a:lnTo>
                    <a:pt x="7172" y="7163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BA9893-71E5-44ED-A9E2-2592F2FED169}"/>
                </a:ext>
              </a:extLst>
            </p:cNvPr>
            <p:cNvSpPr/>
            <p:nvPr/>
          </p:nvSpPr>
          <p:spPr>
            <a:xfrm>
              <a:off x="5714886" y="3447736"/>
              <a:ext cx="9525" cy="9525"/>
            </a:xfrm>
            <a:custGeom>
              <a:avLst/>
              <a:gdLst>
                <a:gd name="connsiteX0" fmla="*/ 7144 w 9525"/>
                <a:gd name="connsiteY0" fmla="*/ 7153 h 9525"/>
                <a:gd name="connsiteX1" fmla="*/ 7163 w 9525"/>
                <a:gd name="connsiteY1" fmla="*/ 7144 h 9525"/>
                <a:gd name="connsiteX2" fmla="*/ 7153 w 9525"/>
                <a:gd name="connsiteY2" fmla="*/ 7144 h 9525"/>
                <a:gd name="connsiteX3" fmla="*/ 7144 w 9525"/>
                <a:gd name="connsiteY3" fmla="*/ 71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53"/>
                  </a:moveTo>
                  <a:lnTo>
                    <a:pt x="7163" y="7144"/>
                  </a:lnTo>
                  <a:lnTo>
                    <a:pt x="7153" y="7144"/>
                  </a:lnTo>
                  <a:lnTo>
                    <a:pt x="7144" y="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C09B13E7-E64F-41E2-91BA-9977D0F7FAC9}"/>
                </a:ext>
              </a:extLst>
            </p:cNvPr>
            <p:cNvSpPr/>
            <p:nvPr/>
          </p:nvSpPr>
          <p:spPr>
            <a:xfrm>
              <a:off x="5718395" y="3467319"/>
              <a:ext cx="9525" cy="9525"/>
            </a:xfrm>
            <a:custGeom>
              <a:avLst/>
              <a:gdLst>
                <a:gd name="connsiteX0" fmla="*/ 7144 w 9525"/>
                <a:gd name="connsiteY0" fmla="*/ 7342 h 9525"/>
                <a:gd name="connsiteX1" fmla="*/ 7175 w 9525"/>
                <a:gd name="connsiteY1" fmla="*/ 7317 h 9525"/>
                <a:gd name="connsiteX2" fmla="*/ 7372 w 9525"/>
                <a:gd name="connsiteY2" fmla="*/ 7144 h 9525"/>
                <a:gd name="connsiteX3" fmla="*/ 7144 w 9525"/>
                <a:gd name="connsiteY3" fmla="*/ 7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342"/>
                  </a:moveTo>
                  <a:lnTo>
                    <a:pt x="7175" y="7317"/>
                  </a:lnTo>
                  <a:lnTo>
                    <a:pt x="7372" y="7144"/>
                  </a:lnTo>
                  <a:cubicBezTo>
                    <a:pt x="7293" y="7206"/>
                    <a:pt x="7216" y="7272"/>
                    <a:pt x="7144" y="73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7D7E91E3-EDCB-4619-B917-76101578085E}"/>
                </a:ext>
              </a:extLst>
            </p:cNvPr>
            <p:cNvSpPr/>
            <p:nvPr/>
          </p:nvSpPr>
          <p:spPr>
            <a:xfrm>
              <a:off x="5720972" y="3446307"/>
              <a:ext cx="9525" cy="9525"/>
            </a:xfrm>
            <a:custGeom>
              <a:avLst/>
              <a:gdLst>
                <a:gd name="connsiteX0" fmla="*/ 7172 w 9525"/>
                <a:gd name="connsiteY0" fmla="*/ 7163 h 9525"/>
                <a:gd name="connsiteX1" fmla="*/ 7153 w 9525"/>
                <a:gd name="connsiteY1" fmla="*/ 7153 h 9525"/>
                <a:gd name="connsiteX2" fmla="*/ 7144 w 9525"/>
                <a:gd name="connsiteY2" fmla="*/ 7144 h 9525"/>
                <a:gd name="connsiteX3" fmla="*/ 7172 w 9525"/>
                <a:gd name="connsiteY3" fmla="*/ 71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72" y="7163"/>
                  </a:moveTo>
                  <a:lnTo>
                    <a:pt x="7153" y="7153"/>
                  </a:lnTo>
                  <a:lnTo>
                    <a:pt x="7144" y="7144"/>
                  </a:lnTo>
                  <a:lnTo>
                    <a:pt x="7172" y="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92E53F3B-7401-4B86-A3CC-BC3EE0EDF57B}"/>
                </a:ext>
              </a:extLst>
            </p:cNvPr>
            <p:cNvSpPr/>
            <p:nvPr/>
          </p:nvSpPr>
          <p:spPr>
            <a:xfrm>
              <a:off x="6063777" y="3423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82 w 9525"/>
                <a:gd name="connsiteY1" fmla="*/ 7172 h 9525"/>
                <a:gd name="connsiteX2" fmla="*/ 7172 w 9525"/>
                <a:gd name="connsiteY2" fmla="*/ 7163 h 9525"/>
                <a:gd name="connsiteX3" fmla="*/ 7144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82" y="7172"/>
                  </a:lnTo>
                  <a:lnTo>
                    <a:pt x="7172" y="7163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C4CD030F-D728-4177-B0C1-79B617A82461}"/>
                </a:ext>
              </a:extLst>
            </p:cNvPr>
            <p:cNvSpPr/>
            <p:nvPr/>
          </p:nvSpPr>
          <p:spPr>
            <a:xfrm>
              <a:off x="5828924" y="3402265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215 w 9525"/>
                <a:gd name="connsiteY1" fmla="*/ 7285 h 9525"/>
                <a:gd name="connsiteX2" fmla="*/ 7180 w 9525"/>
                <a:gd name="connsiteY2" fmla="*/ 72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215" y="7285"/>
                  </a:lnTo>
                  <a:lnTo>
                    <a:pt x="7180" y="72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973B138-B4B7-4DF2-B28D-B41B42F18DC6}"/>
                </a:ext>
              </a:extLst>
            </p:cNvPr>
            <p:cNvSpPr/>
            <p:nvPr/>
          </p:nvSpPr>
          <p:spPr>
            <a:xfrm>
              <a:off x="6233425" y="3396522"/>
              <a:ext cx="9525" cy="9525"/>
            </a:xfrm>
            <a:custGeom>
              <a:avLst/>
              <a:gdLst>
                <a:gd name="connsiteX0" fmla="*/ 7185 w 9525"/>
                <a:gd name="connsiteY0" fmla="*/ 7158 h 9525"/>
                <a:gd name="connsiteX1" fmla="*/ 7144 w 9525"/>
                <a:gd name="connsiteY1" fmla="*/ 7144 h 9525"/>
                <a:gd name="connsiteX2" fmla="*/ 7383 w 9525"/>
                <a:gd name="connsiteY2" fmla="*/ 72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85" y="7158"/>
                  </a:moveTo>
                  <a:lnTo>
                    <a:pt x="7144" y="7144"/>
                  </a:lnTo>
                  <a:lnTo>
                    <a:pt x="7383" y="72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0FD7A528-7065-4412-956F-17B3ED73D9C5}"/>
                </a:ext>
              </a:extLst>
            </p:cNvPr>
            <p:cNvSpPr/>
            <p:nvPr/>
          </p:nvSpPr>
          <p:spPr>
            <a:xfrm>
              <a:off x="6010227" y="3473872"/>
              <a:ext cx="9525" cy="9525"/>
            </a:xfrm>
            <a:custGeom>
              <a:avLst/>
              <a:gdLst>
                <a:gd name="connsiteX0" fmla="*/ 7220 w 9525"/>
                <a:gd name="connsiteY0" fmla="*/ 7172 h 9525"/>
                <a:gd name="connsiteX1" fmla="*/ 7144 w 9525"/>
                <a:gd name="connsiteY1" fmla="*/ 7144 h 9525"/>
                <a:gd name="connsiteX2" fmla="*/ 7210 w 9525"/>
                <a:gd name="connsiteY2" fmla="*/ 7172 h 9525"/>
                <a:gd name="connsiteX3" fmla="*/ 7220 w 9525"/>
                <a:gd name="connsiteY3" fmla="*/ 7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220" y="7172"/>
                  </a:moveTo>
                  <a:lnTo>
                    <a:pt x="7144" y="7144"/>
                  </a:lnTo>
                  <a:lnTo>
                    <a:pt x="7210" y="7172"/>
                  </a:lnTo>
                  <a:lnTo>
                    <a:pt x="7220" y="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6B729427-2D90-4433-A851-6342DBECF6F1}"/>
                </a:ext>
              </a:extLst>
            </p:cNvPr>
            <p:cNvSpPr/>
            <p:nvPr/>
          </p:nvSpPr>
          <p:spPr>
            <a:xfrm>
              <a:off x="6017552" y="3475644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  <a:gd name="connsiteX3" fmla="*/ 7144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A2579E4-779E-4669-B361-FF17365D84AC}"/>
                </a:ext>
              </a:extLst>
            </p:cNvPr>
            <p:cNvSpPr/>
            <p:nvPr/>
          </p:nvSpPr>
          <p:spPr>
            <a:xfrm>
              <a:off x="6024629" y="3466624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229 w 9525"/>
                <a:gd name="connsiteY1" fmla="*/ 7249 h 9525"/>
                <a:gd name="connsiteX2" fmla="*/ 7201 w 9525"/>
                <a:gd name="connsiteY2" fmla="*/ 7210 h 9525"/>
                <a:gd name="connsiteX3" fmla="*/ 7144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229" y="7249"/>
                  </a:lnTo>
                  <a:lnTo>
                    <a:pt x="7201" y="7210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955C217-4F41-4095-AFE0-6B1BEA03FA7F}"/>
                </a:ext>
              </a:extLst>
            </p:cNvPr>
            <p:cNvSpPr/>
            <p:nvPr/>
          </p:nvSpPr>
          <p:spPr>
            <a:xfrm>
              <a:off x="6181887" y="3421951"/>
              <a:ext cx="9525" cy="9525"/>
            </a:xfrm>
            <a:custGeom>
              <a:avLst/>
              <a:gdLst>
                <a:gd name="connsiteX0" fmla="*/ 7144 w 9525"/>
                <a:gd name="connsiteY0" fmla="*/ 7153 h 9525"/>
                <a:gd name="connsiteX1" fmla="*/ 7144 w 9525"/>
                <a:gd name="connsiteY1" fmla="*/ 7153 h 9525"/>
                <a:gd name="connsiteX2" fmla="*/ 7144 w 9525"/>
                <a:gd name="connsiteY2" fmla="*/ 7144 h 9525"/>
                <a:gd name="connsiteX3" fmla="*/ 7144 w 9525"/>
                <a:gd name="connsiteY3" fmla="*/ 71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44" y="7153"/>
                  </a:moveTo>
                  <a:lnTo>
                    <a:pt x="7144" y="7153"/>
                  </a:lnTo>
                  <a:lnTo>
                    <a:pt x="7144" y="7144"/>
                  </a:lnTo>
                  <a:lnTo>
                    <a:pt x="7144" y="71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9FC1C779-FD31-4149-8B13-A4567014E87C}"/>
                </a:ext>
              </a:extLst>
            </p:cNvPr>
            <p:cNvSpPr/>
            <p:nvPr/>
          </p:nvSpPr>
          <p:spPr>
            <a:xfrm>
              <a:off x="6079512" y="3485940"/>
              <a:ext cx="9525" cy="9525"/>
            </a:xfrm>
            <a:custGeom>
              <a:avLst/>
              <a:gdLst>
                <a:gd name="connsiteX0" fmla="*/ 7172 w 9525"/>
                <a:gd name="connsiteY0" fmla="*/ 7144 h 9525"/>
                <a:gd name="connsiteX1" fmla="*/ 7144 w 9525"/>
                <a:gd name="connsiteY1" fmla="*/ 7191 h 9525"/>
                <a:gd name="connsiteX2" fmla="*/ 7153 w 9525"/>
                <a:gd name="connsiteY2" fmla="*/ 7172 h 9525"/>
                <a:gd name="connsiteX3" fmla="*/ 7172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72" y="7144"/>
                  </a:moveTo>
                  <a:lnTo>
                    <a:pt x="7144" y="7191"/>
                  </a:lnTo>
                  <a:lnTo>
                    <a:pt x="7153" y="7172"/>
                  </a:lnTo>
                  <a:lnTo>
                    <a:pt x="7172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3A4335B-E327-4B02-91FC-8190EF488D7D}"/>
                </a:ext>
              </a:extLst>
            </p:cNvPr>
            <p:cNvSpPr/>
            <p:nvPr/>
          </p:nvSpPr>
          <p:spPr>
            <a:xfrm>
              <a:off x="6081615" y="3495648"/>
              <a:ext cx="19050" cy="19050"/>
            </a:xfrm>
            <a:custGeom>
              <a:avLst/>
              <a:gdLst>
                <a:gd name="connsiteX0" fmla="*/ 8569 w 19050"/>
                <a:gd name="connsiteY0" fmla="*/ 17079 h 19050"/>
                <a:gd name="connsiteX1" fmla="*/ 9550 w 19050"/>
                <a:gd name="connsiteY1" fmla="*/ 17740 h 19050"/>
                <a:gd name="connsiteX2" fmla="*/ 10212 w 19050"/>
                <a:gd name="connsiteY2" fmla="*/ 18081 h 19050"/>
                <a:gd name="connsiteX3" fmla="*/ 11273 w 19050"/>
                <a:gd name="connsiteY3" fmla="*/ 18502 h 19050"/>
                <a:gd name="connsiteX4" fmla="*/ 12475 w 19050"/>
                <a:gd name="connsiteY4" fmla="*/ 18722 h 19050"/>
                <a:gd name="connsiteX5" fmla="*/ 14018 w 19050"/>
                <a:gd name="connsiteY5" fmla="*/ 18742 h 19050"/>
                <a:gd name="connsiteX6" fmla="*/ 16421 w 19050"/>
                <a:gd name="connsiteY6" fmla="*/ 18101 h 19050"/>
                <a:gd name="connsiteX7" fmla="*/ 20167 w 19050"/>
                <a:gd name="connsiteY7" fmla="*/ 14716 h 19050"/>
                <a:gd name="connsiteX8" fmla="*/ 20949 w 19050"/>
                <a:gd name="connsiteY8" fmla="*/ 12933 h 19050"/>
                <a:gd name="connsiteX9" fmla="*/ 21089 w 19050"/>
                <a:gd name="connsiteY9" fmla="*/ 11952 h 19050"/>
                <a:gd name="connsiteX10" fmla="*/ 20908 w 19050"/>
                <a:gd name="connsiteY10" fmla="*/ 10569 h 19050"/>
                <a:gd name="connsiteX11" fmla="*/ 20527 w 19050"/>
                <a:gd name="connsiteY11" fmla="*/ 9688 h 19050"/>
                <a:gd name="connsiteX12" fmla="*/ 19967 w 19050"/>
                <a:gd name="connsiteY12" fmla="*/ 8927 h 19050"/>
                <a:gd name="connsiteX13" fmla="*/ 18304 w 19050"/>
                <a:gd name="connsiteY13" fmla="*/ 7765 h 19050"/>
                <a:gd name="connsiteX14" fmla="*/ 17690 w 19050"/>
                <a:gd name="connsiteY14" fmla="*/ 7586 h 19050"/>
                <a:gd name="connsiteX15" fmla="*/ 17102 w 19050"/>
                <a:gd name="connsiteY15" fmla="*/ 7304 h 19050"/>
                <a:gd name="connsiteX16" fmla="*/ 14698 w 19050"/>
                <a:gd name="connsiteY16" fmla="*/ 7144 h 19050"/>
                <a:gd name="connsiteX17" fmla="*/ 12014 w 19050"/>
                <a:gd name="connsiteY17" fmla="*/ 7705 h 19050"/>
                <a:gd name="connsiteX18" fmla="*/ 10952 w 19050"/>
                <a:gd name="connsiteY18" fmla="*/ 8226 h 19050"/>
                <a:gd name="connsiteX19" fmla="*/ 9850 w 19050"/>
                <a:gd name="connsiteY19" fmla="*/ 9047 h 19050"/>
                <a:gd name="connsiteX20" fmla="*/ 8007 w 19050"/>
                <a:gd name="connsiteY20" fmla="*/ 11311 h 19050"/>
                <a:gd name="connsiteX21" fmla="*/ 7186 w 19050"/>
                <a:gd name="connsiteY21" fmla="*/ 13554 h 19050"/>
                <a:gd name="connsiteX22" fmla="*/ 7144 w 19050"/>
                <a:gd name="connsiteY22" fmla="*/ 14023 h 19050"/>
                <a:gd name="connsiteX23" fmla="*/ 7366 w 19050"/>
                <a:gd name="connsiteY23" fmla="*/ 15417 h 19050"/>
                <a:gd name="connsiteX24" fmla="*/ 7807 w 19050"/>
                <a:gd name="connsiteY24" fmla="*/ 16278 h 19050"/>
                <a:gd name="connsiteX25" fmla="*/ 8569 w 19050"/>
                <a:gd name="connsiteY25" fmla="*/ 17079 h 19050"/>
                <a:gd name="connsiteX26" fmla="*/ 10443 w 19050"/>
                <a:gd name="connsiteY26" fmla="*/ 14047 h 19050"/>
                <a:gd name="connsiteX27" fmla="*/ 10436 w 19050"/>
                <a:gd name="connsiteY27" fmla="*/ 13998 h 19050"/>
                <a:gd name="connsiteX28" fmla="*/ 10447 w 19050"/>
                <a:gd name="connsiteY28" fmla="*/ 14056 h 19050"/>
                <a:gd name="connsiteX29" fmla="*/ 10448 w 19050"/>
                <a:gd name="connsiteY29" fmla="*/ 14083 h 19050"/>
                <a:gd name="connsiteX30" fmla="*/ 10456 w 19050"/>
                <a:gd name="connsiteY30" fmla="*/ 14102 h 19050"/>
                <a:gd name="connsiteX31" fmla="*/ 10457 w 19050"/>
                <a:gd name="connsiteY31" fmla="*/ 14109 h 19050"/>
                <a:gd name="connsiteX32" fmla="*/ 10451 w 19050"/>
                <a:gd name="connsiteY32" fmla="*/ 14103 h 19050"/>
                <a:gd name="connsiteX33" fmla="*/ 10455 w 19050"/>
                <a:gd name="connsiteY33" fmla="*/ 14130 h 19050"/>
                <a:gd name="connsiteX34" fmla="*/ 10463 w 19050"/>
                <a:gd name="connsiteY34" fmla="*/ 14139 h 19050"/>
                <a:gd name="connsiteX35" fmla="*/ 10492 w 19050"/>
                <a:gd name="connsiteY35" fmla="*/ 14335 h 19050"/>
                <a:gd name="connsiteX36" fmla="*/ 10561 w 19050"/>
                <a:gd name="connsiteY36" fmla="*/ 13178 h 19050"/>
                <a:gd name="connsiteX37" fmla="*/ 11184 w 19050"/>
                <a:gd name="connsiteY37" fmla="*/ 11989 h 19050"/>
                <a:gd name="connsiteX38" fmla="*/ 11013 w 19050"/>
                <a:gd name="connsiteY38" fmla="*/ 12232 h 19050"/>
                <a:gd name="connsiteX39" fmla="*/ 11188 w 19050"/>
                <a:gd name="connsiteY39" fmla="*/ 11982 h 19050"/>
                <a:gd name="connsiteX40" fmla="*/ 11192 w 19050"/>
                <a:gd name="connsiteY40" fmla="*/ 11977 h 19050"/>
                <a:gd name="connsiteX41" fmla="*/ 11191 w 19050"/>
                <a:gd name="connsiteY41" fmla="*/ 11978 h 19050"/>
                <a:gd name="connsiteX42" fmla="*/ 11193 w 19050"/>
                <a:gd name="connsiteY42" fmla="*/ 11975 h 19050"/>
                <a:gd name="connsiteX43" fmla="*/ 11374 w 19050"/>
                <a:gd name="connsiteY43" fmla="*/ 11731 h 19050"/>
                <a:gd name="connsiteX44" fmla="*/ 12093 w 19050"/>
                <a:gd name="connsiteY44" fmla="*/ 11011 h 19050"/>
                <a:gd name="connsiteX45" fmla="*/ 13014 w 19050"/>
                <a:gd name="connsiteY45" fmla="*/ 10465 h 19050"/>
                <a:gd name="connsiteX46" fmla="*/ 14242 w 19050"/>
                <a:gd name="connsiteY46" fmla="*/ 10082 h 19050"/>
                <a:gd name="connsiteX47" fmla="*/ 15174 w 19050"/>
                <a:gd name="connsiteY47" fmla="*/ 10029 h 19050"/>
                <a:gd name="connsiteX48" fmla="*/ 15206 w 19050"/>
                <a:gd name="connsiteY48" fmla="*/ 10032 h 19050"/>
                <a:gd name="connsiteX49" fmla="*/ 15881 w 19050"/>
                <a:gd name="connsiteY49" fmla="*/ 11250 h 19050"/>
                <a:gd name="connsiteX50" fmla="*/ 16706 w 19050"/>
                <a:gd name="connsiteY50" fmla="*/ 11952 h 19050"/>
                <a:gd name="connsiteX51" fmla="*/ 16735 w 19050"/>
                <a:gd name="connsiteY51" fmla="*/ 11993 h 19050"/>
                <a:gd name="connsiteX52" fmla="*/ 16740 w 19050"/>
                <a:gd name="connsiteY52" fmla="*/ 12076 h 19050"/>
                <a:gd name="connsiteX53" fmla="*/ 16717 w 19050"/>
                <a:gd name="connsiteY53" fmla="*/ 12179 h 19050"/>
                <a:gd name="connsiteX54" fmla="*/ 16231 w 19050"/>
                <a:gd name="connsiteY54" fmla="*/ 13153 h 19050"/>
                <a:gd name="connsiteX55" fmla="*/ 15440 w 19050"/>
                <a:gd name="connsiteY55" fmla="*/ 14054 h 19050"/>
                <a:gd name="connsiteX56" fmla="*/ 14403 w 19050"/>
                <a:gd name="connsiteY56" fmla="*/ 14730 h 19050"/>
                <a:gd name="connsiteX57" fmla="*/ 13621 w 19050"/>
                <a:gd name="connsiteY57" fmla="*/ 14964 h 19050"/>
                <a:gd name="connsiteX58" fmla="*/ 12548 w 19050"/>
                <a:gd name="connsiteY58" fmla="*/ 15021 h 19050"/>
                <a:gd name="connsiteX59" fmla="*/ 11804 w 19050"/>
                <a:gd name="connsiteY59" fmla="*/ 14850 h 19050"/>
                <a:gd name="connsiteX60" fmla="*/ 10744 w 19050"/>
                <a:gd name="connsiteY60" fmla="*/ 14360 h 19050"/>
                <a:gd name="connsiteX61" fmla="*/ 10502 w 19050"/>
                <a:gd name="connsiteY61" fmla="*/ 14144 h 19050"/>
                <a:gd name="connsiteX62" fmla="*/ 10492 w 19050"/>
                <a:gd name="connsiteY62" fmla="*/ 14127 h 19050"/>
                <a:gd name="connsiteX63" fmla="*/ 10433 w 19050"/>
                <a:gd name="connsiteY63" fmla="*/ 13950 h 19050"/>
                <a:gd name="connsiteX64" fmla="*/ 10418 w 19050"/>
                <a:gd name="connsiteY64" fmla="*/ 13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9050" h="19050">
                  <a:moveTo>
                    <a:pt x="8569" y="17079"/>
                  </a:moveTo>
                  <a:cubicBezTo>
                    <a:pt x="8890" y="17300"/>
                    <a:pt x="9230" y="17520"/>
                    <a:pt x="9550" y="17740"/>
                  </a:cubicBezTo>
                  <a:cubicBezTo>
                    <a:pt x="9771" y="17861"/>
                    <a:pt x="9991" y="17981"/>
                    <a:pt x="10212" y="18081"/>
                  </a:cubicBezTo>
                  <a:cubicBezTo>
                    <a:pt x="10557" y="18242"/>
                    <a:pt x="10911" y="18382"/>
                    <a:pt x="11273" y="18502"/>
                  </a:cubicBezTo>
                  <a:cubicBezTo>
                    <a:pt x="11658" y="18646"/>
                    <a:pt x="12065" y="18721"/>
                    <a:pt x="12475" y="18722"/>
                  </a:cubicBezTo>
                  <a:cubicBezTo>
                    <a:pt x="12987" y="18789"/>
                    <a:pt x="13504" y="18796"/>
                    <a:pt x="14018" y="18742"/>
                  </a:cubicBezTo>
                  <a:cubicBezTo>
                    <a:pt x="14854" y="18690"/>
                    <a:pt x="15671" y="18472"/>
                    <a:pt x="16421" y="18101"/>
                  </a:cubicBezTo>
                  <a:cubicBezTo>
                    <a:pt x="17980" y="17372"/>
                    <a:pt x="19285" y="16193"/>
                    <a:pt x="20167" y="14716"/>
                  </a:cubicBezTo>
                  <a:cubicBezTo>
                    <a:pt x="20489" y="14150"/>
                    <a:pt x="20750" y="13552"/>
                    <a:pt x="20949" y="12933"/>
                  </a:cubicBezTo>
                  <a:cubicBezTo>
                    <a:pt x="21025" y="12611"/>
                    <a:pt x="21072" y="12282"/>
                    <a:pt x="21089" y="11952"/>
                  </a:cubicBezTo>
                  <a:cubicBezTo>
                    <a:pt x="21099" y="11484"/>
                    <a:pt x="21038" y="11018"/>
                    <a:pt x="20908" y="10569"/>
                  </a:cubicBezTo>
                  <a:cubicBezTo>
                    <a:pt x="20811" y="10264"/>
                    <a:pt x="20683" y="9969"/>
                    <a:pt x="20527" y="9688"/>
                  </a:cubicBezTo>
                  <a:cubicBezTo>
                    <a:pt x="20389" y="9402"/>
                    <a:pt x="20199" y="9144"/>
                    <a:pt x="19967" y="8927"/>
                  </a:cubicBezTo>
                  <a:cubicBezTo>
                    <a:pt x="19505" y="8421"/>
                    <a:pt x="18937" y="8024"/>
                    <a:pt x="18304" y="7765"/>
                  </a:cubicBezTo>
                  <a:cubicBezTo>
                    <a:pt x="18107" y="7682"/>
                    <a:pt x="17901" y="7622"/>
                    <a:pt x="17690" y="7586"/>
                  </a:cubicBezTo>
                  <a:cubicBezTo>
                    <a:pt x="17528" y="7433"/>
                    <a:pt x="17323" y="7334"/>
                    <a:pt x="17102" y="7304"/>
                  </a:cubicBezTo>
                  <a:cubicBezTo>
                    <a:pt x="16301" y="7244"/>
                    <a:pt x="15499" y="7164"/>
                    <a:pt x="14698" y="7144"/>
                  </a:cubicBezTo>
                  <a:cubicBezTo>
                    <a:pt x="13777" y="7168"/>
                    <a:pt x="12867" y="7358"/>
                    <a:pt x="12014" y="7705"/>
                  </a:cubicBezTo>
                  <a:cubicBezTo>
                    <a:pt x="11653" y="7885"/>
                    <a:pt x="11313" y="8045"/>
                    <a:pt x="10952" y="8226"/>
                  </a:cubicBezTo>
                  <a:cubicBezTo>
                    <a:pt x="10552" y="8452"/>
                    <a:pt x="10181" y="8728"/>
                    <a:pt x="9850" y="9047"/>
                  </a:cubicBezTo>
                  <a:cubicBezTo>
                    <a:pt x="9119" y="9698"/>
                    <a:pt x="8496" y="10462"/>
                    <a:pt x="8007" y="11311"/>
                  </a:cubicBezTo>
                  <a:cubicBezTo>
                    <a:pt x="7576" y="11991"/>
                    <a:pt x="7296" y="12756"/>
                    <a:pt x="7186" y="13554"/>
                  </a:cubicBezTo>
                  <a:cubicBezTo>
                    <a:pt x="7158" y="13709"/>
                    <a:pt x="7143" y="13866"/>
                    <a:pt x="7144" y="14023"/>
                  </a:cubicBezTo>
                  <a:cubicBezTo>
                    <a:pt x="7166" y="14495"/>
                    <a:pt x="7241" y="14962"/>
                    <a:pt x="7366" y="15417"/>
                  </a:cubicBezTo>
                  <a:cubicBezTo>
                    <a:pt x="7493" y="15714"/>
                    <a:pt x="7640" y="16002"/>
                    <a:pt x="7807" y="16278"/>
                  </a:cubicBezTo>
                  <a:cubicBezTo>
                    <a:pt x="8035" y="16569"/>
                    <a:pt x="8290" y="16838"/>
                    <a:pt x="8569" y="17079"/>
                  </a:cubicBezTo>
                  <a:close/>
                  <a:moveTo>
                    <a:pt x="10443" y="14047"/>
                  </a:moveTo>
                  <a:lnTo>
                    <a:pt x="10436" y="13998"/>
                  </a:lnTo>
                  <a:lnTo>
                    <a:pt x="10447" y="14056"/>
                  </a:lnTo>
                  <a:close/>
                  <a:moveTo>
                    <a:pt x="10448" y="14083"/>
                  </a:moveTo>
                  <a:lnTo>
                    <a:pt x="10456" y="14102"/>
                  </a:lnTo>
                  <a:lnTo>
                    <a:pt x="10457" y="14109"/>
                  </a:lnTo>
                  <a:lnTo>
                    <a:pt x="10451" y="14103"/>
                  </a:lnTo>
                  <a:close/>
                  <a:moveTo>
                    <a:pt x="10455" y="14130"/>
                  </a:moveTo>
                  <a:lnTo>
                    <a:pt x="10463" y="14139"/>
                  </a:lnTo>
                  <a:lnTo>
                    <a:pt x="10492" y="14335"/>
                  </a:lnTo>
                  <a:close/>
                  <a:moveTo>
                    <a:pt x="10561" y="13178"/>
                  </a:moveTo>
                  <a:cubicBezTo>
                    <a:pt x="10732" y="12764"/>
                    <a:pt x="10941" y="12366"/>
                    <a:pt x="11184" y="11989"/>
                  </a:cubicBezTo>
                  <a:lnTo>
                    <a:pt x="11013" y="12232"/>
                  </a:lnTo>
                  <a:lnTo>
                    <a:pt x="11188" y="11982"/>
                  </a:lnTo>
                  <a:lnTo>
                    <a:pt x="11192" y="11977"/>
                  </a:lnTo>
                  <a:lnTo>
                    <a:pt x="11191" y="11978"/>
                  </a:lnTo>
                  <a:lnTo>
                    <a:pt x="11193" y="11975"/>
                  </a:lnTo>
                  <a:lnTo>
                    <a:pt x="11374" y="11731"/>
                  </a:lnTo>
                  <a:cubicBezTo>
                    <a:pt x="11587" y="11466"/>
                    <a:pt x="11829" y="11225"/>
                    <a:pt x="12093" y="11011"/>
                  </a:cubicBezTo>
                  <a:cubicBezTo>
                    <a:pt x="12385" y="10804"/>
                    <a:pt x="12693" y="10622"/>
                    <a:pt x="13014" y="10465"/>
                  </a:cubicBezTo>
                  <a:cubicBezTo>
                    <a:pt x="13407" y="10290"/>
                    <a:pt x="13819" y="10162"/>
                    <a:pt x="14242" y="10082"/>
                  </a:cubicBezTo>
                  <a:cubicBezTo>
                    <a:pt x="14551" y="10041"/>
                    <a:pt x="14862" y="10024"/>
                    <a:pt x="15174" y="10029"/>
                  </a:cubicBezTo>
                  <a:lnTo>
                    <a:pt x="15206" y="10032"/>
                  </a:lnTo>
                  <a:cubicBezTo>
                    <a:pt x="15259" y="10512"/>
                    <a:pt x="15502" y="10951"/>
                    <a:pt x="15881" y="11250"/>
                  </a:cubicBezTo>
                  <a:cubicBezTo>
                    <a:pt x="16170" y="11467"/>
                    <a:pt x="16446" y="11701"/>
                    <a:pt x="16706" y="11952"/>
                  </a:cubicBezTo>
                  <a:lnTo>
                    <a:pt x="16735" y="11993"/>
                  </a:lnTo>
                  <a:lnTo>
                    <a:pt x="16740" y="12076"/>
                  </a:lnTo>
                  <a:lnTo>
                    <a:pt x="16717" y="12179"/>
                  </a:lnTo>
                  <a:cubicBezTo>
                    <a:pt x="16580" y="12516"/>
                    <a:pt x="16417" y="12841"/>
                    <a:pt x="16231" y="13153"/>
                  </a:cubicBezTo>
                  <a:cubicBezTo>
                    <a:pt x="15985" y="13469"/>
                    <a:pt x="15721" y="13770"/>
                    <a:pt x="15440" y="14054"/>
                  </a:cubicBezTo>
                  <a:cubicBezTo>
                    <a:pt x="15114" y="14308"/>
                    <a:pt x="14767" y="14535"/>
                    <a:pt x="14403" y="14730"/>
                  </a:cubicBezTo>
                  <a:cubicBezTo>
                    <a:pt x="14150" y="14831"/>
                    <a:pt x="13888" y="14910"/>
                    <a:pt x="13621" y="14964"/>
                  </a:cubicBezTo>
                  <a:cubicBezTo>
                    <a:pt x="13265" y="15008"/>
                    <a:pt x="12906" y="15027"/>
                    <a:pt x="12548" y="15021"/>
                  </a:cubicBezTo>
                  <a:cubicBezTo>
                    <a:pt x="12296" y="14982"/>
                    <a:pt x="12047" y="14925"/>
                    <a:pt x="11804" y="14850"/>
                  </a:cubicBezTo>
                  <a:cubicBezTo>
                    <a:pt x="11436" y="14720"/>
                    <a:pt x="11081" y="14556"/>
                    <a:pt x="10744" y="14360"/>
                  </a:cubicBezTo>
                  <a:lnTo>
                    <a:pt x="10502" y="14144"/>
                  </a:lnTo>
                  <a:lnTo>
                    <a:pt x="10492" y="14127"/>
                  </a:lnTo>
                  <a:lnTo>
                    <a:pt x="10433" y="13950"/>
                  </a:lnTo>
                  <a:cubicBezTo>
                    <a:pt x="10423" y="13858"/>
                    <a:pt x="10418" y="13766"/>
                    <a:pt x="10418" y="13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183FB46B-F849-4FB8-81BE-E0E1844BF22A}"/>
                </a:ext>
              </a:extLst>
            </p:cNvPr>
            <p:cNvSpPr/>
            <p:nvPr/>
          </p:nvSpPr>
          <p:spPr>
            <a:xfrm>
              <a:off x="6085656" y="3500485"/>
              <a:ext cx="9525" cy="9525"/>
            </a:xfrm>
            <a:custGeom>
              <a:avLst/>
              <a:gdLst>
                <a:gd name="connsiteX0" fmla="*/ 7153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  <a:gd name="connsiteX3" fmla="*/ 7153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7153" y="7144"/>
                  </a:moveTo>
                  <a:lnTo>
                    <a:pt x="7144" y="7144"/>
                  </a:lnTo>
                  <a:lnTo>
                    <a:pt x="7144" y="7144"/>
                  </a:lnTo>
                  <a:lnTo>
                    <a:pt x="7153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873A5A3B-7BF5-4BB4-9E00-12DEEE2CCAEA}"/>
                </a:ext>
              </a:extLst>
            </p:cNvPr>
            <p:cNvSpPr/>
            <p:nvPr/>
          </p:nvSpPr>
          <p:spPr>
            <a:xfrm>
              <a:off x="6072062" y="3383857"/>
              <a:ext cx="47625" cy="47625"/>
            </a:xfrm>
            <a:custGeom>
              <a:avLst/>
              <a:gdLst>
                <a:gd name="connsiteX0" fmla="*/ 39955 w 47625"/>
                <a:gd name="connsiteY0" fmla="*/ 9804 h 47625"/>
                <a:gd name="connsiteX1" fmla="*/ 38593 w 47625"/>
                <a:gd name="connsiteY1" fmla="*/ 8322 h 47625"/>
                <a:gd name="connsiteX2" fmla="*/ 36549 w 47625"/>
                <a:gd name="connsiteY2" fmla="*/ 7441 h 47625"/>
                <a:gd name="connsiteX3" fmla="*/ 35367 w 47625"/>
                <a:gd name="connsiteY3" fmla="*/ 7340 h 47625"/>
                <a:gd name="connsiteX4" fmla="*/ 34626 w 47625"/>
                <a:gd name="connsiteY4" fmla="*/ 7360 h 47625"/>
                <a:gd name="connsiteX5" fmla="*/ 33304 w 47625"/>
                <a:gd name="connsiteY5" fmla="*/ 7621 h 47625"/>
                <a:gd name="connsiteX6" fmla="*/ 32122 w 47625"/>
                <a:gd name="connsiteY6" fmla="*/ 8122 h 47625"/>
                <a:gd name="connsiteX7" fmla="*/ 31261 w 47625"/>
                <a:gd name="connsiteY7" fmla="*/ 8643 h 47625"/>
                <a:gd name="connsiteX8" fmla="*/ 29518 w 47625"/>
                <a:gd name="connsiteY8" fmla="*/ 9905 h 47625"/>
                <a:gd name="connsiteX9" fmla="*/ 25912 w 47625"/>
                <a:gd name="connsiteY9" fmla="*/ 14172 h 47625"/>
                <a:gd name="connsiteX10" fmla="*/ 24718 w 47625"/>
                <a:gd name="connsiteY10" fmla="*/ 17441 h 47625"/>
                <a:gd name="connsiteX11" fmla="*/ 24641 w 47625"/>
                <a:gd name="connsiteY11" fmla="*/ 17294 h 47625"/>
                <a:gd name="connsiteX12" fmla="*/ 22818 w 47625"/>
                <a:gd name="connsiteY12" fmla="*/ 14649 h 47625"/>
                <a:gd name="connsiteX13" fmla="*/ 18732 w 47625"/>
                <a:gd name="connsiteY13" fmla="*/ 10322 h 47625"/>
                <a:gd name="connsiteX14" fmla="*/ 16529 w 47625"/>
                <a:gd name="connsiteY14" fmla="*/ 8620 h 47625"/>
                <a:gd name="connsiteX15" fmla="*/ 14305 w 47625"/>
                <a:gd name="connsiteY15" fmla="*/ 7438 h 47625"/>
                <a:gd name="connsiteX16" fmla="*/ 12062 w 47625"/>
                <a:gd name="connsiteY16" fmla="*/ 7217 h 47625"/>
                <a:gd name="connsiteX17" fmla="*/ 10239 w 47625"/>
                <a:gd name="connsiteY17" fmla="*/ 8239 h 47625"/>
                <a:gd name="connsiteX18" fmla="*/ 7167 w 47625"/>
                <a:gd name="connsiteY18" fmla="*/ 17340 h 47625"/>
                <a:gd name="connsiteX19" fmla="*/ 7174 w 47625"/>
                <a:gd name="connsiteY19" fmla="*/ 17875 h 47625"/>
                <a:gd name="connsiteX20" fmla="*/ 8296 w 47625"/>
                <a:gd name="connsiteY20" fmla="*/ 23744 h 47625"/>
                <a:gd name="connsiteX21" fmla="*/ 9397 w 47625"/>
                <a:gd name="connsiteY21" fmla="*/ 26709 h 47625"/>
                <a:gd name="connsiteX22" fmla="*/ 10639 w 47625"/>
                <a:gd name="connsiteY22" fmla="*/ 29273 h 47625"/>
                <a:gd name="connsiteX23" fmla="*/ 11901 w 47625"/>
                <a:gd name="connsiteY23" fmla="*/ 31476 h 47625"/>
                <a:gd name="connsiteX24" fmla="*/ 14586 w 47625"/>
                <a:gd name="connsiteY24" fmla="*/ 35263 h 47625"/>
                <a:gd name="connsiteX25" fmla="*/ 17270 w 47625"/>
                <a:gd name="connsiteY25" fmla="*/ 39369 h 47625"/>
                <a:gd name="connsiteX26" fmla="*/ 18472 w 47625"/>
                <a:gd name="connsiteY26" fmla="*/ 41493 h 47625"/>
                <a:gd name="connsiteX27" fmla="*/ 19874 w 47625"/>
                <a:gd name="connsiteY27" fmla="*/ 43896 h 47625"/>
                <a:gd name="connsiteX28" fmla="*/ 21099 w 47625"/>
                <a:gd name="connsiteY28" fmla="*/ 44799 h 47625"/>
                <a:gd name="connsiteX29" fmla="*/ 21726 w 47625"/>
                <a:gd name="connsiteY29" fmla="*/ 45883 h 47625"/>
                <a:gd name="connsiteX30" fmla="*/ 22808 w 47625"/>
                <a:gd name="connsiteY30" fmla="*/ 46444 h 47625"/>
                <a:gd name="connsiteX31" fmla="*/ 24070 w 47625"/>
                <a:gd name="connsiteY31" fmla="*/ 46384 h 47625"/>
                <a:gd name="connsiteX32" fmla="*/ 26093 w 47625"/>
                <a:gd name="connsiteY32" fmla="*/ 44280 h 47625"/>
                <a:gd name="connsiteX33" fmla="*/ 26954 w 47625"/>
                <a:gd name="connsiteY33" fmla="*/ 42638 h 47625"/>
                <a:gd name="connsiteX34" fmla="*/ 29161 w 47625"/>
                <a:gd name="connsiteY34" fmla="*/ 38766 h 47625"/>
                <a:gd name="connsiteX35" fmla="*/ 35508 w 47625"/>
                <a:gd name="connsiteY35" fmla="*/ 30258 h 47625"/>
                <a:gd name="connsiteX36" fmla="*/ 37111 w 47625"/>
                <a:gd name="connsiteY36" fmla="*/ 27714 h 47625"/>
                <a:gd name="connsiteX37" fmla="*/ 38252 w 47625"/>
                <a:gd name="connsiteY37" fmla="*/ 25350 h 47625"/>
                <a:gd name="connsiteX38" fmla="*/ 40215 w 47625"/>
                <a:gd name="connsiteY38" fmla="*/ 20041 h 47625"/>
                <a:gd name="connsiteX39" fmla="*/ 41017 w 47625"/>
                <a:gd name="connsiteY39" fmla="*/ 13190 h 47625"/>
                <a:gd name="connsiteX40" fmla="*/ 40576 w 47625"/>
                <a:gd name="connsiteY40" fmla="*/ 11067 h 47625"/>
                <a:gd name="connsiteX41" fmla="*/ 39955 w 47625"/>
                <a:gd name="connsiteY41" fmla="*/ 9804 h 47625"/>
                <a:gd name="connsiteX42" fmla="*/ 36572 w 47625"/>
                <a:gd name="connsiteY42" fmla="*/ 11779 h 47625"/>
                <a:gd name="connsiteX43" fmla="*/ 36495 w 47625"/>
                <a:gd name="connsiteY43" fmla="*/ 11635 h 47625"/>
                <a:gd name="connsiteX44" fmla="*/ 36502 w 47625"/>
                <a:gd name="connsiteY44" fmla="*/ 11641 h 47625"/>
                <a:gd name="connsiteX45" fmla="*/ 36499 w 47625"/>
                <a:gd name="connsiteY45" fmla="*/ 11635 h 47625"/>
                <a:gd name="connsiteX46" fmla="*/ 36489 w 47625"/>
                <a:gd name="connsiteY46" fmla="*/ 11624 h 47625"/>
                <a:gd name="connsiteX47" fmla="*/ 36429 w 47625"/>
                <a:gd name="connsiteY47" fmla="*/ 11507 h 47625"/>
                <a:gd name="connsiteX48" fmla="*/ 36429 w 47625"/>
                <a:gd name="connsiteY48" fmla="*/ 17777 h 47625"/>
                <a:gd name="connsiteX49" fmla="*/ 35772 w 47625"/>
                <a:gd name="connsiteY49" fmla="*/ 19962 h 47625"/>
                <a:gd name="connsiteX50" fmla="*/ 34125 w 47625"/>
                <a:gd name="connsiteY50" fmla="*/ 23686 h 47625"/>
                <a:gd name="connsiteX51" fmla="*/ 32133 w 47625"/>
                <a:gd name="connsiteY51" fmla="*/ 27076 h 47625"/>
                <a:gd name="connsiteX52" fmla="*/ 28717 w 47625"/>
                <a:gd name="connsiteY52" fmla="*/ 31358 h 47625"/>
                <a:gd name="connsiteX53" fmla="*/ 25211 w 47625"/>
                <a:gd name="connsiteY53" fmla="*/ 35786 h 47625"/>
                <a:gd name="connsiteX54" fmla="*/ 22964 w 47625"/>
                <a:gd name="connsiteY54" fmla="*/ 39452 h 47625"/>
                <a:gd name="connsiteX55" fmla="*/ 18552 w 47625"/>
                <a:gd name="connsiteY55" fmla="*/ 32657 h 47625"/>
                <a:gd name="connsiteX56" fmla="*/ 15707 w 47625"/>
                <a:gd name="connsiteY56" fmla="*/ 28971 h 47625"/>
                <a:gd name="connsiteX57" fmla="*/ 13254 w 47625"/>
                <a:gd name="connsiteY57" fmla="*/ 24788 h 47625"/>
                <a:gd name="connsiteX58" fmla="*/ 12542 w 47625"/>
                <a:gd name="connsiteY58" fmla="*/ 23082 h 47625"/>
                <a:gd name="connsiteX59" fmla="*/ 11421 w 47625"/>
                <a:gd name="connsiteY59" fmla="*/ 19216 h 47625"/>
                <a:gd name="connsiteX60" fmla="*/ 11218 w 47625"/>
                <a:gd name="connsiteY60" fmla="*/ 15695 h 47625"/>
                <a:gd name="connsiteX61" fmla="*/ 11696 w 47625"/>
                <a:gd name="connsiteY61" fmla="*/ 13310 h 47625"/>
                <a:gd name="connsiteX62" fmla="*/ 12622 w 47625"/>
                <a:gd name="connsiteY62" fmla="*/ 11480 h 47625"/>
                <a:gd name="connsiteX63" fmla="*/ 12931 w 47625"/>
                <a:gd name="connsiteY63" fmla="*/ 11115 h 47625"/>
                <a:gd name="connsiteX64" fmla="*/ 12999 w 47625"/>
                <a:gd name="connsiteY64" fmla="*/ 11131 h 47625"/>
                <a:gd name="connsiteX65" fmla="*/ 14437 w 47625"/>
                <a:gd name="connsiteY65" fmla="*/ 11921 h 47625"/>
                <a:gd name="connsiteX66" fmla="*/ 19217 w 47625"/>
                <a:gd name="connsiteY66" fmla="*/ 16395 h 47625"/>
                <a:gd name="connsiteX67" fmla="*/ 20956 w 47625"/>
                <a:gd name="connsiteY67" fmla="*/ 18735 h 47625"/>
                <a:gd name="connsiteX68" fmla="*/ 22638 w 47625"/>
                <a:gd name="connsiteY68" fmla="*/ 21860 h 47625"/>
                <a:gd name="connsiteX69" fmla="*/ 24764 w 47625"/>
                <a:gd name="connsiteY69" fmla="*/ 22640 h 47625"/>
                <a:gd name="connsiteX70" fmla="*/ 25131 w 47625"/>
                <a:gd name="connsiteY70" fmla="*/ 22804 h 47625"/>
                <a:gd name="connsiteX71" fmla="*/ 27215 w 47625"/>
                <a:gd name="connsiteY71" fmla="*/ 21462 h 47625"/>
                <a:gd name="connsiteX72" fmla="*/ 28557 w 47625"/>
                <a:gd name="connsiteY72" fmla="*/ 16937 h 47625"/>
                <a:gd name="connsiteX73" fmla="*/ 29576 w 47625"/>
                <a:gd name="connsiteY73" fmla="*/ 14991 h 47625"/>
                <a:gd name="connsiteX74" fmla="*/ 31250 w 47625"/>
                <a:gd name="connsiteY74" fmla="*/ 13176 h 47625"/>
                <a:gd name="connsiteX75" fmla="*/ 33964 w 47625"/>
                <a:gd name="connsiteY75" fmla="*/ 11357 h 47625"/>
                <a:gd name="connsiteX76" fmla="*/ 34358 w 47625"/>
                <a:gd name="connsiteY76" fmla="*/ 11213 h 47625"/>
                <a:gd name="connsiteX77" fmla="*/ 35397 w 47625"/>
                <a:gd name="connsiteY77" fmla="*/ 11116 h 47625"/>
                <a:gd name="connsiteX78" fmla="*/ 35902 w 47625"/>
                <a:gd name="connsiteY78" fmla="*/ 11221 h 47625"/>
                <a:gd name="connsiteX79" fmla="*/ 36193 w 47625"/>
                <a:gd name="connsiteY79" fmla="*/ 11367 h 47625"/>
                <a:gd name="connsiteX80" fmla="*/ 36358 w 47625"/>
                <a:gd name="connsiteY80" fmla="*/ 11513 h 47625"/>
                <a:gd name="connsiteX81" fmla="*/ 36635 w 47625"/>
                <a:gd name="connsiteY81" fmla="*/ 11916 h 47625"/>
                <a:gd name="connsiteX82" fmla="*/ 36874 w 47625"/>
                <a:gd name="connsiteY82" fmla="*/ 12599 h 47625"/>
                <a:gd name="connsiteX83" fmla="*/ 36967 w 47625"/>
                <a:gd name="connsiteY83" fmla="*/ 14811 h 47625"/>
                <a:gd name="connsiteX84" fmla="*/ 36429 w 47625"/>
                <a:gd name="connsiteY84" fmla="*/ 1777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7625" h="47625">
                  <a:moveTo>
                    <a:pt x="39955" y="9804"/>
                  </a:moveTo>
                  <a:cubicBezTo>
                    <a:pt x="39610" y="9220"/>
                    <a:pt x="39146" y="8714"/>
                    <a:pt x="38593" y="8322"/>
                  </a:cubicBezTo>
                  <a:cubicBezTo>
                    <a:pt x="37981" y="7888"/>
                    <a:pt x="37285" y="7587"/>
                    <a:pt x="36549" y="7441"/>
                  </a:cubicBezTo>
                  <a:cubicBezTo>
                    <a:pt x="36168" y="7401"/>
                    <a:pt x="35768" y="7360"/>
                    <a:pt x="35367" y="7340"/>
                  </a:cubicBezTo>
                  <a:cubicBezTo>
                    <a:pt x="35127" y="7340"/>
                    <a:pt x="34867" y="7360"/>
                    <a:pt x="34626" y="7360"/>
                  </a:cubicBezTo>
                  <a:cubicBezTo>
                    <a:pt x="34186" y="7441"/>
                    <a:pt x="33745" y="7521"/>
                    <a:pt x="33304" y="7621"/>
                  </a:cubicBezTo>
                  <a:cubicBezTo>
                    <a:pt x="32898" y="7758"/>
                    <a:pt x="32503" y="7926"/>
                    <a:pt x="32122" y="8122"/>
                  </a:cubicBezTo>
                  <a:cubicBezTo>
                    <a:pt x="31826" y="8279"/>
                    <a:pt x="31538" y="8453"/>
                    <a:pt x="31261" y="8643"/>
                  </a:cubicBezTo>
                  <a:cubicBezTo>
                    <a:pt x="30660" y="9043"/>
                    <a:pt x="30079" y="9464"/>
                    <a:pt x="29518" y="9905"/>
                  </a:cubicBezTo>
                  <a:cubicBezTo>
                    <a:pt x="28045" y="11075"/>
                    <a:pt x="26820" y="12525"/>
                    <a:pt x="25912" y="14172"/>
                  </a:cubicBezTo>
                  <a:cubicBezTo>
                    <a:pt x="25400" y="15216"/>
                    <a:pt x="24999" y="16312"/>
                    <a:pt x="24718" y="17441"/>
                  </a:cubicBezTo>
                  <a:lnTo>
                    <a:pt x="24641" y="17294"/>
                  </a:lnTo>
                  <a:cubicBezTo>
                    <a:pt x="24106" y="16365"/>
                    <a:pt x="23496" y="15480"/>
                    <a:pt x="22818" y="14649"/>
                  </a:cubicBezTo>
                  <a:cubicBezTo>
                    <a:pt x="21588" y="13088"/>
                    <a:pt x="20220" y="11640"/>
                    <a:pt x="18732" y="10322"/>
                  </a:cubicBezTo>
                  <a:cubicBezTo>
                    <a:pt x="18043" y="9699"/>
                    <a:pt x="17306" y="9129"/>
                    <a:pt x="16529" y="8620"/>
                  </a:cubicBezTo>
                  <a:cubicBezTo>
                    <a:pt x="15851" y="8117"/>
                    <a:pt x="15101" y="7719"/>
                    <a:pt x="14305" y="7438"/>
                  </a:cubicBezTo>
                  <a:cubicBezTo>
                    <a:pt x="13595" y="7146"/>
                    <a:pt x="12815" y="7069"/>
                    <a:pt x="12062" y="7217"/>
                  </a:cubicBezTo>
                  <a:cubicBezTo>
                    <a:pt x="11366" y="7371"/>
                    <a:pt x="10732" y="7726"/>
                    <a:pt x="10239" y="8239"/>
                  </a:cubicBezTo>
                  <a:cubicBezTo>
                    <a:pt x="8067" y="10756"/>
                    <a:pt x="6965" y="14022"/>
                    <a:pt x="7167" y="17340"/>
                  </a:cubicBezTo>
                  <a:lnTo>
                    <a:pt x="7174" y="17875"/>
                  </a:lnTo>
                  <a:cubicBezTo>
                    <a:pt x="7286" y="19872"/>
                    <a:pt x="7663" y="21846"/>
                    <a:pt x="8296" y="23744"/>
                  </a:cubicBezTo>
                  <a:cubicBezTo>
                    <a:pt x="8594" y="24756"/>
                    <a:pt x="8962" y="25747"/>
                    <a:pt x="9397" y="26709"/>
                  </a:cubicBezTo>
                  <a:cubicBezTo>
                    <a:pt x="9798" y="27570"/>
                    <a:pt x="10178" y="28432"/>
                    <a:pt x="10639" y="29273"/>
                  </a:cubicBezTo>
                  <a:cubicBezTo>
                    <a:pt x="11040" y="30014"/>
                    <a:pt x="11461" y="30735"/>
                    <a:pt x="11901" y="31476"/>
                  </a:cubicBezTo>
                  <a:cubicBezTo>
                    <a:pt x="12732" y="32783"/>
                    <a:pt x="13628" y="34046"/>
                    <a:pt x="14586" y="35263"/>
                  </a:cubicBezTo>
                  <a:cubicBezTo>
                    <a:pt x="15566" y="36574"/>
                    <a:pt x="16462" y="37945"/>
                    <a:pt x="17270" y="39369"/>
                  </a:cubicBezTo>
                  <a:cubicBezTo>
                    <a:pt x="17671" y="40070"/>
                    <a:pt x="18071" y="40771"/>
                    <a:pt x="18472" y="41493"/>
                  </a:cubicBezTo>
                  <a:cubicBezTo>
                    <a:pt x="18893" y="42320"/>
                    <a:pt x="19361" y="43123"/>
                    <a:pt x="19874" y="43896"/>
                  </a:cubicBezTo>
                  <a:cubicBezTo>
                    <a:pt x="20179" y="44317"/>
                    <a:pt x="20607" y="44632"/>
                    <a:pt x="21099" y="44799"/>
                  </a:cubicBezTo>
                  <a:cubicBezTo>
                    <a:pt x="21202" y="45212"/>
                    <a:pt x="21419" y="45588"/>
                    <a:pt x="21726" y="45883"/>
                  </a:cubicBezTo>
                  <a:cubicBezTo>
                    <a:pt x="22036" y="46154"/>
                    <a:pt x="22407" y="46347"/>
                    <a:pt x="22808" y="46444"/>
                  </a:cubicBezTo>
                  <a:cubicBezTo>
                    <a:pt x="23227" y="46524"/>
                    <a:pt x="23660" y="46503"/>
                    <a:pt x="24070" y="46384"/>
                  </a:cubicBezTo>
                  <a:cubicBezTo>
                    <a:pt x="25111" y="46163"/>
                    <a:pt x="25652" y="45141"/>
                    <a:pt x="26093" y="44280"/>
                  </a:cubicBezTo>
                  <a:cubicBezTo>
                    <a:pt x="26373" y="43719"/>
                    <a:pt x="26654" y="43178"/>
                    <a:pt x="26954" y="42638"/>
                  </a:cubicBezTo>
                  <a:cubicBezTo>
                    <a:pt x="27643" y="41314"/>
                    <a:pt x="28350" y="40023"/>
                    <a:pt x="29161" y="38766"/>
                  </a:cubicBezTo>
                  <a:cubicBezTo>
                    <a:pt x="31200" y="35858"/>
                    <a:pt x="33538" y="33193"/>
                    <a:pt x="35508" y="30258"/>
                  </a:cubicBezTo>
                  <a:cubicBezTo>
                    <a:pt x="36069" y="29416"/>
                    <a:pt x="36630" y="28595"/>
                    <a:pt x="37111" y="27714"/>
                  </a:cubicBezTo>
                  <a:cubicBezTo>
                    <a:pt x="37531" y="26933"/>
                    <a:pt x="37892" y="26151"/>
                    <a:pt x="38252" y="25350"/>
                  </a:cubicBezTo>
                  <a:cubicBezTo>
                    <a:pt x="39028" y="23627"/>
                    <a:pt x="39684" y="21854"/>
                    <a:pt x="40215" y="20041"/>
                  </a:cubicBezTo>
                  <a:cubicBezTo>
                    <a:pt x="40900" y="17826"/>
                    <a:pt x="41172" y="15504"/>
                    <a:pt x="41017" y="13190"/>
                  </a:cubicBezTo>
                  <a:cubicBezTo>
                    <a:pt x="40941" y="12469"/>
                    <a:pt x="40794" y="11758"/>
                    <a:pt x="40576" y="11067"/>
                  </a:cubicBezTo>
                  <a:cubicBezTo>
                    <a:pt x="40375" y="10646"/>
                    <a:pt x="40155" y="10225"/>
                    <a:pt x="39955" y="9804"/>
                  </a:cubicBezTo>
                  <a:close/>
                  <a:moveTo>
                    <a:pt x="36572" y="11779"/>
                  </a:moveTo>
                  <a:lnTo>
                    <a:pt x="36495" y="11635"/>
                  </a:lnTo>
                  <a:lnTo>
                    <a:pt x="36502" y="11641"/>
                  </a:lnTo>
                  <a:close/>
                  <a:moveTo>
                    <a:pt x="36499" y="11635"/>
                  </a:moveTo>
                  <a:lnTo>
                    <a:pt x="36489" y="11624"/>
                  </a:lnTo>
                  <a:lnTo>
                    <a:pt x="36429" y="11507"/>
                  </a:lnTo>
                  <a:close/>
                  <a:moveTo>
                    <a:pt x="36429" y="17777"/>
                  </a:moveTo>
                  <a:cubicBezTo>
                    <a:pt x="36241" y="18528"/>
                    <a:pt x="36010" y="19236"/>
                    <a:pt x="35772" y="19962"/>
                  </a:cubicBezTo>
                  <a:cubicBezTo>
                    <a:pt x="35268" y="21234"/>
                    <a:pt x="34743" y="22470"/>
                    <a:pt x="34125" y="23686"/>
                  </a:cubicBezTo>
                  <a:cubicBezTo>
                    <a:pt x="33537" y="24859"/>
                    <a:pt x="32872" y="25992"/>
                    <a:pt x="32133" y="27076"/>
                  </a:cubicBezTo>
                  <a:cubicBezTo>
                    <a:pt x="31063" y="28555"/>
                    <a:pt x="29924" y="29983"/>
                    <a:pt x="28717" y="31358"/>
                  </a:cubicBezTo>
                  <a:cubicBezTo>
                    <a:pt x="27495" y="32801"/>
                    <a:pt x="26293" y="34243"/>
                    <a:pt x="25211" y="35786"/>
                  </a:cubicBezTo>
                  <a:cubicBezTo>
                    <a:pt x="24392" y="36963"/>
                    <a:pt x="23642" y="38188"/>
                    <a:pt x="22964" y="39452"/>
                  </a:cubicBezTo>
                  <a:cubicBezTo>
                    <a:pt x="21679" y="37071"/>
                    <a:pt x="20204" y="34799"/>
                    <a:pt x="18552" y="32657"/>
                  </a:cubicBezTo>
                  <a:cubicBezTo>
                    <a:pt x="17570" y="31456"/>
                    <a:pt x="16629" y="30234"/>
                    <a:pt x="15707" y="28971"/>
                  </a:cubicBezTo>
                  <a:cubicBezTo>
                    <a:pt x="14773" y="27648"/>
                    <a:pt x="13953" y="26249"/>
                    <a:pt x="13254" y="24788"/>
                  </a:cubicBezTo>
                  <a:cubicBezTo>
                    <a:pt x="13012" y="24224"/>
                    <a:pt x="12786" y="23644"/>
                    <a:pt x="12542" y="23082"/>
                  </a:cubicBezTo>
                  <a:cubicBezTo>
                    <a:pt x="12058" y="21828"/>
                    <a:pt x="11683" y="20534"/>
                    <a:pt x="11421" y="19216"/>
                  </a:cubicBezTo>
                  <a:cubicBezTo>
                    <a:pt x="11240" y="18052"/>
                    <a:pt x="11172" y="16872"/>
                    <a:pt x="11218" y="15695"/>
                  </a:cubicBezTo>
                  <a:cubicBezTo>
                    <a:pt x="11315" y="14889"/>
                    <a:pt x="11476" y="14091"/>
                    <a:pt x="11696" y="13310"/>
                  </a:cubicBezTo>
                  <a:cubicBezTo>
                    <a:pt x="11956" y="12676"/>
                    <a:pt x="12265" y="12064"/>
                    <a:pt x="12622" y="11480"/>
                  </a:cubicBezTo>
                  <a:cubicBezTo>
                    <a:pt x="12719" y="11353"/>
                    <a:pt x="12822" y="11231"/>
                    <a:pt x="12931" y="11115"/>
                  </a:cubicBezTo>
                  <a:lnTo>
                    <a:pt x="12999" y="11131"/>
                  </a:lnTo>
                  <a:cubicBezTo>
                    <a:pt x="13494" y="11378"/>
                    <a:pt x="13962" y="11627"/>
                    <a:pt x="14437" y="11921"/>
                  </a:cubicBezTo>
                  <a:cubicBezTo>
                    <a:pt x="16191" y="13231"/>
                    <a:pt x="17794" y="14732"/>
                    <a:pt x="19217" y="16395"/>
                  </a:cubicBezTo>
                  <a:cubicBezTo>
                    <a:pt x="19830" y="17146"/>
                    <a:pt x="20410" y="17915"/>
                    <a:pt x="20956" y="18735"/>
                  </a:cubicBezTo>
                  <a:cubicBezTo>
                    <a:pt x="21580" y="19741"/>
                    <a:pt x="22141" y="20785"/>
                    <a:pt x="22638" y="21860"/>
                  </a:cubicBezTo>
                  <a:cubicBezTo>
                    <a:pt x="23092" y="22567"/>
                    <a:pt x="23961" y="22885"/>
                    <a:pt x="24764" y="22640"/>
                  </a:cubicBezTo>
                  <a:cubicBezTo>
                    <a:pt x="24879" y="22709"/>
                    <a:pt x="25003" y="22764"/>
                    <a:pt x="25131" y="22804"/>
                  </a:cubicBezTo>
                  <a:cubicBezTo>
                    <a:pt x="26075" y="22999"/>
                    <a:pt x="27002" y="22403"/>
                    <a:pt x="27215" y="21462"/>
                  </a:cubicBezTo>
                  <a:cubicBezTo>
                    <a:pt x="27628" y="19942"/>
                    <a:pt x="28059" y="18439"/>
                    <a:pt x="28557" y="16937"/>
                  </a:cubicBezTo>
                  <a:cubicBezTo>
                    <a:pt x="28842" y="16261"/>
                    <a:pt x="29183" y="15610"/>
                    <a:pt x="29576" y="14991"/>
                  </a:cubicBezTo>
                  <a:cubicBezTo>
                    <a:pt x="30090" y="14347"/>
                    <a:pt x="30650" y="13741"/>
                    <a:pt x="31250" y="13176"/>
                  </a:cubicBezTo>
                  <a:cubicBezTo>
                    <a:pt x="32102" y="12495"/>
                    <a:pt x="33010" y="11886"/>
                    <a:pt x="33964" y="11357"/>
                  </a:cubicBezTo>
                  <a:lnTo>
                    <a:pt x="34358" y="11213"/>
                  </a:lnTo>
                  <a:cubicBezTo>
                    <a:pt x="34700" y="11145"/>
                    <a:pt x="35048" y="11113"/>
                    <a:pt x="35397" y="11116"/>
                  </a:cubicBezTo>
                  <a:cubicBezTo>
                    <a:pt x="35568" y="11139"/>
                    <a:pt x="35737" y="11175"/>
                    <a:pt x="35902" y="11221"/>
                  </a:cubicBezTo>
                  <a:lnTo>
                    <a:pt x="36193" y="11367"/>
                  </a:lnTo>
                  <a:lnTo>
                    <a:pt x="36358" y="11513"/>
                  </a:lnTo>
                  <a:lnTo>
                    <a:pt x="36635" y="11916"/>
                  </a:lnTo>
                  <a:cubicBezTo>
                    <a:pt x="36733" y="12137"/>
                    <a:pt x="36812" y="12365"/>
                    <a:pt x="36874" y="12599"/>
                  </a:cubicBezTo>
                  <a:cubicBezTo>
                    <a:pt x="36972" y="13332"/>
                    <a:pt x="37004" y="14072"/>
                    <a:pt x="36967" y="14811"/>
                  </a:cubicBezTo>
                  <a:cubicBezTo>
                    <a:pt x="36860" y="15812"/>
                    <a:pt x="36680" y="16803"/>
                    <a:pt x="36429" y="177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3982463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120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a imagem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51D7ADF-98E2-410A-9CA7-9E176B68D2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pt-BR" noProof="0"/>
              <a:t>Pág. </a:t>
            </a:r>
            <a:fld id="{058DB212-BFA2-403F-85EF-DFD3FF6D973A}" type="slidenum">
              <a:rPr lang="pt-BR" b="0" noProof="0" smtClean="0"/>
              <a:pPr rtl="0"/>
              <a:t>‹nº›</a:t>
            </a:fld>
            <a:endParaRPr lang="pt-BR" b="0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BF33C3-72E2-4105-8EAD-5953008AE48C}"/>
              </a:ext>
            </a:extLst>
          </p:cNvPr>
          <p:cNvSpPr/>
          <p:nvPr userDrawn="1"/>
        </p:nvSpPr>
        <p:spPr>
          <a:xfrm rot="-60000">
            <a:off x="4420791" y="5554748"/>
            <a:ext cx="3350418" cy="497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Legenda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85419" y="5583485"/>
            <a:ext cx="4221162" cy="396000"/>
          </a:xfrm>
          <a:prstGeom prst="plaque">
            <a:avLst/>
          </a:prstGeom>
          <a:solidFill>
            <a:schemeClr val="tx1"/>
          </a:solidFill>
          <a:effectLst>
            <a:outerShdw dist="38100" dir="2700000" algn="tl" rotWithShape="0">
              <a:schemeClr val="accent2"/>
            </a:outerShdw>
          </a:effectLst>
        </p:spPr>
        <p:txBody>
          <a:bodyPr lIns="0" tIns="0" rIns="0" bIns="0" rtlCol="0"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pt-BR" noProof="0"/>
              <a:t>Insira a legenda da imagem aqui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61A5929-7094-40CB-9E8F-0EC5EEDB8A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5302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Elemento gráfico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MESTRE</a:t>
            </a:r>
          </a:p>
        </p:txBody>
      </p:sp>
      <p:sp>
        <p:nvSpPr>
          <p:cNvPr id="42" name="Espaço Reservado para Imagem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Apresentação</a:t>
            </a:r>
            <a:br>
              <a:rPr lang="pt-BR" noProof="0"/>
            </a:br>
            <a:r>
              <a:rPr lang="pt-BR" noProof="0"/>
              <a:t>Título</a:t>
            </a:r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MÊS</a:t>
            </a:r>
            <a:br>
              <a:rPr lang="pt-BR" noProof="0"/>
            </a:br>
            <a:r>
              <a:rPr lang="pt-BR" noProof="0"/>
              <a:t>20AA</a:t>
            </a:r>
          </a:p>
        </p:txBody>
      </p:sp>
    </p:spTree>
    <p:extLst>
      <p:ext uri="{BB962C8B-B14F-4D97-AF65-F5344CB8AC3E}">
        <p14:creationId xmlns:p14="http://schemas.microsoft.com/office/powerpoint/2010/main" val="10802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grpSp>
        <p:nvGrpSpPr>
          <p:cNvPr id="31" name="Elemento gráfico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  <p:sp>
        <p:nvSpPr>
          <p:cNvPr id="25" name="Elemento gráfico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DD.MM.20AA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lemento gráfico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Slide divisor</a:t>
            </a:r>
          </a:p>
        </p:txBody>
      </p:sp>
      <p:grpSp>
        <p:nvGrpSpPr>
          <p:cNvPr id="26" name="Elemento gráfico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833476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a imagem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00907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EC795-1411-48E5-BAE1-BA8E66B0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AD80E3-0DFE-4DBE-9E41-C49641C6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9C5F86-BA98-41E0-8FB8-0F2CF019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1B48E-4527-4483-BE2D-AA72A606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2754E6-3370-4D5E-84B9-28F69DE9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38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DD0F3-F7BA-4274-9331-4493F040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C8DBBB-397F-40A5-9FA3-D4D54BB15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07C01D-6F3C-4CC4-85E5-9784CC90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7BB26-2FAF-4B94-A95A-F6EE7865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727DD6-03AE-4D78-A6D4-9787723B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D7AD-8C30-4664-A9C3-C26130C3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64E0F-B9B1-4FC3-BC06-467BB533D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65F1F4-7A47-4A17-AE7F-8C8AF1D83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ADEFC-59A0-455E-829B-8C5E04C0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E13C9E-1482-4497-8B83-91CC6882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D7D03F-1200-415A-9B99-E00907E1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11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18EB5-C52E-40C7-9E8E-399167D4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6B097F-FA67-4794-9DF6-ECA2A0A0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9F8B43-9190-4135-8E90-1761AC68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331A2A-D452-4655-ABCB-39EFF84D1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5841FB-3479-45AE-BB4A-2D0F7571B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6B1CE6-DA0E-4878-BC38-824A933C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D40C9-CC1E-4ACA-A17D-39DB4B8F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639FB3-1BDB-41EA-B0B5-3A84130F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E9C39-BCA1-46F7-926D-4A19B9F7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167F1-8AD1-44DA-B0DA-4AEE645D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58595-CF7C-4142-A999-5555ACB1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B8EAAA-723D-42D4-A2E1-A87718F2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D537B2-941A-40FB-B90D-AA50D518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5F38A8E-48D7-4217-A77D-E2AB5017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D37194-0246-457A-8764-2A036942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5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FD64-E910-4BBC-9803-CB2BEC6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EAAEB-DEEC-47C7-9FE9-482629A4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624329-E845-400E-AC01-64F43513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A04381-279F-48FA-86E0-48C28B8B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636FF-648E-482E-8135-D6FD9432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2868C2-523F-4E41-AF01-7B2C30D3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9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8A357-1203-41F1-94D0-2EF74488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849CAB-2F6C-4F2D-9BAF-B204D02DA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130B30-75B3-46BE-9E5F-752D55482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D07767-5CC2-423D-9CF5-5DCE2B71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419B40-DA13-423B-8B5B-33B1B491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A90C17-55E2-4A74-8A7F-A9B0A5E8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4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89BC63-453C-4E89-9F60-171BAD2E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451FE7-1647-4DFA-A695-CD878BF6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657D7-5CCE-4BF6-B1BF-D130A9CB0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EAE6-F64F-4BC7-9FFB-CF8066FC3AF9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5E721-2043-4065-A725-F38356B2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02145-42D5-4026-940D-9BCE16595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7AA-2FA2-4477-BC60-1E50F27BB7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1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observatorioculturalveracruz.blogspot.com/2012/04/las-cruces-de-mayo-en-alvrado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objeto, grupo, em pé&#10;&#10;Descrição gerada automaticamente">
            <a:extLst>
              <a:ext uri="{FF2B5EF4-FFF2-40B4-BE49-F238E27FC236}">
                <a16:creationId xmlns:a16="http://schemas.microsoft.com/office/drawing/2014/main" id="{A9AABC90-B430-4D88-89D3-84F8400B8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2446">
            <a:off x="-210420" y="1622908"/>
            <a:ext cx="6369357" cy="36121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49CAB5-48FA-4593-8E87-A7ACDC99FE9D}"/>
              </a:ext>
            </a:extLst>
          </p:cNvPr>
          <p:cNvSpPr txBox="1"/>
          <p:nvPr/>
        </p:nvSpPr>
        <p:spPr>
          <a:xfrm rot="868996">
            <a:off x="7432849" y="3101559"/>
            <a:ext cx="41295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500" b="1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Projeto</a:t>
            </a:r>
            <a:r>
              <a:rPr lang="pt-BR" sz="44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 Pessoal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369E364-BA81-4217-A65F-58ADF44D871E}"/>
              </a:ext>
            </a:extLst>
          </p:cNvPr>
          <p:cNvSpPr txBox="1"/>
          <p:nvPr/>
        </p:nvSpPr>
        <p:spPr>
          <a:xfrm rot="691403">
            <a:off x="7834478" y="5205242"/>
            <a:ext cx="4253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Autora: Stefany Batista de Lima</a:t>
            </a:r>
            <a:endParaRPr lang="pt-BR" sz="2600" b="1" dirty="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6E8EBA-28B8-47CC-B1C6-2B52A68C2F22}"/>
              </a:ext>
            </a:extLst>
          </p:cNvPr>
          <p:cNvSpPr txBox="1"/>
          <p:nvPr/>
        </p:nvSpPr>
        <p:spPr>
          <a:xfrm rot="691403">
            <a:off x="9912111" y="474925"/>
            <a:ext cx="77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Mês 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06</a:t>
            </a:r>
            <a:endParaRPr lang="pt-BR" sz="2400" b="1" dirty="0">
              <a:solidFill>
                <a:schemeClr val="bg1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/>
              <a:t>Contextualização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noProof="1"/>
              <a:t>Qual será o tema?</a:t>
            </a:r>
          </a:p>
          <a:p>
            <a:pPr rtl="0"/>
            <a:r>
              <a:rPr lang="pt-BR" noProof="1"/>
              <a:t>O porquê do tema ? </a:t>
            </a:r>
          </a:p>
          <a:p>
            <a:pPr rtl="0"/>
            <a:r>
              <a:rPr lang="pt-BR" noProof="1"/>
              <a:t>Quando o interrese por esse tema despertou ?</a:t>
            </a:r>
          </a:p>
          <a:p>
            <a:pPr rtl="0"/>
            <a:r>
              <a:rPr lang="pt-BR" noProof="1"/>
              <a:t>Como está inserido na minha vida?</a:t>
            </a:r>
            <a:r>
              <a:rPr lang="pt-BR"/>
              <a:t> </a:t>
            </a:r>
          </a:p>
          <a:p>
            <a:pPr rtl="0"/>
            <a:endParaRPr lang="pt-BR" dirty="0"/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17D3D868-AF9D-4B5D-A6EE-64509F7817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/>
              <a:t>Pág. </a:t>
            </a:r>
            <a:fld id="{058DB212-BFA2-403F-85EF-DFD3FF6D973A}" type="slidenum">
              <a:rPr lang="pt-BR" smtClean="0"/>
              <a:pPr rtl="0"/>
              <a:t>2</a:t>
            </a:fld>
            <a:endParaRPr lang="pt-BR" dirty="0"/>
          </a:p>
        </p:txBody>
      </p:sp>
      <p:pic>
        <p:nvPicPr>
          <p:cNvPr id="24" name="Imagem 23" descr="Uma imagem contendo flor, desenho&#10;&#10;Descrição gerada automaticamente">
            <a:extLst>
              <a:ext uri="{FF2B5EF4-FFF2-40B4-BE49-F238E27FC236}">
                <a16:creationId xmlns:a16="http://schemas.microsoft.com/office/drawing/2014/main" id="{B7E7B011-89B1-4AF7-B4F1-52B3C8F97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2788">
            <a:off x="7048705" y="1225505"/>
            <a:ext cx="3851713" cy="38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1C19259B-FF81-44C9-93FE-E56D812EDB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noProof="1"/>
              <a:t>Site Institucional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noProof="1"/>
              <a:t>Instituto Pluralidade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8116" y="1079819"/>
            <a:ext cx="5580000" cy="36036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noProof="1"/>
              <a:t>Site institucional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Valorização de características étnicas e culturais dos diferentes grupos sociais</a:t>
            </a:r>
            <a:endParaRPr lang="pt-BR" noProof="1"/>
          </a:p>
          <a:p>
            <a:r>
              <a:rPr lang="pt-BR" dirty="0"/>
              <a:t>Objetivo geral: Tornar a plataforma do instituto Pluralidade acessível para atender as necessidades de inclusão social, oferecendo oportunidades iguais de acesso a bens e serviços a todos.</a:t>
            </a:r>
            <a:br>
              <a:rPr lang="pt-BR" dirty="0"/>
            </a:br>
            <a:endParaRPr lang="pt-BR" noProof="1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4AE5A9A-97BF-4F00-99FD-061CFBB425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pt-BR" noProof="1"/>
              <a:t>Pág. </a:t>
            </a:r>
            <a:fld id="{058DB212-BFA2-403F-85EF-DFD3FF6D973A}" type="slidenum">
              <a:rPr lang="pt-BR" noProof="1" dirty="0" smtClean="0"/>
              <a:pPr rtl="0"/>
              <a:t>3</a:t>
            </a:fld>
            <a:endParaRPr lang="pt-BR" noProof="1"/>
          </a:p>
        </p:txBody>
      </p:sp>
      <p:pic>
        <p:nvPicPr>
          <p:cNvPr id="15" name="Espaço Reservado para Imagem 14" descr="Foto editada de grupo de pessoas posando para foto&#10;&#10;Descrição gerada automaticamente">
            <a:extLst>
              <a:ext uri="{FF2B5EF4-FFF2-40B4-BE49-F238E27FC236}">
                <a16:creationId xmlns:a16="http://schemas.microsoft.com/office/drawing/2014/main" id="{81C99E1D-2D10-445B-9BBA-39F3474DA7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860" r="16860"/>
          <a:stretch>
            <a:fillRect/>
          </a:stretch>
        </p:blipFill>
        <p:spPr>
          <a:xfrm>
            <a:off x="1279113" y="803776"/>
            <a:ext cx="3238296" cy="3587249"/>
          </a:xfrm>
        </p:spPr>
      </p:pic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onitor, tela, computador, interior&#10;&#10;Descrição gerada com muito alta confiança">
            <a:extLst>
              <a:ext uri="{FF2B5EF4-FFF2-40B4-BE49-F238E27FC236}">
                <a16:creationId xmlns:a16="http://schemas.microsoft.com/office/drawing/2014/main" id="{E5090D0E-2255-4570-B6FC-38B229E3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54" y="1532443"/>
            <a:ext cx="8063346" cy="49136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3AE6A3-11E2-4C73-A785-6323A1E4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41" y="1749288"/>
            <a:ext cx="6278697" cy="4094922"/>
          </a:xfrm>
          <a:prstGeom prst="rect">
            <a:avLst/>
          </a:prstGeom>
        </p:spPr>
      </p:pic>
      <p:sp>
        <p:nvSpPr>
          <p:cNvPr id="8" name="Espaço Reservado para o Número do Slide 4">
            <a:extLst>
              <a:ext uri="{FF2B5EF4-FFF2-40B4-BE49-F238E27FC236}">
                <a16:creationId xmlns:a16="http://schemas.microsoft.com/office/drawing/2014/main" id="{D7DE2774-BE8F-4FDA-953D-D013AF51AAB3}"/>
              </a:ext>
            </a:extLst>
          </p:cNvPr>
          <p:cNvSpPr txBox="1">
            <a:spLocks/>
          </p:cNvSpPr>
          <p:nvPr/>
        </p:nvSpPr>
        <p:spPr>
          <a:xfrm>
            <a:off x="11115261" y="6446044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Pág. 4</a:t>
            </a:r>
          </a:p>
        </p:txBody>
      </p:sp>
      <p:pic>
        <p:nvPicPr>
          <p:cNvPr id="12" name="Imagem 11" descr="Uma imagem contendo pipa&#10;&#10;Descrição gerada automaticamente">
            <a:extLst>
              <a:ext uri="{FF2B5EF4-FFF2-40B4-BE49-F238E27FC236}">
                <a16:creationId xmlns:a16="http://schemas.microsoft.com/office/drawing/2014/main" id="{D12A862D-79AF-41AF-A93C-CB63F8DC9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299">
            <a:off x="2108879" y="511931"/>
            <a:ext cx="1989923" cy="23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3723" y="1551936"/>
            <a:ext cx="2771054" cy="159502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Obrigada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9680" y="3722101"/>
            <a:ext cx="2519140" cy="252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noProof="1"/>
              <a:t>Stefany Batista de Lima Silva</a:t>
            </a:r>
          </a:p>
        </p:txBody>
      </p:sp>
      <p:pic>
        <p:nvPicPr>
          <p:cNvPr id="8" name="Elemento gráfico 7" descr="Envelope" title="Ícone do Email do Apresentador">
            <a:extLst>
              <a:ext uri="{FF2B5EF4-FFF2-40B4-BE49-F238E27FC236}">
                <a16:creationId xmlns:a16="http://schemas.microsoft.com/office/drawing/2014/main" id="{413E5BE4-4CED-43AC-AAAD-0905B860D3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6187" y="3974101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96187" y="3974101"/>
            <a:ext cx="2519140" cy="252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noProof="1"/>
              <a:t>Stefany.silva@bandtec.com.br</a:t>
            </a:r>
          </a:p>
        </p:txBody>
      </p:sp>
      <p:pic>
        <p:nvPicPr>
          <p:cNvPr id="6" name="Imagem 5" descr="Uma imagem contendo grama, grande, azul, decorado&#10;&#10;Descrição gerada automaticamente">
            <a:extLst>
              <a:ext uri="{FF2B5EF4-FFF2-40B4-BE49-F238E27FC236}">
                <a16:creationId xmlns:a16="http://schemas.microsoft.com/office/drawing/2014/main" id="{D91FAEB1-0040-4CCC-8F82-93A6BBC3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10"/>
            <a:ext cx="6095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Segoe UI Emoji</vt:lpstr>
      <vt:lpstr>Times New Roman</vt:lpstr>
      <vt:lpstr>Tema do Office</vt:lpstr>
      <vt:lpstr>Apresentação do PowerPoint</vt:lpstr>
      <vt:lpstr>Contextualização</vt:lpstr>
      <vt:lpstr>Instituto Pluralidade</vt:lpstr>
      <vt:lpstr>Apresentação do PowerPoint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ERICK FERREIRA</cp:lastModifiedBy>
  <cp:revision>2</cp:revision>
  <dcterms:created xsi:type="dcterms:W3CDTF">2020-06-20T01:37:04Z</dcterms:created>
  <dcterms:modified xsi:type="dcterms:W3CDTF">2020-06-20T02:25:43Z</dcterms:modified>
</cp:coreProperties>
</file>