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76" r:id="rId12"/>
    <p:sldId id="277" r:id="rId13"/>
    <p:sldId id="259" r:id="rId14"/>
    <p:sldId id="273" r:id="rId15"/>
    <p:sldId id="272" r:id="rId16"/>
    <p:sldId id="271" r:id="rId17"/>
    <p:sldId id="260" r:id="rId18"/>
    <p:sldId id="261" r:id="rId19"/>
    <p:sldId id="274" r:id="rId20"/>
    <p:sldId id="275" r:id="rId21"/>
    <p:sldId id="262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96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21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274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437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44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17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7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0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93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9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01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737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58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1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15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0000" lnSpcReduction="20000"/>
          </a:bodyPr>
          <a:lstStyle/>
          <a:p>
            <a:pPr algn="ctr"/>
            <a:r>
              <a:rPr lang="fr-FR" sz="6600" b="1" i="0" dirty="0">
                <a:solidFill>
                  <a:schemeClr val="bg1"/>
                </a:solidFill>
                <a:effectLst/>
                <a:latin typeface="+mj-lt"/>
              </a:rPr>
              <a:t>Optimisez la gestion du stock d’une boutique en nettoyant ses données</a:t>
            </a: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Chaillié Stéphane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 Intelligence Analyst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01/11/2023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311700" y="1473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1.Jonction du fichier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+mj-lt"/>
              </a:rPr>
              <a:t>df_erp</a:t>
            </a: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 et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+mj-lt"/>
              </a:rPr>
              <a:t>df_liaison</a:t>
            </a:r>
            <a:endParaRPr lang="fr" i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Clé utilisé : ‘product_id’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Jointure à gauche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Vigilances particulières au cours du traitements : 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ne pas laisser de valeurs vides, mettre une valeur dummy (‘No Value’)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Faire un reset de l’index et se séparer de l’index de la table fusionnée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91 valeurs qui ne matchent pas depuis la table df_erp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311700" y="1473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2.Jonction du fichier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+mj-lt"/>
              </a:rPr>
              <a:t>df_</a:t>
            </a:r>
            <a:r>
              <a:rPr lang="fr-FR" b="1" dirty="0" err="1">
                <a:solidFill>
                  <a:schemeClr val="tx1"/>
                </a:solidFill>
                <a:latin typeface="+mj-lt"/>
              </a:rPr>
              <a:t>merge</a:t>
            </a: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 et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+mj-lt"/>
              </a:rPr>
              <a:t>df_</a:t>
            </a:r>
            <a:r>
              <a:rPr lang="fr-FR" b="1" dirty="0" err="1">
                <a:solidFill>
                  <a:schemeClr val="tx1"/>
                </a:solidFill>
                <a:latin typeface="+mj-lt"/>
              </a:rPr>
              <a:t>web</a:t>
            </a:r>
            <a:endParaRPr lang="fr" i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Clés utilisés : ‘id_web’, ‘sku’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Jointure à gauche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Vigilances particulières au cours du traitements : 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Filtrer sur ‘</a:t>
            </a:r>
            <a:r>
              <a:rPr lang="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 dans la colonne ‘</a:t>
            </a:r>
            <a:r>
              <a:rPr lang="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post_type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’ pour ne pas dupliquer les lignes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Faire un reset de l’index et se séparer de l’index de la table fusionnée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111 valeurs qui ne matchent pas depuis la table df_merge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59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311700" y="1473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2.Jonction du fichier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+mj-lt"/>
              </a:rPr>
              <a:t>df_</a:t>
            </a:r>
            <a:r>
              <a:rPr lang="fr-FR" b="1" dirty="0" err="1">
                <a:solidFill>
                  <a:schemeClr val="tx1"/>
                </a:solidFill>
                <a:latin typeface="+mj-lt"/>
              </a:rPr>
              <a:t>merge</a:t>
            </a: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 et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+mj-lt"/>
              </a:rPr>
              <a:t>df_caractéristiques</a:t>
            </a:r>
            <a:endParaRPr lang="fr" i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Clé utilisé : ‘post_name’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Jointure à gauche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Vigilances particulières au cours du traitements :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84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+mj-lt"/>
              <a:buAutoNum type="arabicPeriod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 Z Index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-FR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Boite à moustache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b="1" i="1" dirty="0">
              <a:solidFill>
                <a:srgbClr val="999999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b="1" i="1" dirty="0">
              <a:solidFill>
                <a:schemeClr val="tx1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CD1DD8-6CF9-D764-F888-B59CD6B6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5" y="2387691"/>
            <a:ext cx="5008734" cy="275580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75DE447-42B5-BC90-37BF-FFA4FA628121}"/>
              </a:ext>
            </a:extLst>
          </p:cNvPr>
          <p:cNvSpPr txBox="1"/>
          <p:nvPr/>
        </p:nvSpPr>
        <p:spPr>
          <a:xfrm>
            <a:off x="6445405" y="2387691"/>
            <a:ext cx="243096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La boîte a moustache permet de comprendre rapidement la dispersion des prix du catalogue des vins.</a:t>
            </a:r>
          </a:p>
        </p:txBody>
      </p:sp>
    </p:spTree>
    <p:extLst>
      <p:ext uri="{BB962C8B-B14F-4D97-AF65-F5344CB8AC3E}">
        <p14:creationId xmlns:p14="http://schemas.microsoft.com/office/powerpoint/2010/main" val="248019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596900" lvl="1" indent="0">
              <a:buClr>
                <a:srgbClr val="999999"/>
              </a:buClr>
              <a:buSzPts val="1800"/>
              <a:buNone/>
            </a:pPr>
            <a:r>
              <a:rPr lang="fr" sz="1800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 Z Score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 seuil du prix pour un Z Score supérieur à 3 (3 écarts types au dessus de la moyenne) soit </a:t>
            </a: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112,8 €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18 valeurs au dessus d’un Z score de 3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Cela veut dire que </a:t>
            </a: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99,7% des observations 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 trouvent </a:t>
            </a: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entre la moyenne et 3 écarts types</a:t>
            </a: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2947B6-02B0-E14C-6CB8-8FE518D8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86" y="2737416"/>
            <a:ext cx="1672835" cy="20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" sz="1900" b="1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Interval Inter Quartile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Calcul de l’interval </a:t>
            </a: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= Q3-Q1 = </a:t>
            </a: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27,4€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Seuil prix pour les valeurs aberrantes des articles prix selon la formule Q3+1,5IQR : </a:t>
            </a: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83,1€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37 outliers potentiels soit 4,5% par rapport à l’ensemble des articles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Limite de l’analyse :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b="1" i="1" dirty="0">
                <a:solidFill>
                  <a:schemeClr val="tx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Dans l'industrie du vin, il est normal d'avoir des écarts de prix importants tenant compte de la qualité du vin et de son millésime</a:t>
            </a:r>
            <a:endParaRPr lang="fr" b="1" i="1" dirty="0">
              <a:solidFill>
                <a:schemeClr val="tx1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D2F5E3-9CA1-D80A-6267-1884315F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228" y="1390200"/>
            <a:ext cx="2103302" cy="1501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1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CA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 du site web</a:t>
            </a:r>
            <a:r>
              <a:rPr lang="fr-FR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 70 569€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Palmarès des 20 premiers articles en CA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3C7695-6F5C-278B-3260-07005C68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25" y="2310142"/>
            <a:ext cx="5182209" cy="263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CA</a:t>
            </a:r>
            <a:endParaRPr lang="fr-FR" sz="2800" dirty="0"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Proportion du 20 / 80 en CA</a:t>
            </a:r>
          </a:p>
          <a:p>
            <a:pPr marL="742950" lvl="1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584 articles représentent 20% du CA soit 81,8% du catalogue entier su site</a:t>
            </a:r>
          </a:p>
          <a:p>
            <a:pPr marL="742950" lvl="1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130 articles représentent 80% du CA soit 18,2% du catalogue entier su site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D03EFB-5BE3-8E55-10F1-A1E3201D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25" y="2458749"/>
            <a:ext cx="4598137" cy="26847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quantités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769119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Palmarès des 20 premiers articles en nombre de ventes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C20405-BCC7-6117-E080-C4F4CF76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5" y="1944753"/>
            <a:ext cx="5871845" cy="3057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08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4 Datasets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Nettoyages des données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Features engineering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</a:t>
            </a:r>
            <a:r>
              <a:rPr lang="fr-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des quantités</a:t>
            </a:r>
            <a:endParaRPr lang="fr-FR" sz="2800" dirty="0"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Proportion du 20 / 80 en quantité des ventes</a:t>
            </a:r>
          </a:p>
          <a:p>
            <a:pPr marL="742950" lvl="1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80% des ventes (150 articles) représentent 21% du catalogue entier su site</a:t>
            </a:r>
          </a:p>
          <a:p>
            <a:pPr marL="742950" lvl="1" indent="-285750"/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20% des ventes (564 articles) représentent 79% du catalogue entier su site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D03EFB-5BE3-8E55-10F1-A1E3201D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25" y="2458749"/>
            <a:ext cx="4598137" cy="26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5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L’analyse descriptive sur toutes les tables s’est bien déroulée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Se rendre compte des subtilités de traitement comme par exemple les valeurs nulles qui doivent etre traités en amont avant de faire une jonction de table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Peut etre connaitre plus de méthode de restitution des résultats descriptifs sur Python (exemple : l’analyse de doublon, comtpage des lignes)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 ERP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     825 lignes, 5 colonnes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3 variables int64 : nombre entier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1 variable float64 : nombre décimal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1 variable </a:t>
            </a:r>
            <a:r>
              <a:rPr lang="fr-FR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type texte</a:t>
            </a:r>
          </a:p>
          <a:p>
            <a:pPr>
              <a:buClr>
                <a:srgbClr val="999999"/>
              </a:buClr>
            </a:pP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 variable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Prix : Min (5,2€) Max (225€)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 : Min(0) Max(578)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Onsale_web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2 valeurs distinctes 1 et 0</a:t>
            </a:r>
            <a:endParaRPr sz="1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Vérification qu’il n’y a pas de doublons dans la colonne « 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 »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Vérification des types de valeurs possibles dans la colonne « 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stock_status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 » : ‘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outofstock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 ou ‘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instock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d’une colonne « stock_status_2 » afin de vérifier si la colonne est complétement identique à celle de « 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stock_status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 »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Correction de la valeur erronée dans la colonne « 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stock_status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 »</a:t>
            </a: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0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On garde les colonnes ‘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’, ‘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onsale_web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’, ‘price’, ‘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stock_quantity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supprime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les 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colonnes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inutiles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‘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stock_status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 et ‘stock_status_2’</a:t>
            </a:r>
            <a:endParaRPr lang="fr-FR" sz="1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7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 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     1513 lignes, 28 colonnes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3 variables int64 : nombre entier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10 variables float64 : nombre décimal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11 variables </a:t>
            </a:r>
            <a:r>
              <a:rPr lang="fr-FR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type texte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4 variables datetime64[ns] : date</a:t>
            </a:r>
          </a:p>
          <a:p>
            <a:pPr>
              <a:buClr>
                <a:srgbClr val="999999"/>
              </a:buClr>
            </a:pP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 variables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714 lignes en doublons</a:t>
            </a:r>
            <a:endParaRPr sz="1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On garde les colonnes : 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total_sales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post_title</a:t>
            </a:r>
            <a:r>
              <a:rPr lang="en-US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post_type</a:t>
            </a:r>
            <a:endParaRPr lang="fr-FR" sz="1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35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valeurs qui ne semblent pas respecter la règle de codification : Ligne 0, ‘bon-cadeau-25-euros’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majorité des valeurs ont 5 caractères dans la colonne 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</a:p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</a:pP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endParaRPr lang="fr-FR" sz="1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2        4</a:t>
            </a:r>
          </a:p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3       22</a:t>
            </a:r>
          </a:p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4       56</a:t>
            </a:r>
          </a:p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</a:pPr>
            <a:r>
              <a:rPr lang="fr-FR" sz="1800" i="1" dirty="0">
                <a:solidFill>
                  <a:schemeClr val="tx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5     1342</a:t>
            </a:r>
          </a:p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7        2</a:t>
            </a:r>
          </a:p>
          <a:p>
            <a:pPr marL="596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None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19       2</a:t>
            </a: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41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19393" y="159272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Trait</a:t>
            </a:r>
            <a:r>
              <a:rPr lang="fr-FR" b="1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ement</a:t>
            </a: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réalisés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les codes articles identifiés contenant moins ou plus de 5 caractères, il faudrait recréer des nouvelles clés dans les fichiers web et liaison pour garder la même correspondance. Soit ajouter ou retirer des caractères et vérifier qu’il n’y a toujours pas de doublons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On peut trouver 85 valeurs manquantes sur cette colonne ‘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Sur ces 85 lignes, il y a aucune donnée dans les colonnes ‘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total_sales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’, ‘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post_title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’, ‘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post_type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endParaRPr lang="fr-FR" sz="1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29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 Liaison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     825 lignes, 2 colonnes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1 variable int64 : nombre entier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1 variable </a:t>
            </a:r>
            <a:r>
              <a:rPr lang="fr-FR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type texte</a:t>
            </a:r>
          </a:p>
          <a:p>
            <a:pPr>
              <a:buClr>
                <a:srgbClr val="999999"/>
              </a:buClr>
            </a:pP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 variables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825 observations pour la variable ‘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734 observations pour la variable ‘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id_web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Pas de doublons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91 valeurs manquantes sans correspondances</a:t>
            </a:r>
            <a:endParaRPr sz="1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Aucun traitement réalisé</a:t>
            </a: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26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367701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 caractéristiques vins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     611 lignes, 13 colonnes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1 variable int64 : nombre entier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	12 variables </a:t>
            </a:r>
            <a:r>
              <a:rPr lang="fr-FR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type texte</a:t>
            </a:r>
          </a:p>
          <a:p>
            <a:pPr>
              <a:buClr>
                <a:srgbClr val="999999"/>
              </a:buClr>
            </a:pP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 variables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118 produits avec des informations manquantes</a:t>
            </a:r>
            <a:endParaRPr sz="18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Avec la méthode </a:t>
            </a:r>
            <a:r>
              <a:rPr lang="fr-FR" sz="18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loc</a:t>
            </a:r>
            <a:r>
              <a:rPr lang="fr-FR" sz="18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on peut remplir les valeurs manquantes si elles sont nécessaires. En l’occurrence non</a:t>
            </a: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669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1165</Words>
  <Application>Microsoft Office PowerPoint</Application>
  <PresentationFormat>Affichage à l'écran (16:9)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Stéphane Chaillié</cp:lastModifiedBy>
  <cp:revision>42</cp:revision>
  <dcterms:modified xsi:type="dcterms:W3CDTF">2023-11-01T08:18:39Z</dcterms:modified>
</cp:coreProperties>
</file>