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7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F206-A9C9-42DE-B5B8-5E4406796EE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662E-7327-430D-8EFB-C73F201BA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Quizz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Tehnologii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2.2.6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JS 12.16.2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83874"/>
            <a:ext cx="1748188" cy="18770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68409"/>
            <a:ext cx="1680812" cy="1508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733800"/>
            <a:ext cx="2535156" cy="15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vrem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vizualizam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intrebari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request-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 de tip GET.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Raspunsul</a:t>
            </a:r>
            <a:r>
              <a:rPr lang="en-US" i="1" dirty="0" smtClean="0"/>
              <a:t> Server-</a:t>
            </a:r>
            <a:r>
              <a:rPr lang="en-US" i="1" dirty="0" err="1" smtClean="0"/>
              <a:t>lui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Raspunsul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 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pachet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JSON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status.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10" y="1600200"/>
            <a:ext cx="371471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901"/>
            <a:ext cx="34194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09" y="3109901"/>
            <a:ext cx="3705191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01" y="5181600"/>
            <a:ext cx="3038475" cy="153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0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Afisarea</a:t>
            </a:r>
            <a:r>
              <a:rPr lang="en-US" i="1" dirty="0" smtClean="0"/>
              <a:t> </a:t>
            </a:r>
            <a:r>
              <a:rPr lang="en-US" i="1" dirty="0" err="1" smtClean="0"/>
              <a:t>raspuns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18288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Raspunsul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observable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convertit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-un array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fi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afisat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ulterior sub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61741"/>
            <a:ext cx="767542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56322"/>
            <a:ext cx="3200399" cy="42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0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05800" cy="1524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nostru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elementele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afisate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rand cu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ajutorul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paginarii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oferite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3152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5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i="1" dirty="0" err="1" smtClean="0">
                <a:latin typeface="Berlin Sans FB" pitchFamily="34" charset="0"/>
              </a:rPr>
              <a:t>Multumesc</a:t>
            </a:r>
            <a:r>
              <a:rPr lang="en-US" i="1" dirty="0" smtClean="0">
                <a:latin typeface="Berlin Sans FB" pitchFamily="34" charset="0"/>
              </a:rPr>
              <a:t> </a:t>
            </a:r>
            <a:r>
              <a:rPr lang="en-US" i="1" dirty="0" err="1" smtClean="0">
                <a:latin typeface="Berlin Sans FB" pitchFamily="34" charset="0"/>
              </a:rPr>
              <a:t>frumos</a:t>
            </a:r>
            <a:r>
              <a:rPr lang="en-US" i="1" dirty="0" smtClean="0">
                <a:latin typeface="Berlin Sans FB" pitchFamily="34" charset="0"/>
              </a:rPr>
              <a:t> !</a:t>
            </a:r>
            <a:endParaRPr lang="en-US" i="1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3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Spring Boot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reprezinta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framework-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foloseste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proiectarea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aplicatilor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server-side.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reprezinta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interfata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usureaza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acestui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framework.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4035552" cy="3017520"/>
          </a:xfrm>
        </p:spPr>
      </p:pic>
    </p:spTree>
    <p:extLst>
      <p:ext uri="{BB962C8B-B14F-4D97-AF65-F5344CB8AC3E}">
        <p14:creationId xmlns:p14="http://schemas.microsoft.com/office/powerpoint/2010/main" val="40946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Angular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Angular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reprezinta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framework de JavaScript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S.P.A-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(Single Page Application)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post de client.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HTML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TypeScript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sublimbaj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JavaScript).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7473363" cy="4191000"/>
          </a:xfrm>
        </p:spPr>
      </p:pic>
    </p:spTree>
    <p:extLst>
      <p:ext uri="{BB962C8B-B14F-4D97-AF65-F5344CB8AC3E}">
        <p14:creationId xmlns:p14="http://schemas.microsoft.com/office/powerpoint/2010/main" val="8248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Node JS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38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JS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reprezinta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runtime environment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afara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browser-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parcusul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ultimilor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devenit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folosit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suportul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diferitelor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platfoma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folosita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simularea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SPA-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urilor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62175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Arhitectura</a:t>
            </a:r>
            <a:r>
              <a:rPr lang="en-US" i="1" dirty="0" smtClean="0"/>
              <a:t> Spring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41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Server-side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aplicatiei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un request(POST,GET,PUT,DELETE)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-un end-point,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urmand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procesat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catre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controller(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QuestionController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raspuns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(JSON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 status)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QuestionService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inapoi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catre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model(Question).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205288" cy="337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5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Arhitectura</a:t>
            </a:r>
            <a:r>
              <a:rPr lang="en-US" i="1" dirty="0" smtClean="0"/>
              <a:t> Angular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Client-side application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Aplicatia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bazeaza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randarea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fisier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html (app.component.html)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caruia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afla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imbricate(add-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question,navigation,quizz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233738" cy="437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8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Comunicarea</a:t>
            </a:r>
            <a:r>
              <a:rPr lang="en-US" i="1" dirty="0" smtClean="0"/>
              <a:t> Client - Server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24800" cy="1905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Comunicarea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realizeaza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request-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response-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24200"/>
            <a:ext cx="7574888" cy="2209800"/>
          </a:xfrm>
        </p:spPr>
      </p:pic>
    </p:spTree>
    <p:extLst>
      <p:ext uri="{BB962C8B-B14F-4D97-AF65-F5344CB8AC3E}">
        <p14:creationId xmlns:p14="http://schemas.microsoft.com/office/powerpoint/2010/main" val="32817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Request-</a:t>
            </a:r>
            <a:r>
              <a:rPr lang="en-US" i="1" dirty="0" err="1" smtClean="0"/>
              <a:t>ul</a:t>
            </a:r>
            <a:r>
              <a:rPr lang="en-US" i="1" dirty="0" smtClean="0"/>
              <a:t> </a:t>
            </a:r>
            <a:r>
              <a:rPr lang="en-US" i="1" dirty="0" err="1" smtClean="0"/>
              <a:t>Clientului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4038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6629400" cy="2667000"/>
          </a:xfrm>
        </p:spPr>
      </p:pic>
    </p:spTree>
    <p:extLst>
      <p:ext uri="{BB962C8B-B14F-4D97-AF65-F5344CB8AC3E}">
        <p14:creationId xmlns:p14="http://schemas.microsoft.com/office/powerpoint/2010/main" val="18287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vrem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adaugam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intrebare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request-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 de tip POST.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43330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0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301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Quizz</vt:lpstr>
      <vt:lpstr>Spring Boot</vt:lpstr>
      <vt:lpstr>Angular</vt:lpstr>
      <vt:lpstr>Node JS</vt:lpstr>
      <vt:lpstr>Arhitectura Spring</vt:lpstr>
      <vt:lpstr>Arhitectura Angular</vt:lpstr>
      <vt:lpstr>Comunicarea Client - Server</vt:lpstr>
      <vt:lpstr>Request-ul Clientului</vt:lpstr>
      <vt:lpstr>PowerPoint Presentation</vt:lpstr>
      <vt:lpstr>PowerPoint Presentation</vt:lpstr>
      <vt:lpstr>Raspunsul Server-lui</vt:lpstr>
      <vt:lpstr>Afisarea raspuns</vt:lpstr>
      <vt:lpstr>PowerPoint Presentation</vt:lpstr>
      <vt:lpstr>Multumesc frumos 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</dc:title>
  <dc:creator>Mihai Stefan</dc:creator>
  <cp:lastModifiedBy>Raluca</cp:lastModifiedBy>
  <cp:revision>14</cp:revision>
  <dcterms:created xsi:type="dcterms:W3CDTF">2020-04-24T14:26:12Z</dcterms:created>
  <dcterms:modified xsi:type="dcterms:W3CDTF">2020-04-24T19:51:36Z</dcterms:modified>
</cp:coreProperties>
</file>