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62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76573-87E0-4187-80FE-78E99C7193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6B55640D-EAF7-49DE-9AA4-4E3B3B97EA86}">
      <dgm:prSet phldrT="[Texto]"/>
      <dgm:spPr/>
      <dgm:t>
        <a:bodyPr/>
        <a:lstStyle/>
        <a:p>
          <a:r>
            <a:rPr lang="es-GT" dirty="0" smtClean="0"/>
            <a:t>Recursos Humanos</a:t>
          </a:r>
          <a:endParaRPr lang="es-GT" dirty="0"/>
        </a:p>
      </dgm:t>
    </dgm:pt>
    <dgm:pt modelId="{CAA5686F-ACF2-456C-9B41-41C7DE52A53A}" type="parTrans" cxnId="{E4BD08E6-6548-48F5-942C-DED8548DD00F}">
      <dgm:prSet/>
      <dgm:spPr/>
      <dgm:t>
        <a:bodyPr/>
        <a:lstStyle/>
        <a:p>
          <a:endParaRPr lang="es-GT"/>
        </a:p>
      </dgm:t>
    </dgm:pt>
    <dgm:pt modelId="{503B3B11-985C-4256-9E37-2BB1E82D58D3}" type="sibTrans" cxnId="{E4BD08E6-6548-48F5-942C-DED8548DD00F}">
      <dgm:prSet/>
      <dgm:spPr/>
      <dgm:t>
        <a:bodyPr/>
        <a:lstStyle/>
        <a:p>
          <a:endParaRPr lang="es-GT"/>
        </a:p>
      </dgm:t>
    </dgm:pt>
    <dgm:pt modelId="{52A15A4E-BF2A-4892-91B5-BB4F031F59BE}">
      <dgm:prSet phldrT="[Texto]"/>
      <dgm:spPr/>
      <dgm:t>
        <a:bodyPr/>
        <a:lstStyle/>
        <a:p>
          <a:r>
            <a:rPr lang="es-GT" dirty="0" smtClean="0"/>
            <a:t>Control de empleados</a:t>
          </a:r>
          <a:endParaRPr lang="es-GT" dirty="0"/>
        </a:p>
      </dgm:t>
    </dgm:pt>
    <dgm:pt modelId="{4C4DBC11-2CF5-4BFF-8F8D-8F07D60BC7FF}" type="parTrans" cxnId="{36FE4B3F-DFA9-4A3B-B9A9-ECFBB886901A}">
      <dgm:prSet/>
      <dgm:spPr/>
      <dgm:t>
        <a:bodyPr/>
        <a:lstStyle/>
        <a:p>
          <a:endParaRPr lang="es-GT"/>
        </a:p>
      </dgm:t>
    </dgm:pt>
    <dgm:pt modelId="{EA21B625-E21F-4370-B6AF-B29697763CDE}" type="sibTrans" cxnId="{36FE4B3F-DFA9-4A3B-B9A9-ECFBB886901A}">
      <dgm:prSet/>
      <dgm:spPr/>
      <dgm:t>
        <a:bodyPr/>
        <a:lstStyle/>
        <a:p>
          <a:endParaRPr lang="es-GT"/>
        </a:p>
      </dgm:t>
    </dgm:pt>
    <dgm:pt modelId="{B9F7B798-7BC1-4262-A6C8-87557897BC88}">
      <dgm:prSet phldrT="[Texto]"/>
      <dgm:spPr/>
      <dgm:t>
        <a:bodyPr/>
        <a:lstStyle/>
        <a:p>
          <a:r>
            <a:rPr lang="es-GT" smtClean="0"/>
            <a:t>Empleados</a:t>
          </a:r>
          <a:endParaRPr lang="es-GT"/>
        </a:p>
      </dgm:t>
    </dgm:pt>
    <dgm:pt modelId="{376A25D6-901A-4CC7-9515-DEBDB4945AEF}" type="parTrans" cxnId="{98503269-A286-4360-98F5-683C01DEE9AF}">
      <dgm:prSet/>
      <dgm:spPr/>
      <dgm:t>
        <a:bodyPr/>
        <a:lstStyle/>
        <a:p>
          <a:endParaRPr lang="es-GT"/>
        </a:p>
      </dgm:t>
    </dgm:pt>
    <dgm:pt modelId="{540C73E8-FFB4-483D-9927-F8D5AE230EF6}" type="sibTrans" cxnId="{98503269-A286-4360-98F5-683C01DEE9AF}">
      <dgm:prSet/>
      <dgm:spPr/>
      <dgm:t>
        <a:bodyPr/>
        <a:lstStyle/>
        <a:p>
          <a:endParaRPr lang="es-GT"/>
        </a:p>
      </dgm:t>
    </dgm:pt>
    <dgm:pt modelId="{9B371A73-CBEA-4E96-9244-1C3666AF371F}">
      <dgm:prSet phldrT="[Texto]"/>
      <dgm:spPr/>
      <dgm:t>
        <a:bodyPr/>
        <a:lstStyle/>
        <a:p>
          <a:r>
            <a:rPr lang="es-GT" dirty="0" smtClean="0"/>
            <a:t>Puestos</a:t>
          </a:r>
          <a:endParaRPr lang="es-GT" dirty="0"/>
        </a:p>
      </dgm:t>
    </dgm:pt>
    <dgm:pt modelId="{E22BE4E7-2C02-4FC9-8D2D-F58C57CA4179}" type="parTrans" cxnId="{8C747D09-945C-41A0-8FEA-67ADBC99883D}">
      <dgm:prSet/>
      <dgm:spPr/>
      <dgm:t>
        <a:bodyPr/>
        <a:lstStyle/>
        <a:p>
          <a:endParaRPr lang="es-GT"/>
        </a:p>
      </dgm:t>
    </dgm:pt>
    <dgm:pt modelId="{3A2F3E1E-BA96-42BB-9718-873EAA8D0DC4}" type="sibTrans" cxnId="{8C747D09-945C-41A0-8FEA-67ADBC99883D}">
      <dgm:prSet/>
      <dgm:spPr/>
      <dgm:t>
        <a:bodyPr/>
        <a:lstStyle/>
        <a:p>
          <a:endParaRPr lang="es-GT"/>
        </a:p>
      </dgm:t>
    </dgm:pt>
    <dgm:pt modelId="{DCA9E795-6B0C-4A48-B452-3894F320A17C}">
      <dgm:prSet phldrT="[Texto]"/>
      <dgm:spPr/>
      <dgm:t>
        <a:bodyPr/>
        <a:lstStyle/>
        <a:p>
          <a:r>
            <a:rPr lang="es-GT" dirty="0" smtClean="0"/>
            <a:t>Nomina</a:t>
          </a:r>
          <a:endParaRPr lang="es-GT" dirty="0"/>
        </a:p>
      </dgm:t>
    </dgm:pt>
    <dgm:pt modelId="{04357AC5-9FB3-4E0B-87E9-C90D522F205A}" type="parTrans" cxnId="{277F6A23-0B7B-42FB-BC98-6DDC8A1B44F1}">
      <dgm:prSet/>
      <dgm:spPr/>
      <dgm:t>
        <a:bodyPr/>
        <a:lstStyle/>
        <a:p>
          <a:endParaRPr lang="es-GT"/>
        </a:p>
      </dgm:t>
    </dgm:pt>
    <dgm:pt modelId="{F909FE82-9B3B-4128-B550-0B2116AB442F}" type="sibTrans" cxnId="{277F6A23-0B7B-42FB-BC98-6DDC8A1B44F1}">
      <dgm:prSet/>
      <dgm:spPr/>
      <dgm:t>
        <a:bodyPr/>
        <a:lstStyle/>
        <a:p>
          <a:endParaRPr lang="es-GT"/>
        </a:p>
      </dgm:t>
    </dgm:pt>
    <dgm:pt modelId="{F1BDE377-9932-4052-9FDE-F962BA2778ED}">
      <dgm:prSet phldrT="[Texto]"/>
      <dgm:spPr/>
      <dgm:t>
        <a:bodyPr/>
        <a:lstStyle/>
        <a:p>
          <a:r>
            <a:rPr lang="es-GT" dirty="0" smtClean="0"/>
            <a:t>Control de Nomina</a:t>
          </a:r>
          <a:endParaRPr lang="es-GT" dirty="0"/>
        </a:p>
      </dgm:t>
    </dgm:pt>
    <dgm:pt modelId="{30243E0A-8307-4330-931A-CA01DB5EE7E8}" type="parTrans" cxnId="{A33CCF52-0E84-45C0-B8F6-5DD74FB7F287}">
      <dgm:prSet/>
      <dgm:spPr/>
      <dgm:t>
        <a:bodyPr/>
        <a:lstStyle/>
        <a:p>
          <a:endParaRPr lang="es-GT"/>
        </a:p>
      </dgm:t>
    </dgm:pt>
    <dgm:pt modelId="{43800A80-5572-4BF7-A59C-A0D4BC36EBD7}" type="sibTrans" cxnId="{A33CCF52-0E84-45C0-B8F6-5DD74FB7F287}">
      <dgm:prSet/>
      <dgm:spPr/>
      <dgm:t>
        <a:bodyPr/>
        <a:lstStyle/>
        <a:p>
          <a:endParaRPr lang="es-GT"/>
        </a:p>
      </dgm:t>
    </dgm:pt>
    <dgm:pt modelId="{E17A872D-5173-4CB0-9350-27A8BBC6AECA}">
      <dgm:prSet/>
      <dgm:spPr/>
      <dgm:t>
        <a:bodyPr/>
        <a:lstStyle/>
        <a:p>
          <a:r>
            <a:rPr lang="es-GT" dirty="0" smtClean="0"/>
            <a:t>Solicitantes</a:t>
          </a:r>
          <a:endParaRPr lang="es-GT" dirty="0"/>
        </a:p>
      </dgm:t>
    </dgm:pt>
    <dgm:pt modelId="{E4E87CE1-E124-4B25-9BE1-3F0C8AC6BF05}" type="parTrans" cxnId="{BF2C2A65-5D9E-4103-AF1C-EB918C7E7227}">
      <dgm:prSet/>
      <dgm:spPr/>
      <dgm:t>
        <a:bodyPr/>
        <a:lstStyle/>
        <a:p>
          <a:endParaRPr lang="es-GT"/>
        </a:p>
      </dgm:t>
    </dgm:pt>
    <dgm:pt modelId="{5F8856B8-6C76-4395-8A55-8FECA9463D47}" type="sibTrans" cxnId="{BF2C2A65-5D9E-4103-AF1C-EB918C7E7227}">
      <dgm:prSet/>
      <dgm:spPr/>
      <dgm:t>
        <a:bodyPr/>
        <a:lstStyle/>
        <a:p>
          <a:endParaRPr lang="es-GT"/>
        </a:p>
      </dgm:t>
    </dgm:pt>
    <dgm:pt modelId="{E6B1DEC1-124A-4D57-A47E-BD01218A2986}">
      <dgm:prSet/>
      <dgm:spPr/>
      <dgm:t>
        <a:bodyPr/>
        <a:lstStyle/>
        <a:p>
          <a:r>
            <a:rPr lang="es-GT" smtClean="0"/>
            <a:t>Requisiciones de trabajo</a:t>
          </a:r>
          <a:endParaRPr lang="es-GT"/>
        </a:p>
      </dgm:t>
    </dgm:pt>
    <dgm:pt modelId="{2C0353F7-081A-46A9-91FC-0E292C301A65}" type="parTrans" cxnId="{79B62E5F-D60A-428B-BC3B-A83DD367EE2E}">
      <dgm:prSet/>
      <dgm:spPr/>
      <dgm:t>
        <a:bodyPr/>
        <a:lstStyle/>
        <a:p>
          <a:endParaRPr lang="es-GT"/>
        </a:p>
      </dgm:t>
    </dgm:pt>
    <dgm:pt modelId="{8D36F1F2-C03A-472A-85F2-6562A3FFE54A}" type="sibTrans" cxnId="{79B62E5F-D60A-428B-BC3B-A83DD367EE2E}">
      <dgm:prSet/>
      <dgm:spPr/>
      <dgm:t>
        <a:bodyPr/>
        <a:lstStyle/>
        <a:p>
          <a:endParaRPr lang="es-GT"/>
        </a:p>
      </dgm:t>
    </dgm:pt>
    <dgm:pt modelId="{3E087D9E-1003-45FB-B337-E118B2649660}">
      <dgm:prSet phldrT="[Texto]"/>
      <dgm:spPr/>
      <dgm:t>
        <a:bodyPr/>
        <a:lstStyle/>
        <a:p>
          <a:r>
            <a:rPr lang="es-GT" smtClean="0"/>
            <a:t>Libro Diario Nomina</a:t>
          </a:r>
          <a:endParaRPr lang="es-GT" dirty="0"/>
        </a:p>
      </dgm:t>
    </dgm:pt>
    <dgm:pt modelId="{BEE140E6-D7FB-442D-9D7F-8CC37D04465B}" type="parTrans" cxnId="{C680A8B1-EBB5-48D6-9BFA-AAB5D3BA5005}">
      <dgm:prSet/>
      <dgm:spPr/>
      <dgm:t>
        <a:bodyPr/>
        <a:lstStyle/>
        <a:p>
          <a:endParaRPr lang="es-GT"/>
        </a:p>
      </dgm:t>
    </dgm:pt>
    <dgm:pt modelId="{5FB75967-3D3F-4D13-888D-7AD526FDB577}" type="sibTrans" cxnId="{C680A8B1-EBB5-48D6-9BFA-AAB5D3BA5005}">
      <dgm:prSet/>
      <dgm:spPr/>
      <dgm:t>
        <a:bodyPr/>
        <a:lstStyle/>
        <a:p>
          <a:endParaRPr lang="es-GT"/>
        </a:p>
      </dgm:t>
    </dgm:pt>
    <dgm:pt modelId="{2F09410A-C33B-4AEA-BA24-5DB85A35E23D}" type="pres">
      <dgm:prSet presAssocID="{03D76573-87E0-4187-80FE-78E99C7193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002737-450B-48D7-91EA-6D21BF4ED751}" type="pres">
      <dgm:prSet presAssocID="{6B55640D-EAF7-49DE-9AA4-4E3B3B97EA86}" presName="hierRoot1" presStyleCnt="0"/>
      <dgm:spPr/>
    </dgm:pt>
    <dgm:pt modelId="{FCFA5927-7437-4133-9383-039859F1B656}" type="pres">
      <dgm:prSet presAssocID="{6B55640D-EAF7-49DE-9AA4-4E3B3B97EA86}" presName="composite" presStyleCnt="0"/>
      <dgm:spPr/>
    </dgm:pt>
    <dgm:pt modelId="{AE69BB1C-D91F-4E94-B13F-E4AE373A21BD}" type="pres">
      <dgm:prSet presAssocID="{6B55640D-EAF7-49DE-9AA4-4E3B3B97EA86}" presName="background" presStyleLbl="node0" presStyleIdx="0" presStyleCnt="1"/>
      <dgm:spPr/>
    </dgm:pt>
    <dgm:pt modelId="{45BD3202-307B-40E9-A093-C0C225F959D7}" type="pres">
      <dgm:prSet presAssocID="{6B55640D-EAF7-49DE-9AA4-4E3B3B97EA8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B190E5F7-3B3C-47A4-B6E9-D67257A146FA}" type="pres">
      <dgm:prSet presAssocID="{6B55640D-EAF7-49DE-9AA4-4E3B3B97EA86}" presName="hierChild2" presStyleCnt="0"/>
      <dgm:spPr/>
    </dgm:pt>
    <dgm:pt modelId="{B472D1CC-388B-4068-B6BB-044A4C69A34A}" type="pres">
      <dgm:prSet presAssocID="{4C4DBC11-2CF5-4BFF-8F8D-8F07D60BC7FF}" presName="Name10" presStyleLbl="parChTrans1D2" presStyleIdx="0" presStyleCnt="2"/>
      <dgm:spPr/>
    </dgm:pt>
    <dgm:pt modelId="{EEE7530B-1A3E-4680-91B5-232E61D0C648}" type="pres">
      <dgm:prSet presAssocID="{52A15A4E-BF2A-4892-91B5-BB4F031F59BE}" presName="hierRoot2" presStyleCnt="0"/>
      <dgm:spPr/>
    </dgm:pt>
    <dgm:pt modelId="{6FCAB0A0-F19B-454D-A3E8-0640990D4FE4}" type="pres">
      <dgm:prSet presAssocID="{52A15A4E-BF2A-4892-91B5-BB4F031F59BE}" presName="composite2" presStyleCnt="0"/>
      <dgm:spPr/>
    </dgm:pt>
    <dgm:pt modelId="{4A910F39-7500-43A2-A530-8FE2B34F8C05}" type="pres">
      <dgm:prSet presAssocID="{52A15A4E-BF2A-4892-91B5-BB4F031F59BE}" presName="background2" presStyleLbl="node2" presStyleIdx="0" presStyleCnt="2"/>
      <dgm:spPr/>
    </dgm:pt>
    <dgm:pt modelId="{61BC379D-5E83-4741-9A54-5A8ACB6F3269}" type="pres">
      <dgm:prSet presAssocID="{52A15A4E-BF2A-4892-91B5-BB4F031F59BE}" presName="text2" presStyleLbl="fgAcc2" presStyleIdx="0" presStyleCnt="2">
        <dgm:presLayoutVars>
          <dgm:chPref val="3"/>
        </dgm:presLayoutVars>
      </dgm:prSet>
      <dgm:spPr/>
    </dgm:pt>
    <dgm:pt modelId="{AEF326F5-7B3C-4941-A977-C0F82501C98C}" type="pres">
      <dgm:prSet presAssocID="{52A15A4E-BF2A-4892-91B5-BB4F031F59BE}" presName="hierChild3" presStyleCnt="0"/>
      <dgm:spPr/>
    </dgm:pt>
    <dgm:pt modelId="{1E87791E-7C09-45DD-83BC-7E06201D7C68}" type="pres">
      <dgm:prSet presAssocID="{376A25D6-901A-4CC7-9515-DEBDB4945AEF}" presName="Name17" presStyleLbl="parChTrans1D3" presStyleIdx="0" presStyleCnt="6"/>
      <dgm:spPr/>
    </dgm:pt>
    <dgm:pt modelId="{4C9A467E-39FF-4479-9986-07A23512BDB0}" type="pres">
      <dgm:prSet presAssocID="{B9F7B798-7BC1-4262-A6C8-87557897BC88}" presName="hierRoot3" presStyleCnt="0"/>
      <dgm:spPr/>
    </dgm:pt>
    <dgm:pt modelId="{C2CB1326-5A14-4E59-B29C-B3D311797C7A}" type="pres">
      <dgm:prSet presAssocID="{B9F7B798-7BC1-4262-A6C8-87557897BC88}" presName="composite3" presStyleCnt="0"/>
      <dgm:spPr/>
    </dgm:pt>
    <dgm:pt modelId="{92B302F0-8459-432B-8F46-4FCA1E3EDE52}" type="pres">
      <dgm:prSet presAssocID="{B9F7B798-7BC1-4262-A6C8-87557897BC88}" presName="background3" presStyleLbl="node3" presStyleIdx="0" presStyleCnt="6"/>
      <dgm:spPr/>
    </dgm:pt>
    <dgm:pt modelId="{45869325-3152-49E2-9EF5-CA180730A31D}" type="pres">
      <dgm:prSet presAssocID="{B9F7B798-7BC1-4262-A6C8-87557897BC88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A0C745F9-8E1B-4312-9684-295EB37871A7}" type="pres">
      <dgm:prSet presAssocID="{B9F7B798-7BC1-4262-A6C8-87557897BC88}" presName="hierChild4" presStyleCnt="0"/>
      <dgm:spPr/>
    </dgm:pt>
    <dgm:pt modelId="{06DC43BE-4F76-4C0A-B7EE-130A6F50D526}" type="pres">
      <dgm:prSet presAssocID="{E22BE4E7-2C02-4FC9-8D2D-F58C57CA4179}" presName="Name17" presStyleLbl="parChTrans1D3" presStyleIdx="1" presStyleCnt="6"/>
      <dgm:spPr/>
    </dgm:pt>
    <dgm:pt modelId="{C9B297E8-E5FE-454F-B00B-EE0B194AB242}" type="pres">
      <dgm:prSet presAssocID="{9B371A73-CBEA-4E96-9244-1C3666AF371F}" presName="hierRoot3" presStyleCnt="0"/>
      <dgm:spPr/>
    </dgm:pt>
    <dgm:pt modelId="{011041FE-CBE9-43F5-A05E-883669DB9A6A}" type="pres">
      <dgm:prSet presAssocID="{9B371A73-CBEA-4E96-9244-1C3666AF371F}" presName="composite3" presStyleCnt="0"/>
      <dgm:spPr/>
    </dgm:pt>
    <dgm:pt modelId="{FA852889-D950-47D4-87D7-2AC75379B11C}" type="pres">
      <dgm:prSet presAssocID="{9B371A73-CBEA-4E96-9244-1C3666AF371F}" presName="background3" presStyleLbl="node3" presStyleIdx="1" presStyleCnt="6"/>
      <dgm:spPr/>
    </dgm:pt>
    <dgm:pt modelId="{8C3A2410-2CB3-4C7E-AE71-35DDC5334E28}" type="pres">
      <dgm:prSet presAssocID="{9B371A73-CBEA-4E96-9244-1C3666AF371F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70509E6B-ADAC-4B8A-82EE-063D39CE2472}" type="pres">
      <dgm:prSet presAssocID="{9B371A73-CBEA-4E96-9244-1C3666AF371F}" presName="hierChild4" presStyleCnt="0"/>
      <dgm:spPr/>
    </dgm:pt>
    <dgm:pt modelId="{1A94B851-4B5F-421A-9A1F-47C179A29A33}" type="pres">
      <dgm:prSet presAssocID="{E4E87CE1-E124-4B25-9BE1-3F0C8AC6BF05}" presName="Name17" presStyleLbl="parChTrans1D3" presStyleIdx="2" presStyleCnt="6"/>
      <dgm:spPr/>
    </dgm:pt>
    <dgm:pt modelId="{449BFA19-DC5B-4BD2-88C6-A37906E8A676}" type="pres">
      <dgm:prSet presAssocID="{E17A872D-5173-4CB0-9350-27A8BBC6AECA}" presName="hierRoot3" presStyleCnt="0"/>
      <dgm:spPr/>
    </dgm:pt>
    <dgm:pt modelId="{77AB1DA4-4327-4C50-A4A6-4C6A6A999676}" type="pres">
      <dgm:prSet presAssocID="{E17A872D-5173-4CB0-9350-27A8BBC6AECA}" presName="composite3" presStyleCnt="0"/>
      <dgm:spPr/>
    </dgm:pt>
    <dgm:pt modelId="{9600CB63-FB42-4F55-A4CC-3D894CF0BE2A}" type="pres">
      <dgm:prSet presAssocID="{E17A872D-5173-4CB0-9350-27A8BBC6AECA}" presName="background3" presStyleLbl="node3" presStyleIdx="2" presStyleCnt="6"/>
      <dgm:spPr/>
    </dgm:pt>
    <dgm:pt modelId="{7364FAF6-5633-44D0-ACBF-1FD02802D60C}" type="pres">
      <dgm:prSet presAssocID="{E17A872D-5173-4CB0-9350-27A8BBC6AECA}" presName="text3" presStyleLbl="fgAcc3" presStyleIdx="2" presStyleCnt="6">
        <dgm:presLayoutVars>
          <dgm:chPref val="3"/>
        </dgm:presLayoutVars>
      </dgm:prSet>
      <dgm:spPr/>
    </dgm:pt>
    <dgm:pt modelId="{1B36BF1D-069E-4CFC-9E67-D364AC8169DD}" type="pres">
      <dgm:prSet presAssocID="{E17A872D-5173-4CB0-9350-27A8BBC6AECA}" presName="hierChild4" presStyleCnt="0"/>
      <dgm:spPr/>
    </dgm:pt>
    <dgm:pt modelId="{32B51338-DA36-4496-856E-A1BF12D3FF5E}" type="pres">
      <dgm:prSet presAssocID="{2C0353F7-081A-46A9-91FC-0E292C301A65}" presName="Name17" presStyleLbl="parChTrans1D3" presStyleIdx="3" presStyleCnt="6"/>
      <dgm:spPr/>
    </dgm:pt>
    <dgm:pt modelId="{FF9124E6-8C86-4C4D-ACD1-ACA29239F664}" type="pres">
      <dgm:prSet presAssocID="{E6B1DEC1-124A-4D57-A47E-BD01218A2986}" presName="hierRoot3" presStyleCnt="0"/>
      <dgm:spPr/>
    </dgm:pt>
    <dgm:pt modelId="{530CCDD5-56F4-4869-BCB6-45740766F6DB}" type="pres">
      <dgm:prSet presAssocID="{E6B1DEC1-124A-4D57-A47E-BD01218A2986}" presName="composite3" presStyleCnt="0"/>
      <dgm:spPr/>
    </dgm:pt>
    <dgm:pt modelId="{0E00521E-4580-420B-A1E8-539264CF5946}" type="pres">
      <dgm:prSet presAssocID="{E6B1DEC1-124A-4D57-A47E-BD01218A2986}" presName="background3" presStyleLbl="node3" presStyleIdx="3" presStyleCnt="6"/>
      <dgm:spPr/>
    </dgm:pt>
    <dgm:pt modelId="{E19DADDB-1A71-4EE8-8675-A848F9691C65}" type="pres">
      <dgm:prSet presAssocID="{E6B1DEC1-124A-4D57-A47E-BD01218A2986}" presName="text3" presStyleLbl="fgAcc3" presStyleIdx="3" presStyleCnt="6">
        <dgm:presLayoutVars>
          <dgm:chPref val="3"/>
        </dgm:presLayoutVars>
      </dgm:prSet>
      <dgm:spPr/>
    </dgm:pt>
    <dgm:pt modelId="{0E9013B9-E948-429A-B25F-8C61DCC11E68}" type="pres">
      <dgm:prSet presAssocID="{E6B1DEC1-124A-4D57-A47E-BD01218A2986}" presName="hierChild4" presStyleCnt="0"/>
      <dgm:spPr/>
    </dgm:pt>
    <dgm:pt modelId="{DBEC6D9E-CA01-44DD-9608-02CCD8EA3E76}" type="pres">
      <dgm:prSet presAssocID="{04357AC5-9FB3-4E0B-87E9-C90D522F205A}" presName="Name10" presStyleLbl="parChTrans1D2" presStyleIdx="1" presStyleCnt="2"/>
      <dgm:spPr/>
    </dgm:pt>
    <dgm:pt modelId="{9CF80557-CB38-480A-9A3E-41120DBEF290}" type="pres">
      <dgm:prSet presAssocID="{DCA9E795-6B0C-4A48-B452-3894F320A17C}" presName="hierRoot2" presStyleCnt="0"/>
      <dgm:spPr/>
    </dgm:pt>
    <dgm:pt modelId="{B1469F77-EDEB-4801-8A27-825AD09D7974}" type="pres">
      <dgm:prSet presAssocID="{DCA9E795-6B0C-4A48-B452-3894F320A17C}" presName="composite2" presStyleCnt="0"/>
      <dgm:spPr/>
    </dgm:pt>
    <dgm:pt modelId="{57D04E17-B4F0-4BFB-90E8-67DEF413A58E}" type="pres">
      <dgm:prSet presAssocID="{DCA9E795-6B0C-4A48-B452-3894F320A17C}" presName="background2" presStyleLbl="node2" presStyleIdx="1" presStyleCnt="2"/>
      <dgm:spPr/>
    </dgm:pt>
    <dgm:pt modelId="{DFFF8ECA-4996-4AC3-9181-72743D5F0E18}" type="pres">
      <dgm:prSet presAssocID="{DCA9E795-6B0C-4A48-B452-3894F320A17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9085C894-E88E-492C-9645-65F4DA52EE58}" type="pres">
      <dgm:prSet presAssocID="{DCA9E795-6B0C-4A48-B452-3894F320A17C}" presName="hierChild3" presStyleCnt="0"/>
      <dgm:spPr/>
    </dgm:pt>
    <dgm:pt modelId="{3497A9B6-37EE-4E2D-8B11-93E64B262018}" type="pres">
      <dgm:prSet presAssocID="{30243E0A-8307-4330-931A-CA01DB5EE7E8}" presName="Name17" presStyleLbl="parChTrans1D3" presStyleIdx="4" presStyleCnt="6"/>
      <dgm:spPr/>
    </dgm:pt>
    <dgm:pt modelId="{E687DD97-830A-452E-BAA5-05B1C2A49F2B}" type="pres">
      <dgm:prSet presAssocID="{F1BDE377-9932-4052-9FDE-F962BA2778ED}" presName="hierRoot3" presStyleCnt="0"/>
      <dgm:spPr/>
    </dgm:pt>
    <dgm:pt modelId="{944088F4-1EEE-4D9D-A735-941A16E995BE}" type="pres">
      <dgm:prSet presAssocID="{F1BDE377-9932-4052-9FDE-F962BA2778ED}" presName="composite3" presStyleCnt="0"/>
      <dgm:spPr/>
    </dgm:pt>
    <dgm:pt modelId="{975246E4-6F30-42F4-B784-A0C83F79F8A3}" type="pres">
      <dgm:prSet presAssocID="{F1BDE377-9932-4052-9FDE-F962BA2778ED}" presName="background3" presStyleLbl="node3" presStyleIdx="4" presStyleCnt="6"/>
      <dgm:spPr/>
    </dgm:pt>
    <dgm:pt modelId="{FB9A1AF5-F271-4FBB-9E0F-914636BCEC23}" type="pres">
      <dgm:prSet presAssocID="{F1BDE377-9932-4052-9FDE-F962BA2778ED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D204AF9F-2BCD-4430-815C-C2C301FC14AB}" type="pres">
      <dgm:prSet presAssocID="{F1BDE377-9932-4052-9FDE-F962BA2778ED}" presName="hierChild4" presStyleCnt="0"/>
      <dgm:spPr/>
    </dgm:pt>
    <dgm:pt modelId="{A0A71629-6CD3-413D-B796-57A253F22265}" type="pres">
      <dgm:prSet presAssocID="{BEE140E6-D7FB-442D-9D7F-8CC37D04465B}" presName="Name17" presStyleLbl="parChTrans1D3" presStyleIdx="5" presStyleCnt="6"/>
      <dgm:spPr/>
    </dgm:pt>
    <dgm:pt modelId="{4B9C3EA8-40EB-4FAA-8B15-1CCF5417A003}" type="pres">
      <dgm:prSet presAssocID="{3E087D9E-1003-45FB-B337-E118B2649660}" presName="hierRoot3" presStyleCnt="0"/>
      <dgm:spPr/>
    </dgm:pt>
    <dgm:pt modelId="{962F6D78-8D35-4E22-A82D-BABB7CF0B9BF}" type="pres">
      <dgm:prSet presAssocID="{3E087D9E-1003-45FB-B337-E118B2649660}" presName="composite3" presStyleCnt="0"/>
      <dgm:spPr/>
    </dgm:pt>
    <dgm:pt modelId="{B366CA77-FF58-483A-ADCC-9DBF343DFE72}" type="pres">
      <dgm:prSet presAssocID="{3E087D9E-1003-45FB-B337-E118B2649660}" presName="background3" presStyleLbl="node3" presStyleIdx="5" presStyleCnt="6"/>
      <dgm:spPr/>
    </dgm:pt>
    <dgm:pt modelId="{5C0FC674-AD83-4BE7-94CA-D21D270BDD10}" type="pres">
      <dgm:prSet presAssocID="{3E087D9E-1003-45FB-B337-E118B2649660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9D9B6EC1-7408-4706-B01D-25EF6E601668}" type="pres">
      <dgm:prSet presAssocID="{3E087D9E-1003-45FB-B337-E118B2649660}" presName="hierChild4" presStyleCnt="0"/>
      <dgm:spPr/>
    </dgm:pt>
  </dgm:ptLst>
  <dgm:cxnLst>
    <dgm:cxn modelId="{4A37D5E4-5B82-476D-AFA6-841C7C242670}" type="presOf" srcId="{9B371A73-CBEA-4E96-9244-1C3666AF371F}" destId="{8C3A2410-2CB3-4C7E-AE71-35DDC5334E28}" srcOrd="0" destOrd="0" presId="urn:microsoft.com/office/officeart/2005/8/layout/hierarchy1"/>
    <dgm:cxn modelId="{79B62E5F-D60A-428B-BC3B-A83DD367EE2E}" srcId="{52A15A4E-BF2A-4892-91B5-BB4F031F59BE}" destId="{E6B1DEC1-124A-4D57-A47E-BD01218A2986}" srcOrd="3" destOrd="0" parTransId="{2C0353F7-081A-46A9-91FC-0E292C301A65}" sibTransId="{8D36F1F2-C03A-472A-85F2-6562A3FFE54A}"/>
    <dgm:cxn modelId="{36FE4B3F-DFA9-4A3B-B9A9-ECFBB886901A}" srcId="{6B55640D-EAF7-49DE-9AA4-4E3B3B97EA86}" destId="{52A15A4E-BF2A-4892-91B5-BB4F031F59BE}" srcOrd="0" destOrd="0" parTransId="{4C4DBC11-2CF5-4BFF-8F8D-8F07D60BC7FF}" sibTransId="{EA21B625-E21F-4370-B6AF-B29697763CDE}"/>
    <dgm:cxn modelId="{89D51C54-D36E-4265-8B2C-74931673BFB6}" type="presOf" srcId="{F1BDE377-9932-4052-9FDE-F962BA2778ED}" destId="{FB9A1AF5-F271-4FBB-9E0F-914636BCEC23}" srcOrd="0" destOrd="0" presId="urn:microsoft.com/office/officeart/2005/8/layout/hierarchy1"/>
    <dgm:cxn modelId="{4486C0F2-7A0B-4694-9F38-42298836A2F5}" type="presOf" srcId="{E22BE4E7-2C02-4FC9-8D2D-F58C57CA4179}" destId="{06DC43BE-4F76-4C0A-B7EE-130A6F50D526}" srcOrd="0" destOrd="0" presId="urn:microsoft.com/office/officeart/2005/8/layout/hierarchy1"/>
    <dgm:cxn modelId="{68274DAE-6388-4B5A-982E-B67E721B87E2}" type="presOf" srcId="{376A25D6-901A-4CC7-9515-DEBDB4945AEF}" destId="{1E87791E-7C09-45DD-83BC-7E06201D7C68}" srcOrd="0" destOrd="0" presId="urn:microsoft.com/office/officeart/2005/8/layout/hierarchy1"/>
    <dgm:cxn modelId="{B90E832B-78B4-44E6-90DE-891DB83D0A62}" type="presOf" srcId="{30243E0A-8307-4330-931A-CA01DB5EE7E8}" destId="{3497A9B6-37EE-4E2D-8B11-93E64B262018}" srcOrd="0" destOrd="0" presId="urn:microsoft.com/office/officeart/2005/8/layout/hierarchy1"/>
    <dgm:cxn modelId="{C2593FC5-653E-4E36-B7F4-07E1D48E245E}" type="presOf" srcId="{52A15A4E-BF2A-4892-91B5-BB4F031F59BE}" destId="{61BC379D-5E83-4741-9A54-5A8ACB6F3269}" srcOrd="0" destOrd="0" presId="urn:microsoft.com/office/officeart/2005/8/layout/hierarchy1"/>
    <dgm:cxn modelId="{08970D4F-826A-492A-A756-BFC7FA4DDDA3}" type="presOf" srcId="{04357AC5-9FB3-4E0B-87E9-C90D522F205A}" destId="{DBEC6D9E-CA01-44DD-9608-02CCD8EA3E76}" srcOrd="0" destOrd="0" presId="urn:microsoft.com/office/officeart/2005/8/layout/hierarchy1"/>
    <dgm:cxn modelId="{E4BD08E6-6548-48F5-942C-DED8548DD00F}" srcId="{03D76573-87E0-4187-80FE-78E99C719344}" destId="{6B55640D-EAF7-49DE-9AA4-4E3B3B97EA86}" srcOrd="0" destOrd="0" parTransId="{CAA5686F-ACF2-456C-9B41-41C7DE52A53A}" sibTransId="{503B3B11-985C-4256-9E37-2BB1E82D58D3}"/>
    <dgm:cxn modelId="{6CA9A273-DAEF-4484-BCFD-7CA4681BE8EC}" type="presOf" srcId="{E17A872D-5173-4CB0-9350-27A8BBC6AECA}" destId="{7364FAF6-5633-44D0-ACBF-1FD02802D60C}" srcOrd="0" destOrd="0" presId="urn:microsoft.com/office/officeart/2005/8/layout/hierarchy1"/>
    <dgm:cxn modelId="{C680A8B1-EBB5-48D6-9BFA-AAB5D3BA5005}" srcId="{DCA9E795-6B0C-4A48-B452-3894F320A17C}" destId="{3E087D9E-1003-45FB-B337-E118B2649660}" srcOrd="1" destOrd="0" parTransId="{BEE140E6-D7FB-442D-9D7F-8CC37D04465B}" sibTransId="{5FB75967-3D3F-4D13-888D-7AD526FDB577}"/>
    <dgm:cxn modelId="{8854BAA2-61B8-4894-A328-3237967F1D4C}" type="presOf" srcId="{DCA9E795-6B0C-4A48-B452-3894F320A17C}" destId="{DFFF8ECA-4996-4AC3-9181-72743D5F0E18}" srcOrd="0" destOrd="0" presId="urn:microsoft.com/office/officeart/2005/8/layout/hierarchy1"/>
    <dgm:cxn modelId="{FB55EA62-4857-47E9-B807-3677CAF18DE6}" type="presOf" srcId="{6B55640D-EAF7-49DE-9AA4-4E3B3B97EA86}" destId="{45BD3202-307B-40E9-A093-C0C225F959D7}" srcOrd="0" destOrd="0" presId="urn:microsoft.com/office/officeart/2005/8/layout/hierarchy1"/>
    <dgm:cxn modelId="{A33CCF52-0E84-45C0-B8F6-5DD74FB7F287}" srcId="{DCA9E795-6B0C-4A48-B452-3894F320A17C}" destId="{F1BDE377-9932-4052-9FDE-F962BA2778ED}" srcOrd="0" destOrd="0" parTransId="{30243E0A-8307-4330-931A-CA01DB5EE7E8}" sibTransId="{43800A80-5572-4BF7-A59C-A0D4BC36EBD7}"/>
    <dgm:cxn modelId="{8C747D09-945C-41A0-8FEA-67ADBC99883D}" srcId="{52A15A4E-BF2A-4892-91B5-BB4F031F59BE}" destId="{9B371A73-CBEA-4E96-9244-1C3666AF371F}" srcOrd="1" destOrd="0" parTransId="{E22BE4E7-2C02-4FC9-8D2D-F58C57CA4179}" sibTransId="{3A2F3E1E-BA96-42BB-9718-873EAA8D0DC4}"/>
    <dgm:cxn modelId="{359B79F2-ABF0-4B7B-BDC7-AAFADDFE0F2E}" type="presOf" srcId="{B9F7B798-7BC1-4262-A6C8-87557897BC88}" destId="{45869325-3152-49E2-9EF5-CA180730A31D}" srcOrd="0" destOrd="0" presId="urn:microsoft.com/office/officeart/2005/8/layout/hierarchy1"/>
    <dgm:cxn modelId="{277F6A23-0B7B-42FB-BC98-6DDC8A1B44F1}" srcId="{6B55640D-EAF7-49DE-9AA4-4E3B3B97EA86}" destId="{DCA9E795-6B0C-4A48-B452-3894F320A17C}" srcOrd="1" destOrd="0" parTransId="{04357AC5-9FB3-4E0B-87E9-C90D522F205A}" sibTransId="{F909FE82-9B3B-4128-B550-0B2116AB442F}"/>
    <dgm:cxn modelId="{0DA14474-D87B-4E87-9909-C9E60BEE6821}" type="presOf" srcId="{E4E87CE1-E124-4B25-9BE1-3F0C8AC6BF05}" destId="{1A94B851-4B5F-421A-9A1F-47C179A29A33}" srcOrd="0" destOrd="0" presId="urn:microsoft.com/office/officeart/2005/8/layout/hierarchy1"/>
    <dgm:cxn modelId="{FCB8695F-6639-4DCE-AF7C-4D76EF2AE680}" type="presOf" srcId="{4C4DBC11-2CF5-4BFF-8F8D-8F07D60BC7FF}" destId="{B472D1CC-388B-4068-B6BB-044A4C69A34A}" srcOrd="0" destOrd="0" presId="urn:microsoft.com/office/officeart/2005/8/layout/hierarchy1"/>
    <dgm:cxn modelId="{88E75231-E0AC-41A0-8E86-0CDBF6392F3A}" type="presOf" srcId="{03D76573-87E0-4187-80FE-78E99C719344}" destId="{2F09410A-C33B-4AEA-BA24-5DB85A35E23D}" srcOrd="0" destOrd="0" presId="urn:microsoft.com/office/officeart/2005/8/layout/hierarchy1"/>
    <dgm:cxn modelId="{612FBB4C-EEDC-4D55-A1FE-42323B324F44}" type="presOf" srcId="{2C0353F7-081A-46A9-91FC-0E292C301A65}" destId="{32B51338-DA36-4496-856E-A1BF12D3FF5E}" srcOrd="0" destOrd="0" presId="urn:microsoft.com/office/officeart/2005/8/layout/hierarchy1"/>
    <dgm:cxn modelId="{BF2C2A65-5D9E-4103-AF1C-EB918C7E7227}" srcId="{52A15A4E-BF2A-4892-91B5-BB4F031F59BE}" destId="{E17A872D-5173-4CB0-9350-27A8BBC6AECA}" srcOrd="2" destOrd="0" parTransId="{E4E87CE1-E124-4B25-9BE1-3F0C8AC6BF05}" sibTransId="{5F8856B8-6C76-4395-8A55-8FECA9463D47}"/>
    <dgm:cxn modelId="{863355A0-9211-49DE-9B07-E691AE5E675A}" type="presOf" srcId="{BEE140E6-D7FB-442D-9D7F-8CC37D04465B}" destId="{A0A71629-6CD3-413D-B796-57A253F22265}" srcOrd="0" destOrd="0" presId="urn:microsoft.com/office/officeart/2005/8/layout/hierarchy1"/>
    <dgm:cxn modelId="{98503269-A286-4360-98F5-683C01DEE9AF}" srcId="{52A15A4E-BF2A-4892-91B5-BB4F031F59BE}" destId="{B9F7B798-7BC1-4262-A6C8-87557897BC88}" srcOrd="0" destOrd="0" parTransId="{376A25D6-901A-4CC7-9515-DEBDB4945AEF}" sibTransId="{540C73E8-FFB4-483D-9927-F8D5AE230EF6}"/>
    <dgm:cxn modelId="{F2ECBD0E-EFB2-4944-9286-A8F052D783B7}" type="presOf" srcId="{3E087D9E-1003-45FB-B337-E118B2649660}" destId="{5C0FC674-AD83-4BE7-94CA-D21D270BDD10}" srcOrd="0" destOrd="0" presId="urn:microsoft.com/office/officeart/2005/8/layout/hierarchy1"/>
    <dgm:cxn modelId="{6A282036-321A-48C1-8181-B33DD079B1B7}" type="presOf" srcId="{E6B1DEC1-124A-4D57-A47E-BD01218A2986}" destId="{E19DADDB-1A71-4EE8-8675-A848F9691C65}" srcOrd="0" destOrd="0" presId="urn:microsoft.com/office/officeart/2005/8/layout/hierarchy1"/>
    <dgm:cxn modelId="{6B424603-2DD4-4E0C-9898-2D3BC02E6FE6}" type="presParOf" srcId="{2F09410A-C33B-4AEA-BA24-5DB85A35E23D}" destId="{BE002737-450B-48D7-91EA-6D21BF4ED751}" srcOrd="0" destOrd="0" presId="urn:microsoft.com/office/officeart/2005/8/layout/hierarchy1"/>
    <dgm:cxn modelId="{E05A94EF-3284-486F-91E9-7BFE25051B0A}" type="presParOf" srcId="{BE002737-450B-48D7-91EA-6D21BF4ED751}" destId="{FCFA5927-7437-4133-9383-039859F1B656}" srcOrd="0" destOrd="0" presId="urn:microsoft.com/office/officeart/2005/8/layout/hierarchy1"/>
    <dgm:cxn modelId="{0E72C27B-E599-4851-A4B1-5D898FFD84F8}" type="presParOf" srcId="{FCFA5927-7437-4133-9383-039859F1B656}" destId="{AE69BB1C-D91F-4E94-B13F-E4AE373A21BD}" srcOrd="0" destOrd="0" presId="urn:microsoft.com/office/officeart/2005/8/layout/hierarchy1"/>
    <dgm:cxn modelId="{8280CFE4-08DC-4CFC-8611-13654BB318F5}" type="presParOf" srcId="{FCFA5927-7437-4133-9383-039859F1B656}" destId="{45BD3202-307B-40E9-A093-C0C225F959D7}" srcOrd="1" destOrd="0" presId="urn:microsoft.com/office/officeart/2005/8/layout/hierarchy1"/>
    <dgm:cxn modelId="{6FBFF4E5-92A3-4AF6-A364-CB592A62B70C}" type="presParOf" srcId="{BE002737-450B-48D7-91EA-6D21BF4ED751}" destId="{B190E5F7-3B3C-47A4-B6E9-D67257A146FA}" srcOrd="1" destOrd="0" presId="urn:microsoft.com/office/officeart/2005/8/layout/hierarchy1"/>
    <dgm:cxn modelId="{90291655-861A-418E-B872-9EF0544A1982}" type="presParOf" srcId="{B190E5F7-3B3C-47A4-B6E9-D67257A146FA}" destId="{B472D1CC-388B-4068-B6BB-044A4C69A34A}" srcOrd="0" destOrd="0" presId="urn:microsoft.com/office/officeart/2005/8/layout/hierarchy1"/>
    <dgm:cxn modelId="{A3D54323-5964-49D3-BFFF-3A1186C5C9DC}" type="presParOf" srcId="{B190E5F7-3B3C-47A4-B6E9-D67257A146FA}" destId="{EEE7530B-1A3E-4680-91B5-232E61D0C648}" srcOrd="1" destOrd="0" presId="urn:microsoft.com/office/officeart/2005/8/layout/hierarchy1"/>
    <dgm:cxn modelId="{064ADCCB-EDAC-4F88-BEE9-0568EF12660E}" type="presParOf" srcId="{EEE7530B-1A3E-4680-91B5-232E61D0C648}" destId="{6FCAB0A0-F19B-454D-A3E8-0640990D4FE4}" srcOrd="0" destOrd="0" presId="urn:microsoft.com/office/officeart/2005/8/layout/hierarchy1"/>
    <dgm:cxn modelId="{F9F02A19-4DEF-49E8-B642-01AC42EE6C27}" type="presParOf" srcId="{6FCAB0A0-F19B-454D-A3E8-0640990D4FE4}" destId="{4A910F39-7500-43A2-A530-8FE2B34F8C05}" srcOrd="0" destOrd="0" presId="urn:microsoft.com/office/officeart/2005/8/layout/hierarchy1"/>
    <dgm:cxn modelId="{FCD94D18-D46E-4EEB-8C32-DFF28BE5853F}" type="presParOf" srcId="{6FCAB0A0-F19B-454D-A3E8-0640990D4FE4}" destId="{61BC379D-5E83-4741-9A54-5A8ACB6F3269}" srcOrd="1" destOrd="0" presId="urn:microsoft.com/office/officeart/2005/8/layout/hierarchy1"/>
    <dgm:cxn modelId="{CADD7E10-7436-488D-9A2A-E1E2971EE13C}" type="presParOf" srcId="{EEE7530B-1A3E-4680-91B5-232E61D0C648}" destId="{AEF326F5-7B3C-4941-A977-C0F82501C98C}" srcOrd="1" destOrd="0" presId="urn:microsoft.com/office/officeart/2005/8/layout/hierarchy1"/>
    <dgm:cxn modelId="{A7E659C9-DF87-49A9-8F3A-734BEFCAC423}" type="presParOf" srcId="{AEF326F5-7B3C-4941-A977-C0F82501C98C}" destId="{1E87791E-7C09-45DD-83BC-7E06201D7C68}" srcOrd="0" destOrd="0" presId="urn:microsoft.com/office/officeart/2005/8/layout/hierarchy1"/>
    <dgm:cxn modelId="{46B41108-A257-43B9-BD68-86471CD9E9E0}" type="presParOf" srcId="{AEF326F5-7B3C-4941-A977-C0F82501C98C}" destId="{4C9A467E-39FF-4479-9986-07A23512BDB0}" srcOrd="1" destOrd="0" presId="urn:microsoft.com/office/officeart/2005/8/layout/hierarchy1"/>
    <dgm:cxn modelId="{76C3DC66-B019-4200-B553-1E19B8FFE094}" type="presParOf" srcId="{4C9A467E-39FF-4479-9986-07A23512BDB0}" destId="{C2CB1326-5A14-4E59-B29C-B3D311797C7A}" srcOrd="0" destOrd="0" presId="urn:microsoft.com/office/officeart/2005/8/layout/hierarchy1"/>
    <dgm:cxn modelId="{A7C51A46-C237-4050-AC77-4B45EADBD25F}" type="presParOf" srcId="{C2CB1326-5A14-4E59-B29C-B3D311797C7A}" destId="{92B302F0-8459-432B-8F46-4FCA1E3EDE52}" srcOrd="0" destOrd="0" presId="urn:microsoft.com/office/officeart/2005/8/layout/hierarchy1"/>
    <dgm:cxn modelId="{657330F5-B1F5-49E2-89D1-C1F4C268E363}" type="presParOf" srcId="{C2CB1326-5A14-4E59-B29C-B3D311797C7A}" destId="{45869325-3152-49E2-9EF5-CA180730A31D}" srcOrd="1" destOrd="0" presId="urn:microsoft.com/office/officeart/2005/8/layout/hierarchy1"/>
    <dgm:cxn modelId="{AD44C9F5-0B39-4522-80CA-F24744FF92FF}" type="presParOf" srcId="{4C9A467E-39FF-4479-9986-07A23512BDB0}" destId="{A0C745F9-8E1B-4312-9684-295EB37871A7}" srcOrd="1" destOrd="0" presId="urn:microsoft.com/office/officeart/2005/8/layout/hierarchy1"/>
    <dgm:cxn modelId="{1673A348-D018-46C9-8AE9-D1EFBBF4AEA2}" type="presParOf" srcId="{AEF326F5-7B3C-4941-A977-C0F82501C98C}" destId="{06DC43BE-4F76-4C0A-B7EE-130A6F50D526}" srcOrd="2" destOrd="0" presId="urn:microsoft.com/office/officeart/2005/8/layout/hierarchy1"/>
    <dgm:cxn modelId="{17B91DDF-AEDE-455C-A2D8-0B02EB76B091}" type="presParOf" srcId="{AEF326F5-7B3C-4941-A977-C0F82501C98C}" destId="{C9B297E8-E5FE-454F-B00B-EE0B194AB242}" srcOrd="3" destOrd="0" presId="urn:microsoft.com/office/officeart/2005/8/layout/hierarchy1"/>
    <dgm:cxn modelId="{BCBA203F-A606-49DF-9B54-FC5799DD3A3E}" type="presParOf" srcId="{C9B297E8-E5FE-454F-B00B-EE0B194AB242}" destId="{011041FE-CBE9-43F5-A05E-883669DB9A6A}" srcOrd="0" destOrd="0" presId="urn:microsoft.com/office/officeart/2005/8/layout/hierarchy1"/>
    <dgm:cxn modelId="{4A4FEAE7-7CDD-4907-8DD7-BCE5D16A2D71}" type="presParOf" srcId="{011041FE-CBE9-43F5-A05E-883669DB9A6A}" destId="{FA852889-D950-47D4-87D7-2AC75379B11C}" srcOrd="0" destOrd="0" presId="urn:microsoft.com/office/officeart/2005/8/layout/hierarchy1"/>
    <dgm:cxn modelId="{74D27F81-CBBA-4D61-8E36-DB0DED09989B}" type="presParOf" srcId="{011041FE-CBE9-43F5-A05E-883669DB9A6A}" destId="{8C3A2410-2CB3-4C7E-AE71-35DDC5334E28}" srcOrd="1" destOrd="0" presId="urn:microsoft.com/office/officeart/2005/8/layout/hierarchy1"/>
    <dgm:cxn modelId="{DC77C048-C392-440E-A41B-5B95DD712C43}" type="presParOf" srcId="{C9B297E8-E5FE-454F-B00B-EE0B194AB242}" destId="{70509E6B-ADAC-4B8A-82EE-063D39CE2472}" srcOrd="1" destOrd="0" presId="urn:microsoft.com/office/officeart/2005/8/layout/hierarchy1"/>
    <dgm:cxn modelId="{D59DCE01-D418-492C-B9F8-81A2D7659078}" type="presParOf" srcId="{AEF326F5-7B3C-4941-A977-C0F82501C98C}" destId="{1A94B851-4B5F-421A-9A1F-47C179A29A33}" srcOrd="4" destOrd="0" presId="urn:microsoft.com/office/officeart/2005/8/layout/hierarchy1"/>
    <dgm:cxn modelId="{67DF58A3-7FC5-4579-923B-19936D9B0DEF}" type="presParOf" srcId="{AEF326F5-7B3C-4941-A977-C0F82501C98C}" destId="{449BFA19-DC5B-4BD2-88C6-A37906E8A676}" srcOrd="5" destOrd="0" presId="urn:microsoft.com/office/officeart/2005/8/layout/hierarchy1"/>
    <dgm:cxn modelId="{F698BEEB-29C1-458F-9C74-1E971FBAA98C}" type="presParOf" srcId="{449BFA19-DC5B-4BD2-88C6-A37906E8A676}" destId="{77AB1DA4-4327-4C50-A4A6-4C6A6A999676}" srcOrd="0" destOrd="0" presId="urn:microsoft.com/office/officeart/2005/8/layout/hierarchy1"/>
    <dgm:cxn modelId="{9A409326-22B2-4440-8A93-2A43E14BEFDE}" type="presParOf" srcId="{77AB1DA4-4327-4C50-A4A6-4C6A6A999676}" destId="{9600CB63-FB42-4F55-A4CC-3D894CF0BE2A}" srcOrd="0" destOrd="0" presId="urn:microsoft.com/office/officeart/2005/8/layout/hierarchy1"/>
    <dgm:cxn modelId="{7F4A9015-4887-4ED8-B590-9477C9270A25}" type="presParOf" srcId="{77AB1DA4-4327-4C50-A4A6-4C6A6A999676}" destId="{7364FAF6-5633-44D0-ACBF-1FD02802D60C}" srcOrd="1" destOrd="0" presId="urn:microsoft.com/office/officeart/2005/8/layout/hierarchy1"/>
    <dgm:cxn modelId="{9515DA9E-EC66-4DAE-9C13-5A6AA924C68E}" type="presParOf" srcId="{449BFA19-DC5B-4BD2-88C6-A37906E8A676}" destId="{1B36BF1D-069E-4CFC-9E67-D364AC8169DD}" srcOrd="1" destOrd="0" presId="urn:microsoft.com/office/officeart/2005/8/layout/hierarchy1"/>
    <dgm:cxn modelId="{70E32B88-7CF9-4DA5-AAF2-A363BF739219}" type="presParOf" srcId="{AEF326F5-7B3C-4941-A977-C0F82501C98C}" destId="{32B51338-DA36-4496-856E-A1BF12D3FF5E}" srcOrd="6" destOrd="0" presId="urn:microsoft.com/office/officeart/2005/8/layout/hierarchy1"/>
    <dgm:cxn modelId="{2F2BD131-ECF3-4468-9E84-C0A739AEEBA8}" type="presParOf" srcId="{AEF326F5-7B3C-4941-A977-C0F82501C98C}" destId="{FF9124E6-8C86-4C4D-ACD1-ACA29239F664}" srcOrd="7" destOrd="0" presId="urn:microsoft.com/office/officeart/2005/8/layout/hierarchy1"/>
    <dgm:cxn modelId="{2D4B06B3-E860-491B-9C30-E67FC6A3770E}" type="presParOf" srcId="{FF9124E6-8C86-4C4D-ACD1-ACA29239F664}" destId="{530CCDD5-56F4-4869-BCB6-45740766F6DB}" srcOrd="0" destOrd="0" presId="urn:microsoft.com/office/officeart/2005/8/layout/hierarchy1"/>
    <dgm:cxn modelId="{17A9DF64-B8CC-425F-BF36-38BC6EA7B088}" type="presParOf" srcId="{530CCDD5-56F4-4869-BCB6-45740766F6DB}" destId="{0E00521E-4580-420B-A1E8-539264CF5946}" srcOrd="0" destOrd="0" presId="urn:microsoft.com/office/officeart/2005/8/layout/hierarchy1"/>
    <dgm:cxn modelId="{A4ADF5AE-9F88-4B13-9627-C332F5C3D751}" type="presParOf" srcId="{530CCDD5-56F4-4869-BCB6-45740766F6DB}" destId="{E19DADDB-1A71-4EE8-8675-A848F9691C65}" srcOrd="1" destOrd="0" presId="urn:microsoft.com/office/officeart/2005/8/layout/hierarchy1"/>
    <dgm:cxn modelId="{1A193555-AB56-4D35-B72F-1CAF5547D099}" type="presParOf" srcId="{FF9124E6-8C86-4C4D-ACD1-ACA29239F664}" destId="{0E9013B9-E948-429A-B25F-8C61DCC11E68}" srcOrd="1" destOrd="0" presId="urn:microsoft.com/office/officeart/2005/8/layout/hierarchy1"/>
    <dgm:cxn modelId="{370D1862-2D65-4666-A63E-7953A5213DEF}" type="presParOf" srcId="{B190E5F7-3B3C-47A4-B6E9-D67257A146FA}" destId="{DBEC6D9E-CA01-44DD-9608-02CCD8EA3E76}" srcOrd="2" destOrd="0" presId="urn:microsoft.com/office/officeart/2005/8/layout/hierarchy1"/>
    <dgm:cxn modelId="{936C1980-CDA0-4507-A6B5-03C9E2546B2B}" type="presParOf" srcId="{B190E5F7-3B3C-47A4-B6E9-D67257A146FA}" destId="{9CF80557-CB38-480A-9A3E-41120DBEF290}" srcOrd="3" destOrd="0" presId="urn:microsoft.com/office/officeart/2005/8/layout/hierarchy1"/>
    <dgm:cxn modelId="{5D6D584B-7CD2-44DE-982D-717D45081335}" type="presParOf" srcId="{9CF80557-CB38-480A-9A3E-41120DBEF290}" destId="{B1469F77-EDEB-4801-8A27-825AD09D7974}" srcOrd="0" destOrd="0" presId="urn:microsoft.com/office/officeart/2005/8/layout/hierarchy1"/>
    <dgm:cxn modelId="{DD05A73E-867C-4E05-A692-3363DED7F56E}" type="presParOf" srcId="{B1469F77-EDEB-4801-8A27-825AD09D7974}" destId="{57D04E17-B4F0-4BFB-90E8-67DEF413A58E}" srcOrd="0" destOrd="0" presId="urn:microsoft.com/office/officeart/2005/8/layout/hierarchy1"/>
    <dgm:cxn modelId="{04509B34-4678-4F6D-B9AD-F00831AC7EF3}" type="presParOf" srcId="{B1469F77-EDEB-4801-8A27-825AD09D7974}" destId="{DFFF8ECA-4996-4AC3-9181-72743D5F0E18}" srcOrd="1" destOrd="0" presId="urn:microsoft.com/office/officeart/2005/8/layout/hierarchy1"/>
    <dgm:cxn modelId="{92DE9D57-6181-45AF-AEF7-495168319091}" type="presParOf" srcId="{9CF80557-CB38-480A-9A3E-41120DBEF290}" destId="{9085C894-E88E-492C-9645-65F4DA52EE58}" srcOrd="1" destOrd="0" presId="urn:microsoft.com/office/officeart/2005/8/layout/hierarchy1"/>
    <dgm:cxn modelId="{61F34DF4-4D81-4A4D-94D4-5678F1AC1D56}" type="presParOf" srcId="{9085C894-E88E-492C-9645-65F4DA52EE58}" destId="{3497A9B6-37EE-4E2D-8B11-93E64B262018}" srcOrd="0" destOrd="0" presId="urn:microsoft.com/office/officeart/2005/8/layout/hierarchy1"/>
    <dgm:cxn modelId="{CF42897B-DCA6-4A76-A821-60254A81437A}" type="presParOf" srcId="{9085C894-E88E-492C-9645-65F4DA52EE58}" destId="{E687DD97-830A-452E-BAA5-05B1C2A49F2B}" srcOrd="1" destOrd="0" presId="urn:microsoft.com/office/officeart/2005/8/layout/hierarchy1"/>
    <dgm:cxn modelId="{809189F0-AE29-4EEA-A4EA-27EC30AAAEA1}" type="presParOf" srcId="{E687DD97-830A-452E-BAA5-05B1C2A49F2B}" destId="{944088F4-1EEE-4D9D-A735-941A16E995BE}" srcOrd="0" destOrd="0" presId="urn:microsoft.com/office/officeart/2005/8/layout/hierarchy1"/>
    <dgm:cxn modelId="{A17645F2-1826-418A-AB1D-963B5B70F974}" type="presParOf" srcId="{944088F4-1EEE-4D9D-A735-941A16E995BE}" destId="{975246E4-6F30-42F4-B784-A0C83F79F8A3}" srcOrd="0" destOrd="0" presId="urn:microsoft.com/office/officeart/2005/8/layout/hierarchy1"/>
    <dgm:cxn modelId="{0B9FE09A-1041-4EE6-A8A8-42E3D14ECAFA}" type="presParOf" srcId="{944088F4-1EEE-4D9D-A735-941A16E995BE}" destId="{FB9A1AF5-F271-4FBB-9E0F-914636BCEC23}" srcOrd="1" destOrd="0" presId="urn:microsoft.com/office/officeart/2005/8/layout/hierarchy1"/>
    <dgm:cxn modelId="{06B4581C-014B-4A23-A19F-3C8F964A25B4}" type="presParOf" srcId="{E687DD97-830A-452E-BAA5-05B1C2A49F2B}" destId="{D204AF9F-2BCD-4430-815C-C2C301FC14AB}" srcOrd="1" destOrd="0" presId="urn:microsoft.com/office/officeart/2005/8/layout/hierarchy1"/>
    <dgm:cxn modelId="{2775BE58-B2A7-4D2F-B881-8115D8B9B446}" type="presParOf" srcId="{9085C894-E88E-492C-9645-65F4DA52EE58}" destId="{A0A71629-6CD3-413D-B796-57A253F22265}" srcOrd="2" destOrd="0" presId="urn:microsoft.com/office/officeart/2005/8/layout/hierarchy1"/>
    <dgm:cxn modelId="{94ABDB1E-E841-4CFF-99DD-D7924D422EAA}" type="presParOf" srcId="{9085C894-E88E-492C-9645-65F4DA52EE58}" destId="{4B9C3EA8-40EB-4FAA-8B15-1CCF5417A003}" srcOrd="3" destOrd="0" presId="urn:microsoft.com/office/officeart/2005/8/layout/hierarchy1"/>
    <dgm:cxn modelId="{6001075C-53AA-4C3E-BFC7-AB4BD8C69DA2}" type="presParOf" srcId="{4B9C3EA8-40EB-4FAA-8B15-1CCF5417A003}" destId="{962F6D78-8D35-4E22-A82D-BABB7CF0B9BF}" srcOrd="0" destOrd="0" presId="urn:microsoft.com/office/officeart/2005/8/layout/hierarchy1"/>
    <dgm:cxn modelId="{250CC7E9-8AA8-458B-B9F9-AA76A922ED51}" type="presParOf" srcId="{962F6D78-8D35-4E22-A82D-BABB7CF0B9BF}" destId="{B366CA77-FF58-483A-ADCC-9DBF343DFE72}" srcOrd="0" destOrd="0" presId="urn:microsoft.com/office/officeart/2005/8/layout/hierarchy1"/>
    <dgm:cxn modelId="{D191AB24-9C73-484D-8885-8EFD7DAD5712}" type="presParOf" srcId="{962F6D78-8D35-4E22-A82D-BABB7CF0B9BF}" destId="{5C0FC674-AD83-4BE7-94CA-D21D270BDD10}" srcOrd="1" destOrd="0" presId="urn:microsoft.com/office/officeart/2005/8/layout/hierarchy1"/>
    <dgm:cxn modelId="{F75372CE-5EC7-4260-831D-79A0A43370FD}" type="presParOf" srcId="{4B9C3EA8-40EB-4FAA-8B15-1CCF5417A003}" destId="{9D9B6EC1-7408-4706-B01D-25EF6E6016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76573-87E0-4187-80FE-78E99C7193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6B55640D-EAF7-49DE-9AA4-4E3B3B97EA86}">
      <dgm:prSet phldrT="[Texto]"/>
      <dgm:spPr/>
      <dgm:t>
        <a:bodyPr/>
        <a:lstStyle/>
        <a:p>
          <a:r>
            <a:rPr lang="es-GT" dirty="0" smtClean="0"/>
            <a:t>Recursos Humanos</a:t>
          </a:r>
          <a:endParaRPr lang="es-GT" dirty="0"/>
        </a:p>
      </dgm:t>
    </dgm:pt>
    <dgm:pt modelId="{CAA5686F-ACF2-456C-9B41-41C7DE52A53A}" type="parTrans" cxnId="{E4BD08E6-6548-48F5-942C-DED8548DD00F}">
      <dgm:prSet/>
      <dgm:spPr/>
      <dgm:t>
        <a:bodyPr/>
        <a:lstStyle/>
        <a:p>
          <a:endParaRPr lang="es-GT"/>
        </a:p>
      </dgm:t>
    </dgm:pt>
    <dgm:pt modelId="{503B3B11-985C-4256-9E37-2BB1E82D58D3}" type="sibTrans" cxnId="{E4BD08E6-6548-48F5-942C-DED8548DD00F}">
      <dgm:prSet/>
      <dgm:spPr/>
      <dgm:t>
        <a:bodyPr/>
        <a:lstStyle/>
        <a:p>
          <a:endParaRPr lang="es-GT"/>
        </a:p>
      </dgm:t>
    </dgm:pt>
    <dgm:pt modelId="{52A15A4E-BF2A-4892-91B5-BB4F031F59BE}">
      <dgm:prSet phldrT="[Texto]"/>
      <dgm:spPr/>
      <dgm:t>
        <a:bodyPr/>
        <a:lstStyle/>
        <a:p>
          <a:r>
            <a:rPr lang="es-GT" dirty="0" smtClean="0"/>
            <a:t>Control de empleados</a:t>
          </a:r>
          <a:endParaRPr lang="es-GT" dirty="0"/>
        </a:p>
      </dgm:t>
    </dgm:pt>
    <dgm:pt modelId="{4C4DBC11-2CF5-4BFF-8F8D-8F07D60BC7FF}" type="parTrans" cxnId="{36FE4B3F-DFA9-4A3B-B9A9-ECFBB886901A}">
      <dgm:prSet/>
      <dgm:spPr/>
      <dgm:t>
        <a:bodyPr/>
        <a:lstStyle/>
        <a:p>
          <a:endParaRPr lang="es-GT"/>
        </a:p>
      </dgm:t>
    </dgm:pt>
    <dgm:pt modelId="{EA21B625-E21F-4370-B6AF-B29697763CDE}" type="sibTrans" cxnId="{36FE4B3F-DFA9-4A3B-B9A9-ECFBB886901A}">
      <dgm:prSet/>
      <dgm:spPr/>
      <dgm:t>
        <a:bodyPr/>
        <a:lstStyle/>
        <a:p>
          <a:endParaRPr lang="es-GT"/>
        </a:p>
      </dgm:t>
    </dgm:pt>
    <dgm:pt modelId="{B9F7B798-7BC1-4262-A6C8-87557897BC88}">
      <dgm:prSet phldrT="[Texto]"/>
      <dgm:spPr/>
      <dgm:t>
        <a:bodyPr/>
        <a:lstStyle/>
        <a:p>
          <a:r>
            <a:rPr lang="es-GT" smtClean="0"/>
            <a:t>Empleados</a:t>
          </a:r>
          <a:endParaRPr lang="es-GT"/>
        </a:p>
      </dgm:t>
    </dgm:pt>
    <dgm:pt modelId="{376A25D6-901A-4CC7-9515-DEBDB4945AEF}" type="parTrans" cxnId="{98503269-A286-4360-98F5-683C01DEE9AF}">
      <dgm:prSet/>
      <dgm:spPr/>
      <dgm:t>
        <a:bodyPr/>
        <a:lstStyle/>
        <a:p>
          <a:endParaRPr lang="es-GT"/>
        </a:p>
      </dgm:t>
    </dgm:pt>
    <dgm:pt modelId="{540C73E8-FFB4-483D-9927-F8D5AE230EF6}" type="sibTrans" cxnId="{98503269-A286-4360-98F5-683C01DEE9AF}">
      <dgm:prSet/>
      <dgm:spPr/>
      <dgm:t>
        <a:bodyPr/>
        <a:lstStyle/>
        <a:p>
          <a:endParaRPr lang="es-GT"/>
        </a:p>
      </dgm:t>
    </dgm:pt>
    <dgm:pt modelId="{9B371A73-CBEA-4E96-9244-1C3666AF371F}">
      <dgm:prSet phldrT="[Texto]"/>
      <dgm:spPr/>
      <dgm:t>
        <a:bodyPr/>
        <a:lstStyle/>
        <a:p>
          <a:r>
            <a:rPr lang="es-GT" dirty="0" smtClean="0"/>
            <a:t>Puestos</a:t>
          </a:r>
          <a:endParaRPr lang="es-GT" dirty="0"/>
        </a:p>
      </dgm:t>
    </dgm:pt>
    <dgm:pt modelId="{E22BE4E7-2C02-4FC9-8D2D-F58C57CA4179}" type="parTrans" cxnId="{8C747D09-945C-41A0-8FEA-67ADBC99883D}">
      <dgm:prSet/>
      <dgm:spPr/>
      <dgm:t>
        <a:bodyPr/>
        <a:lstStyle/>
        <a:p>
          <a:endParaRPr lang="es-GT"/>
        </a:p>
      </dgm:t>
    </dgm:pt>
    <dgm:pt modelId="{3A2F3E1E-BA96-42BB-9718-873EAA8D0DC4}" type="sibTrans" cxnId="{8C747D09-945C-41A0-8FEA-67ADBC99883D}">
      <dgm:prSet/>
      <dgm:spPr/>
      <dgm:t>
        <a:bodyPr/>
        <a:lstStyle/>
        <a:p>
          <a:endParaRPr lang="es-GT"/>
        </a:p>
      </dgm:t>
    </dgm:pt>
    <dgm:pt modelId="{DCA9E795-6B0C-4A48-B452-3894F320A17C}">
      <dgm:prSet phldrT="[Texto]"/>
      <dgm:spPr/>
      <dgm:t>
        <a:bodyPr/>
        <a:lstStyle/>
        <a:p>
          <a:r>
            <a:rPr lang="es-GT" dirty="0" smtClean="0"/>
            <a:t>Nomina</a:t>
          </a:r>
          <a:endParaRPr lang="es-GT" dirty="0"/>
        </a:p>
      </dgm:t>
    </dgm:pt>
    <dgm:pt modelId="{04357AC5-9FB3-4E0B-87E9-C90D522F205A}" type="parTrans" cxnId="{277F6A23-0B7B-42FB-BC98-6DDC8A1B44F1}">
      <dgm:prSet/>
      <dgm:spPr/>
      <dgm:t>
        <a:bodyPr/>
        <a:lstStyle/>
        <a:p>
          <a:endParaRPr lang="es-GT"/>
        </a:p>
      </dgm:t>
    </dgm:pt>
    <dgm:pt modelId="{F909FE82-9B3B-4128-B550-0B2116AB442F}" type="sibTrans" cxnId="{277F6A23-0B7B-42FB-BC98-6DDC8A1B44F1}">
      <dgm:prSet/>
      <dgm:spPr/>
      <dgm:t>
        <a:bodyPr/>
        <a:lstStyle/>
        <a:p>
          <a:endParaRPr lang="es-GT"/>
        </a:p>
      </dgm:t>
    </dgm:pt>
    <dgm:pt modelId="{F1BDE377-9932-4052-9FDE-F962BA2778ED}">
      <dgm:prSet phldrT="[Texto]"/>
      <dgm:spPr/>
      <dgm:t>
        <a:bodyPr/>
        <a:lstStyle/>
        <a:p>
          <a:r>
            <a:rPr lang="es-GT" dirty="0" smtClean="0"/>
            <a:t>Control de Nomina</a:t>
          </a:r>
          <a:endParaRPr lang="es-GT" dirty="0"/>
        </a:p>
      </dgm:t>
    </dgm:pt>
    <dgm:pt modelId="{30243E0A-8307-4330-931A-CA01DB5EE7E8}" type="parTrans" cxnId="{A33CCF52-0E84-45C0-B8F6-5DD74FB7F287}">
      <dgm:prSet/>
      <dgm:spPr/>
      <dgm:t>
        <a:bodyPr/>
        <a:lstStyle/>
        <a:p>
          <a:endParaRPr lang="es-GT"/>
        </a:p>
      </dgm:t>
    </dgm:pt>
    <dgm:pt modelId="{43800A80-5572-4BF7-A59C-A0D4BC36EBD7}" type="sibTrans" cxnId="{A33CCF52-0E84-45C0-B8F6-5DD74FB7F287}">
      <dgm:prSet/>
      <dgm:spPr/>
      <dgm:t>
        <a:bodyPr/>
        <a:lstStyle/>
        <a:p>
          <a:endParaRPr lang="es-GT"/>
        </a:p>
      </dgm:t>
    </dgm:pt>
    <dgm:pt modelId="{E17A872D-5173-4CB0-9350-27A8BBC6AECA}">
      <dgm:prSet/>
      <dgm:spPr/>
      <dgm:t>
        <a:bodyPr/>
        <a:lstStyle/>
        <a:p>
          <a:r>
            <a:rPr lang="es-GT" dirty="0" smtClean="0"/>
            <a:t>Solicitantes</a:t>
          </a:r>
          <a:endParaRPr lang="es-GT" dirty="0"/>
        </a:p>
      </dgm:t>
    </dgm:pt>
    <dgm:pt modelId="{E4E87CE1-E124-4B25-9BE1-3F0C8AC6BF05}" type="parTrans" cxnId="{BF2C2A65-5D9E-4103-AF1C-EB918C7E7227}">
      <dgm:prSet/>
      <dgm:spPr/>
      <dgm:t>
        <a:bodyPr/>
        <a:lstStyle/>
        <a:p>
          <a:endParaRPr lang="es-GT"/>
        </a:p>
      </dgm:t>
    </dgm:pt>
    <dgm:pt modelId="{5F8856B8-6C76-4395-8A55-8FECA9463D47}" type="sibTrans" cxnId="{BF2C2A65-5D9E-4103-AF1C-EB918C7E7227}">
      <dgm:prSet/>
      <dgm:spPr/>
      <dgm:t>
        <a:bodyPr/>
        <a:lstStyle/>
        <a:p>
          <a:endParaRPr lang="es-GT"/>
        </a:p>
      </dgm:t>
    </dgm:pt>
    <dgm:pt modelId="{E6B1DEC1-124A-4D57-A47E-BD01218A2986}">
      <dgm:prSet/>
      <dgm:spPr/>
      <dgm:t>
        <a:bodyPr/>
        <a:lstStyle/>
        <a:p>
          <a:r>
            <a:rPr lang="es-GT" dirty="0" smtClean="0"/>
            <a:t>Requisiciones de trabajo</a:t>
          </a:r>
          <a:endParaRPr lang="es-GT" dirty="0"/>
        </a:p>
      </dgm:t>
    </dgm:pt>
    <dgm:pt modelId="{2C0353F7-081A-46A9-91FC-0E292C301A65}" type="parTrans" cxnId="{79B62E5F-D60A-428B-BC3B-A83DD367EE2E}">
      <dgm:prSet/>
      <dgm:spPr/>
      <dgm:t>
        <a:bodyPr/>
        <a:lstStyle/>
        <a:p>
          <a:endParaRPr lang="es-GT"/>
        </a:p>
      </dgm:t>
    </dgm:pt>
    <dgm:pt modelId="{8D36F1F2-C03A-472A-85F2-6562A3FFE54A}" type="sibTrans" cxnId="{79B62E5F-D60A-428B-BC3B-A83DD367EE2E}">
      <dgm:prSet/>
      <dgm:spPr/>
      <dgm:t>
        <a:bodyPr/>
        <a:lstStyle/>
        <a:p>
          <a:endParaRPr lang="es-GT"/>
        </a:p>
      </dgm:t>
    </dgm:pt>
    <dgm:pt modelId="{3E087D9E-1003-45FB-B337-E118B2649660}">
      <dgm:prSet phldrT="[Texto]"/>
      <dgm:spPr/>
      <dgm:t>
        <a:bodyPr/>
        <a:lstStyle/>
        <a:p>
          <a:r>
            <a:rPr lang="es-GT" dirty="0" smtClean="0"/>
            <a:t>Libro Diario Nomina</a:t>
          </a:r>
          <a:endParaRPr lang="es-GT" dirty="0"/>
        </a:p>
      </dgm:t>
    </dgm:pt>
    <dgm:pt modelId="{BEE140E6-D7FB-442D-9D7F-8CC37D04465B}" type="parTrans" cxnId="{C680A8B1-EBB5-48D6-9BFA-AAB5D3BA5005}">
      <dgm:prSet/>
      <dgm:spPr/>
      <dgm:t>
        <a:bodyPr/>
        <a:lstStyle/>
        <a:p>
          <a:endParaRPr lang="es-GT"/>
        </a:p>
      </dgm:t>
    </dgm:pt>
    <dgm:pt modelId="{5FB75967-3D3F-4D13-888D-7AD526FDB577}" type="sibTrans" cxnId="{C680A8B1-EBB5-48D6-9BFA-AAB5D3BA5005}">
      <dgm:prSet/>
      <dgm:spPr/>
      <dgm:t>
        <a:bodyPr/>
        <a:lstStyle/>
        <a:p>
          <a:endParaRPr lang="es-GT"/>
        </a:p>
      </dgm:t>
    </dgm:pt>
    <dgm:pt modelId="{716096DB-77E0-4CF0-BAF5-6908C7DC42DE}">
      <dgm:prSet/>
      <dgm:spPr/>
      <dgm:t>
        <a:bodyPr/>
        <a:lstStyle/>
        <a:p>
          <a:r>
            <a:rPr lang="es-GT" smtClean="0"/>
            <a:t>Reclutamiento</a:t>
          </a:r>
          <a:endParaRPr lang="es-GT" dirty="0"/>
        </a:p>
      </dgm:t>
    </dgm:pt>
    <dgm:pt modelId="{3B72A318-7EDD-4788-80E0-06D254D08A31}" type="parTrans" cxnId="{95B56E5D-9B9F-4056-A5CE-B464BCF36E4A}">
      <dgm:prSet/>
      <dgm:spPr/>
      <dgm:t>
        <a:bodyPr/>
        <a:lstStyle/>
        <a:p>
          <a:endParaRPr lang="es-GT"/>
        </a:p>
      </dgm:t>
    </dgm:pt>
    <dgm:pt modelId="{A55F6528-EEED-4082-82C1-348141F3994F}" type="sibTrans" cxnId="{95B56E5D-9B9F-4056-A5CE-B464BCF36E4A}">
      <dgm:prSet/>
      <dgm:spPr/>
      <dgm:t>
        <a:bodyPr/>
        <a:lstStyle/>
        <a:p>
          <a:endParaRPr lang="es-GT"/>
        </a:p>
      </dgm:t>
    </dgm:pt>
    <dgm:pt modelId="{F90854DB-E433-49CA-8453-997E30ABA0ED}">
      <dgm:prSet phldrT="[Texto]"/>
      <dgm:spPr/>
      <dgm:t>
        <a:bodyPr/>
        <a:lstStyle/>
        <a:p>
          <a:r>
            <a:rPr lang="es-GT" smtClean="0"/>
            <a:t>Tiempo de Seguimiento</a:t>
          </a:r>
          <a:endParaRPr lang="es-GT" dirty="0"/>
        </a:p>
      </dgm:t>
    </dgm:pt>
    <dgm:pt modelId="{D9F80A98-D25B-4556-9736-AE91DB0D714D}" type="parTrans" cxnId="{C26F4743-7880-479C-B698-FF9CE38FBA5B}">
      <dgm:prSet/>
      <dgm:spPr/>
      <dgm:t>
        <a:bodyPr/>
        <a:lstStyle/>
        <a:p>
          <a:endParaRPr lang="es-GT"/>
        </a:p>
      </dgm:t>
    </dgm:pt>
    <dgm:pt modelId="{03B3B149-0E18-4EAB-AF6B-BA1131E7EC12}" type="sibTrans" cxnId="{C26F4743-7880-479C-B698-FF9CE38FBA5B}">
      <dgm:prSet/>
      <dgm:spPr/>
      <dgm:t>
        <a:bodyPr/>
        <a:lstStyle/>
        <a:p>
          <a:endParaRPr lang="es-GT"/>
        </a:p>
      </dgm:t>
    </dgm:pt>
    <dgm:pt modelId="{0463AE63-3C78-4F36-AA17-53A42E8CBCDF}">
      <dgm:prSet phldrT="[Texto]"/>
      <dgm:spPr/>
      <dgm:t>
        <a:bodyPr/>
        <a:lstStyle/>
        <a:p>
          <a:r>
            <a:rPr lang="es-GT" smtClean="0"/>
            <a:t>Actividades por horas</a:t>
          </a:r>
          <a:endParaRPr lang="es-GT" dirty="0"/>
        </a:p>
      </dgm:t>
    </dgm:pt>
    <dgm:pt modelId="{C8502D86-3926-4A3D-BEB6-0552671FD9A6}" type="parTrans" cxnId="{EB61B497-3386-4E72-A859-9C8726A4A6D8}">
      <dgm:prSet/>
      <dgm:spPr/>
      <dgm:t>
        <a:bodyPr/>
        <a:lstStyle/>
        <a:p>
          <a:endParaRPr lang="es-GT"/>
        </a:p>
      </dgm:t>
    </dgm:pt>
    <dgm:pt modelId="{6E275597-1F46-4927-BBF0-6C03EA22FBF4}" type="sibTrans" cxnId="{EB61B497-3386-4E72-A859-9C8726A4A6D8}">
      <dgm:prSet/>
      <dgm:spPr/>
      <dgm:t>
        <a:bodyPr/>
        <a:lstStyle/>
        <a:p>
          <a:endParaRPr lang="es-GT"/>
        </a:p>
      </dgm:t>
    </dgm:pt>
    <dgm:pt modelId="{764B17CA-FFBD-4A84-97D0-AED93C95DA86}">
      <dgm:prSet phldrT="[Texto]"/>
      <dgm:spPr/>
      <dgm:t>
        <a:bodyPr/>
        <a:lstStyle/>
        <a:p>
          <a:r>
            <a:rPr lang="es-GT" smtClean="0"/>
            <a:t>Aprobación de tiempo para actividades pendientes</a:t>
          </a:r>
          <a:endParaRPr lang="es-GT" dirty="0"/>
        </a:p>
      </dgm:t>
    </dgm:pt>
    <dgm:pt modelId="{E58F17D8-E2B4-48E6-B5D1-902CDD25F080}" type="parTrans" cxnId="{7051628E-CF0F-49D3-A9B4-373E383D489A}">
      <dgm:prSet/>
      <dgm:spPr/>
      <dgm:t>
        <a:bodyPr/>
        <a:lstStyle/>
        <a:p>
          <a:endParaRPr lang="es-GT"/>
        </a:p>
      </dgm:t>
    </dgm:pt>
    <dgm:pt modelId="{627872CE-93AD-4E29-B393-FEB3846BEBFC}" type="sibTrans" cxnId="{7051628E-CF0F-49D3-A9B4-373E383D489A}">
      <dgm:prSet/>
      <dgm:spPr/>
      <dgm:t>
        <a:bodyPr/>
        <a:lstStyle/>
        <a:p>
          <a:endParaRPr lang="es-GT"/>
        </a:p>
      </dgm:t>
    </dgm:pt>
    <dgm:pt modelId="{B7B4E916-9878-4E3A-9D5A-8EB9E52DC982}">
      <dgm:prSet phldrT="[Texto]"/>
      <dgm:spPr/>
      <dgm:t>
        <a:bodyPr/>
        <a:lstStyle/>
        <a:p>
          <a:r>
            <a:rPr lang="es-GT" smtClean="0"/>
            <a:t>Gastos</a:t>
          </a:r>
          <a:endParaRPr lang="es-GT" dirty="0"/>
        </a:p>
      </dgm:t>
    </dgm:pt>
    <dgm:pt modelId="{AB2D6103-2CBD-4F6C-AA2A-137F42B5EE84}" type="parTrans" cxnId="{526A25B0-954F-4C97-9E02-BC524B18591D}">
      <dgm:prSet/>
      <dgm:spPr/>
      <dgm:t>
        <a:bodyPr/>
        <a:lstStyle/>
        <a:p>
          <a:endParaRPr lang="es-GT"/>
        </a:p>
      </dgm:t>
    </dgm:pt>
    <dgm:pt modelId="{DC86E79B-F053-467A-91A5-149E81C41C90}" type="sibTrans" cxnId="{526A25B0-954F-4C97-9E02-BC524B18591D}">
      <dgm:prSet/>
      <dgm:spPr/>
      <dgm:t>
        <a:bodyPr/>
        <a:lstStyle/>
        <a:p>
          <a:endParaRPr lang="es-GT"/>
        </a:p>
      </dgm:t>
    </dgm:pt>
    <dgm:pt modelId="{CFF317B2-B99A-47D9-B483-2162A367FFD2}">
      <dgm:prSet phldrT="[Texto]"/>
      <dgm:spPr/>
      <dgm:t>
        <a:bodyPr/>
        <a:lstStyle/>
        <a:p>
          <a:r>
            <a:rPr lang="es-GT" smtClean="0"/>
            <a:t>Gastos</a:t>
          </a:r>
          <a:endParaRPr lang="es-GT" dirty="0"/>
        </a:p>
      </dgm:t>
    </dgm:pt>
    <dgm:pt modelId="{3B3C299C-6643-4180-8B0D-AA036B2D9FBC}" type="parTrans" cxnId="{F029B9D0-9E7F-4B93-873C-428C3A3ACAB3}">
      <dgm:prSet/>
      <dgm:spPr/>
      <dgm:t>
        <a:bodyPr/>
        <a:lstStyle/>
        <a:p>
          <a:endParaRPr lang="es-GT"/>
        </a:p>
      </dgm:t>
    </dgm:pt>
    <dgm:pt modelId="{502D0A6A-F8D9-4E78-9396-5F19CBB2BDA0}" type="sibTrans" cxnId="{F029B9D0-9E7F-4B93-873C-428C3A3ACAB3}">
      <dgm:prSet/>
      <dgm:spPr/>
      <dgm:t>
        <a:bodyPr/>
        <a:lstStyle/>
        <a:p>
          <a:endParaRPr lang="es-GT"/>
        </a:p>
      </dgm:t>
    </dgm:pt>
    <dgm:pt modelId="{B6279641-8C56-497F-AB09-7CFF14A041BF}">
      <dgm:prSet phldrT="[Texto]"/>
      <dgm:spPr/>
      <dgm:t>
        <a:bodyPr/>
        <a:lstStyle/>
        <a:p>
          <a:r>
            <a:rPr lang="es-GT" smtClean="0"/>
            <a:t>Gastos por aprobar</a:t>
          </a:r>
          <a:endParaRPr lang="es-GT" dirty="0"/>
        </a:p>
      </dgm:t>
    </dgm:pt>
    <dgm:pt modelId="{2A994FD5-19E1-4CD6-B2B7-138DF25610A7}" type="parTrans" cxnId="{E15576DE-2D1C-4C55-9792-5E4673F3AA4E}">
      <dgm:prSet/>
      <dgm:spPr/>
      <dgm:t>
        <a:bodyPr/>
        <a:lstStyle/>
        <a:p>
          <a:endParaRPr lang="es-GT"/>
        </a:p>
      </dgm:t>
    </dgm:pt>
    <dgm:pt modelId="{3DFE0C8E-70F9-40BE-BA9B-A3EDDDACC096}" type="sibTrans" cxnId="{E15576DE-2D1C-4C55-9792-5E4673F3AA4E}">
      <dgm:prSet/>
      <dgm:spPr/>
      <dgm:t>
        <a:bodyPr/>
        <a:lstStyle/>
        <a:p>
          <a:endParaRPr lang="es-GT"/>
        </a:p>
      </dgm:t>
    </dgm:pt>
    <dgm:pt modelId="{EAE9971C-B03D-4E44-8992-778F16980925}">
      <dgm:prSet phldrT="[Texto]"/>
      <dgm:spPr/>
      <dgm:t>
        <a:bodyPr/>
        <a:lstStyle/>
        <a:p>
          <a:r>
            <a:rPr lang="es-GT" smtClean="0"/>
            <a:t>Configuración</a:t>
          </a:r>
          <a:endParaRPr lang="es-GT" dirty="0"/>
        </a:p>
      </dgm:t>
    </dgm:pt>
    <dgm:pt modelId="{0DE3994B-F52A-466A-96F6-919A3096528B}" type="parTrans" cxnId="{8B1085A1-DD11-48D9-B186-7677A44F69F2}">
      <dgm:prSet/>
      <dgm:spPr/>
      <dgm:t>
        <a:bodyPr/>
        <a:lstStyle/>
        <a:p>
          <a:endParaRPr lang="es-GT"/>
        </a:p>
      </dgm:t>
    </dgm:pt>
    <dgm:pt modelId="{2020030C-02A5-4940-BB7B-0980B607132E}" type="sibTrans" cxnId="{8B1085A1-DD11-48D9-B186-7677A44F69F2}">
      <dgm:prSet/>
      <dgm:spPr/>
      <dgm:t>
        <a:bodyPr/>
        <a:lstStyle/>
        <a:p>
          <a:endParaRPr lang="es-GT"/>
        </a:p>
      </dgm:t>
    </dgm:pt>
    <dgm:pt modelId="{D405F61B-5D09-424A-B7CB-3B508D9847D0}">
      <dgm:prSet phldrT="[Texto]"/>
      <dgm:spPr/>
      <dgm:t>
        <a:bodyPr/>
        <a:lstStyle/>
        <a:p>
          <a:r>
            <a:rPr lang="es-GT" dirty="0" smtClean="0"/>
            <a:t>Empleados</a:t>
          </a:r>
          <a:endParaRPr lang="es-GT" dirty="0"/>
        </a:p>
      </dgm:t>
    </dgm:pt>
    <dgm:pt modelId="{EE160DD2-0810-4CC6-A12F-D7A9F17EC5C7}" type="parTrans" cxnId="{B68CC78A-FE9B-40B4-AA79-98E2239B7071}">
      <dgm:prSet/>
      <dgm:spPr/>
      <dgm:t>
        <a:bodyPr/>
        <a:lstStyle/>
        <a:p>
          <a:endParaRPr lang="es-GT"/>
        </a:p>
      </dgm:t>
    </dgm:pt>
    <dgm:pt modelId="{66A4E2F6-25EC-4CCB-8BE4-95EBA35A6EC4}" type="sibTrans" cxnId="{B68CC78A-FE9B-40B4-AA79-98E2239B7071}">
      <dgm:prSet/>
      <dgm:spPr/>
      <dgm:t>
        <a:bodyPr/>
        <a:lstStyle/>
        <a:p>
          <a:endParaRPr lang="es-GT"/>
        </a:p>
      </dgm:t>
    </dgm:pt>
    <dgm:pt modelId="{4A8931F2-FD8E-4327-851C-7467FBFD3E3C}">
      <dgm:prSet phldrT="[Texto]"/>
      <dgm:spPr/>
      <dgm:t>
        <a:bodyPr/>
        <a:lstStyle/>
        <a:p>
          <a:r>
            <a:rPr lang="es-GT" smtClean="0"/>
            <a:t>Horas de actividades</a:t>
          </a:r>
          <a:endParaRPr lang="es-GT" dirty="0"/>
        </a:p>
      </dgm:t>
    </dgm:pt>
    <dgm:pt modelId="{24A19D4B-5AE9-4F35-A214-BA6D58919B8F}" type="parTrans" cxnId="{6C384D7C-794A-486C-846F-EC697864E2D5}">
      <dgm:prSet/>
      <dgm:spPr/>
      <dgm:t>
        <a:bodyPr/>
        <a:lstStyle/>
        <a:p>
          <a:endParaRPr lang="es-GT"/>
        </a:p>
      </dgm:t>
    </dgm:pt>
    <dgm:pt modelId="{808E0C91-1559-4B9A-A064-948DC0BA7914}" type="sibTrans" cxnId="{6C384D7C-794A-486C-846F-EC697864E2D5}">
      <dgm:prSet/>
      <dgm:spPr/>
      <dgm:t>
        <a:bodyPr/>
        <a:lstStyle/>
        <a:p>
          <a:endParaRPr lang="es-GT"/>
        </a:p>
      </dgm:t>
    </dgm:pt>
    <dgm:pt modelId="{5338A52B-0268-46EC-A3CB-C26C24A54373}">
      <dgm:prSet phldrT="[Texto]"/>
      <dgm:spPr/>
      <dgm:t>
        <a:bodyPr/>
        <a:lstStyle/>
        <a:p>
          <a:r>
            <a:rPr lang="es-GT" smtClean="0"/>
            <a:t>Gastos</a:t>
          </a:r>
          <a:endParaRPr lang="es-GT" dirty="0"/>
        </a:p>
      </dgm:t>
    </dgm:pt>
    <dgm:pt modelId="{0C691FA4-A905-4723-AD09-1400AEC03478}" type="parTrans" cxnId="{73C53827-45BD-46CF-A664-648860E9338E}">
      <dgm:prSet/>
      <dgm:spPr/>
      <dgm:t>
        <a:bodyPr/>
        <a:lstStyle/>
        <a:p>
          <a:endParaRPr lang="es-GT"/>
        </a:p>
      </dgm:t>
    </dgm:pt>
    <dgm:pt modelId="{587C0234-52D8-407B-BF68-40BF9DDB06CA}" type="sibTrans" cxnId="{73C53827-45BD-46CF-A664-648860E9338E}">
      <dgm:prSet/>
      <dgm:spPr/>
      <dgm:t>
        <a:bodyPr/>
        <a:lstStyle/>
        <a:p>
          <a:endParaRPr lang="es-GT"/>
        </a:p>
      </dgm:t>
    </dgm:pt>
    <dgm:pt modelId="{78B483C9-02F2-4332-ADA9-BBDDBE746EDF}" type="pres">
      <dgm:prSet presAssocID="{03D76573-87E0-4187-80FE-78E99C7193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056C77-16B4-414D-B56D-3FE5601A84FF}" type="pres">
      <dgm:prSet presAssocID="{6B55640D-EAF7-49DE-9AA4-4E3B3B97EA86}" presName="hierRoot1" presStyleCnt="0">
        <dgm:presLayoutVars>
          <dgm:hierBranch val="init"/>
        </dgm:presLayoutVars>
      </dgm:prSet>
      <dgm:spPr/>
    </dgm:pt>
    <dgm:pt modelId="{FE9915C4-539D-4C86-B840-E8561C3B5C87}" type="pres">
      <dgm:prSet presAssocID="{6B55640D-EAF7-49DE-9AA4-4E3B3B97EA86}" presName="rootComposite1" presStyleCnt="0"/>
      <dgm:spPr/>
    </dgm:pt>
    <dgm:pt modelId="{7ED9BC1A-CBC7-44DD-921F-72384FFC5C54}" type="pres">
      <dgm:prSet presAssocID="{6B55640D-EAF7-49DE-9AA4-4E3B3B97EA86}" presName="rootText1" presStyleLbl="node0" presStyleIdx="0" presStyleCnt="1">
        <dgm:presLayoutVars>
          <dgm:chPref val="3"/>
        </dgm:presLayoutVars>
      </dgm:prSet>
      <dgm:spPr/>
    </dgm:pt>
    <dgm:pt modelId="{27E3D2B6-B17B-4452-99A2-91B19E9360F1}" type="pres">
      <dgm:prSet presAssocID="{6B55640D-EAF7-49DE-9AA4-4E3B3B97EA86}" presName="rootConnector1" presStyleLbl="node1" presStyleIdx="0" presStyleCnt="0"/>
      <dgm:spPr/>
    </dgm:pt>
    <dgm:pt modelId="{38CDAF77-71ED-43F3-A6C4-BED8B9D48149}" type="pres">
      <dgm:prSet presAssocID="{6B55640D-EAF7-49DE-9AA4-4E3B3B97EA86}" presName="hierChild2" presStyleCnt="0"/>
      <dgm:spPr/>
    </dgm:pt>
    <dgm:pt modelId="{8E7EC7EA-5933-4D2E-81CB-DCD5F55D7ED4}" type="pres">
      <dgm:prSet presAssocID="{4C4DBC11-2CF5-4BFF-8F8D-8F07D60BC7FF}" presName="Name37" presStyleLbl="parChTrans1D2" presStyleIdx="0" presStyleCnt="5"/>
      <dgm:spPr/>
    </dgm:pt>
    <dgm:pt modelId="{DECD0441-73D1-4A63-9739-7F1D59D1870B}" type="pres">
      <dgm:prSet presAssocID="{52A15A4E-BF2A-4892-91B5-BB4F031F59BE}" presName="hierRoot2" presStyleCnt="0">
        <dgm:presLayoutVars>
          <dgm:hierBranch val="init"/>
        </dgm:presLayoutVars>
      </dgm:prSet>
      <dgm:spPr/>
    </dgm:pt>
    <dgm:pt modelId="{22BB12D2-0E77-4BEA-A738-69225EA2E812}" type="pres">
      <dgm:prSet presAssocID="{52A15A4E-BF2A-4892-91B5-BB4F031F59BE}" presName="rootComposite" presStyleCnt="0"/>
      <dgm:spPr/>
    </dgm:pt>
    <dgm:pt modelId="{66114D0E-F3BF-4D42-BB33-D0AED5D4E94B}" type="pres">
      <dgm:prSet presAssocID="{52A15A4E-BF2A-4892-91B5-BB4F031F59BE}" presName="rootText" presStyleLbl="node2" presStyleIdx="0" presStyleCnt="5">
        <dgm:presLayoutVars>
          <dgm:chPref val="3"/>
        </dgm:presLayoutVars>
      </dgm:prSet>
      <dgm:spPr/>
    </dgm:pt>
    <dgm:pt modelId="{8EB7A304-5BDC-4369-A97A-196AA136712A}" type="pres">
      <dgm:prSet presAssocID="{52A15A4E-BF2A-4892-91B5-BB4F031F59BE}" presName="rootConnector" presStyleLbl="node2" presStyleIdx="0" presStyleCnt="5"/>
      <dgm:spPr/>
    </dgm:pt>
    <dgm:pt modelId="{5295AC4A-91A8-4C42-96DF-A809C6796523}" type="pres">
      <dgm:prSet presAssocID="{52A15A4E-BF2A-4892-91B5-BB4F031F59BE}" presName="hierChild4" presStyleCnt="0"/>
      <dgm:spPr/>
    </dgm:pt>
    <dgm:pt modelId="{EF68F52B-1B90-4E5B-B75A-3A2E7D15FBEA}" type="pres">
      <dgm:prSet presAssocID="{376A25D6-901A-4CC7-9515-DEBDB4945AEF}" presName="Name37" presStyleLbl="parChTrans1D3" presStyleIdx="0" presStyleCnt="14"/>
      <dgm:spPr/>
    </dgm:pt>
    <dgm:pt modelId="{8F12DB47-A3F1-4755-982C-20A97BBC45A9}" type="pres">
      <dgm:prSet presAssocID="{B9F7B798-7BC1-4262-A6C8-87557897BC88}" presName="hierRoot2" presStyleCnt="0">
        <dgm:presLayoutVars>
          <dgm:hierBranch val="init"/>
        </dgm:presLayoutVars>
      </dgm:prSet>
      <dgm:spPr/>
    </dgm:pt>
    <dgm:pt modelId="{3D8505FE-618B-4E8C-8320-1CEBFFE0CA5D}" type="pres">
      <dgm:prSet presAssocID="{B9F7B798-7BC1-4262-A6C8-87557897BC88}" presName="rootComposite" presStyleCnt="0"/>
      <dgm:spPr/>
    </dgm:pt>
    <dgm:pt modelId="{F632CA39-7175-4A60-AAE3-E00B48BEF97D}" type="pres">
      <dgm:prSet presAssocID="{B9F7B798-7BC1-4262-A6C8-87557897BC88}" presName="rootText" presStyleLbl="node3" presStyleIdx="0" presStyleCnt="14">
        <dgm:presLayoutVars>
          <dgm:chPref val="3"/>
        </dgm:presLayoutVars>
      </dgm:prSet>
      <dgm:spPr/>
    </dgm:pt>
    <dgm:pt modelId="{90FDA43B-C4F0-4913-B0EE-81EB3C5345EF}" type="pres">
      <dgm:prSet presAssocID="{B9F7B798-7BC1-4262-A6C8-87557897BC88}" presName="rootConnector" presStyleLbl="node3" presStyleIdx="0" presStyleCnt="14"/>
      <dgm:spPr/>
    </dgm:pt>
    <dgm:pt modelId="{4CB226A4-7282-4BA0-A138-9AFC88448453}" type="pres">
      <dgm:prSet presAssocID="{B9F7B798-7BC1-4262-A6C8-87557897BC88}" presName="hierChild4" presStyleCnt="0"/>
      <dgm:spPr/>
    </dgm:pt>
    <dgm:pt modelId="{2CCACEF1-C6E6-4C2C-82A7-3C4DB0D32314}" type="pres">
      <dgm:prSet presAssocID="{B9F7B798-7BC1-4262-A6C8-87557897BC88}" presName="hierChild5" presStyleCnt="0"/>
      <dgm:spPr/>
    </dgm:pt>
    <dgm:pt modelId="{5535C35A-FFA1-4637-B3C6-A6B63B42D4D1}" type="pres">
      <dgm:prSet presAssocID="{E22BE4E7-2C02-4FC9-8D2D-F58C57CA4179}" presName="Name37" presStyleLbl="parChTrans1D3" presStyleIdx="1" presStyleCnt="14"/>
      <dgm:spPr/>
    </dgm:pt>
    <dgm:pt modelId="{C2ABAC8B-355D-4CF7-A5C4-1CBB498BDF6C}" type="pres">
      <dgm:prSet presAssocID="{9B371A73-CBEA-4E96-9244-1C3666AF371F}" presName="hierRoot2" presStyleCnt="0">
        <dgm:presLayoutVars>
          <dgm:hierBranch val="init"/>
        </dgm:presLayoutVars>
      </dgm:prSet>
      <dgm:spPr/>
    </dgm:pt>
    <dgm:pt modelId="{6CAE528E-D109-41A2-8E6A-4D6CD2AB3328}" type="pres">
      <dgm:prSet presAssocID="{9B371A73-CBEA-4E96-9244-1C3666AF371F}" presName="rootComposite" presStyleCnt="0"/>
      <dgm:spPr/>
    </dgm:pt>
    <dgm:pt modelId="{6D8E2236-D5B3-4F89-87F4-040BB7628A33}" type="pres">
      <dgm:prSet presAssocID="{9B371A73-CBEA-4E96-9244-1C3666AF371F}" presName="rootText" presStyleLbl="node3" presStyleIdx="1" presStyleCnt="14">
        <dgm:presLayoutVars>
          <dgm:chPref val="3"/>
        </dgm:presLayoutVars>
      </dgm:prSet>
      <dgm:spPr/>
    </dgm:pt>
    <dgm:pt modelId="{E733506B-D857-427C-AB2E-C63ADD029A30}" type="pres">
      <dgm:prSet presAssocID="{9B371A73-CBEA-4E96-9244-1C3666AF371F}" presName="rootConnector" presStyleLbl="node3" presStyleIdx="1" presStyleCnt="14"/>
      <dgm:spPr/>
    </dgm:pt>
    <dgm:pt modelId="{E4887394-8855-4C2E-9A6E-D270D5602B97}" type="pres">
      <dgm:prSet presAssocID="{9B371A73-CBEA-4E96-9244-1C3666AF371F}" presName="hierChild4" presStyleCnt="0"/>
      <dgm:spPr/>
    </dgm:pt>
    <dgm:pt modelId="{12EB4199-D601-415E-813E-0E72A1A8CC37}" type="pres">
      <dgm:prSet presAssocID="{9B371A73-CBEA-4E96-9244-1C3666AF371F}" presName="hierChild5" presStyleCnt="0"/>
      <dgm:spPr/>
    </dgm:pt>
    <dgm:pt modelId="{E2BDB367-CB8B-4114-AEA0-A629C56B7E8F}" type="pres">
      <dgm:prSet presAssocID="{E4E87CE1-E124-4B25-9BE1-3F0C8AC6BF05}" presName="Name37" presStyleLbl="parChTrans1D3" presStyleIdx="2" presStyleCnt="14"/>
      <dgm:spPr/>
    </dgm:pt>
    <dgm:pt modelId="{FBC2033F-02D7-4D4F-879C-1FF83847F14A}" type="pres">
      <dgm:prSet presAssocID="{E17A872D-5173-4CB0-9350-27A8BBC6AECA}" presName="hierRoot2" presStyleCnt="0">
        <dgm:presLayoutVars>
          <dgm:hierBranch val="init"/>
        </dgm:presLayoutVars>
      </dgm:prSet>
      <dgm:spPr/>
    </dgm:pt>
    <dgm:pt modelId="{3CF40F15-8048-4A41-A611-E6910333062A}" type="pres">
      <dgm:prSet presAssocID="{E17A872D-5173-4CB0-9350-27A8BBC6AECA}" presName="rootComposite" presStyleCnt="0"/>
      <dgm:spPr/>
    </dgm:pt>
    <dgm:pt modelId="{268B6A9D-5D92-4F7F-AAEB-82B89DA9069C}" type="pres">
      <dgm:prSet presAssocID="{E17A872D-5173-4CB0-9350-27A8BBC6AECA}" presName="rootText" presStyleLbl="node3" presStyleIdx="2" presStyleCnt="14">
        <dgm:presLayoutVars>
          <dgm:chPref val="3"/>
        </dgm:presLayoutVars>
      </dgm:prSet>
      <dgm:spPr/>
    </dgm:pt>
    <dgm:pt modelId="{10B7FA5F-4757-47E5-9455-552EEE46282C}" type="pres">
      <dgm:prSet presAssocID="{E17A872D-5173-4CB0-9350-27A8BBC6AECA}" presName="rootConnector" presStyleLbl="node3" presStyleIdx="2" presStyleCnt="14"/>
      <dgm:spPr/>
    </dgm:pt>
    <dgm:pt modelId="{E7C78EA5-760A-4FD7-BD69-80EF3E0A36BA}" type="pres">
      <dgm:prSet presAssocID="{E17A872D-5173-4CB0-9350-27A8BBC6AECA}" presName="hierChild4" presStyleCnt="0"/>
      <dgm:spPr/>
    </dgm:pt>
    <dgm:pt modelId="{892F784F-8398-4E3D-96CD-645EDD2C7722}" type="pres">
      <dgm:prSet presAssocID="{E17A872D-5173-4CB0-9350-27A8BBC6AECA}" presName="hierChild5" presStyleCnt="0"/>
      <dgm:spPr/>
    </dgm:pt>
    <dgm:pt modelId="{7CB19E1E-CF70-49A7-B210-713CE0F8D72A}" type="pres">
      <dgm:prSet presAssocID="{2C0353F7-081A-46A9-91FC-0E292C301A65}" presName="Name37" presStyleLbl="parChTrans1D3" presStyleIdx="3" presStyleCnt="14"/>
      <dgm:spPr/>
    </dgm:pt>
    <dgm:pt modelId="{59A682A5-6914-4EB9-9E2E-8E5906E4679B}" type="pres">
      <dgm:prSet presAssocID="{E6B1DEC1-124A-4D57-A47E-BD01218A2986}" presName="hierRoot2" presStyleCnt="0">
        <dgm:presLayoutVars>
          <dgm:hierBranch val="init"/>
        </dgm:presLayoutVars>
      </dgm:prSet>
      <dgm:spPr/>
    </dgm:pt>
    <dgm:pt modelId="{88C62B36-CA4D-495D-8468-A312AAE7AD09}" type="pres">
      <dgm:prSet presAssocID="{E6B1DEC1-124A-4D57-A47E-BD01218A2986}" presName="rootComposite" presStyleCnt="0"/>
      <dgm:spPr/>
    </dgm:pt>
    <dgm:pt modelId="{2CF81A99-7B24-47D2-A519-29411FEFB35B}" type="pres">
      <dgm:prSet presAssocID="{E6B1DEC1-124A-4D57-A47E-BD01218A2986}" presName="rootText" presStyleLbl="node3" presStyleIdx="3" presStyleCnt="14">
        <dgm:presLayoutVars>
          <dgm:chPref val="3"/>
        </dgm:presLayoutVars>
      </dgm:prSet>
      <dgm:spPr/>
    </dgm:pt>
    <dgm:pt modelId="{EE21A4BC-5C3A-480E-9D1B-988B0D81BF6E}" type="pres">
      <dgm:prSet presAssocID="{E6B1DEC1-124A-4D57-A47E-BD01218A2986}" presName="rootConnector" presStyleLbl="node3" presStyleIdx="3" presStyleCnt="14"/>
      <dgm:spPr/>
    </dgm:pt>
    <dgm:pt modelId="{B3D83196-6532-4266-9EA0-6916C0701D06}" type="pres">
      <dgm:prSet presAssocID="{E6B1DEC1-124A-4D57-A47E-BD01218A2986}" presName="hierChild4" presStyleCnt="0"/>
      <dgm:spPr/>
    </dgm:pt>
    <dgm:pt modelId="{0A13ADD2-D3EC-4B93-941F-4E572A717D00}" type="pres">
      <dgm:prSet presAssocID="{E6B1DEC1-124A-4D57-A47E-BD01218A2986}" presName="hierChild5" presStyleCnt="0"/>
      <dgm:spPr/>
    </dgm:pt>
    <dgm:pt modelId="{56F786A4-C166-4EF2-B5C6-23D26ADFB6A6}" type="pres">
      <dgm:prSet presAssocID="{3B72A318-7EDD-4788-80E0-06D254D08A31}" presName="Name37" presStyleLbl="parChTrans1D3" presStyleIdx="4" presStyleCnt="14"/>
      <dgm:spPr/>
    </dgm:pt>
    <dgm:pt modelId="{E8374326-B4FF-4C16-A824-FD37B72D99F6}" type="pres">
      <dgm:prSet presAssocID="{716096DB-77E0-4CF0-BAF5-6908C7DC42DE}" presName="hierRoot2" presStyleCnt="0">
        <dgm:presLayoutVars>
          <dgm:hierBranch val="init"/>
        </dgm:presLayoutVars>
      </dgm:prSet>
      <dgm:spPr/>
    </dgm:pt>
    <dgm:pt modelId="{8926454E-3A4E-4CFE-AD37-F42392A8371E}" type="pres">
      <dgm:prSet presAssocID="{716096DB-77E0-4CF0-BAF5-6908C7DC42DE}" presName="rootComposite" presStyleCnt="0"/>
      <dgm:spPr/>
    </dgm:pt>
    <dgm:pt modelId="{542E6C41-7755-4A68-A767-D50BDE7A805E}" type="pres">
      <dgm:prSet presAssocID="{716096DB-77E0-4CF0-BAF5-6908C7DC42DE}" presName="rootText" presStyleLbl="node3" presStyleIdx="4" presStyleCnt="14">
        <dgm:presLayoutVars>
          <dgm:chPref val="3"/>
        </dgm:presLayoutVars>
      </dgm:prSet>
      <dgm:spPr/>
    </dgm:pt>
    <dgm:pt modelId="{D9E74BF8-23EE-473D-B8CC-EFCBD897C2F4}" type="pres">
      <dgm:prSet presAssocID="{716096DB-77E0-4CF0-BAF5-6908C7DC42DE}" presName="rootConnector" presStyleLbl="node3" presStyleIdx="4" presStyleCnt="14"/>
      <dgm:spPr/>
    </dgm:pt>
    <dgm:pt modelId="{B2334093-E228-4DD5-BC95-D449346AE82E}" type="pres">
      <dgm:prSet presAssocID="{716096DB-77E0-4CF0-BAF5-6908C7DC42DE}" presName="hierChild4" presStyleCnt="0"/>
      <dgm:spPr/>
    </dgm:pt>
    <dgm:pt modelId="{4C0B4E8B-6708-441C-B368-94B900C04F79}" type="pres">
      <dgm:prSet presAssocID="{716096DB-77E0-4CF0-BAF5-6908C7DC42DE}" presName="hierChild5" presStyleCnt="0"/>
      <dgm:spPr/>
    </dgm:pt>
    <dgm:pt modelId="{990F3A29-B7B8-48C5-BA60-6985C78598F5}" type="pres">
      <dgm:prSet presAssocID="{52A15A4E-BF2A-4892-91B5-BB4F031F59BE}" presName="hierChild5" presStyleCnt="0"/>
      <dgm:spPr/>
    </dgm:pt>
    <dgm:pt modelId="{C608AE9E-841C-4F1B-A3BE-8710B7833A05}" type="pres">
      <dgm:prSet presAssocID="{04357AC5-9FB3-4E0B-87E9-C90D522F205A}" presName="Name37" presStyleLbl="parChTrans1D2" presStyleIdx="1" presStyleCnt="5"/>
      <dgm:spPr/>
    </dgm:pt>
    <dgm:pt modelId="{A51A29C1-334D-42B6-8CF6-B5741944A6C6}" type="pres">
      <dgm:prSet presAssocID="{DCA9E795-6B0C-4A48-B452-3894F320A17C}" presName="hierRoot2" presStyleCnt="0">
        <dgm:presLayoutVars>
          <dgm:hierBranch val="init"/>
        </dgm:presLayoutVars>
      </dgm:prSet>
      <dgm:spPr/>
    </dgm:pt>
    <dgm:pt modelId="{F128AE99-28D3-4B7F-8E84-09E29A994666}" type="pres">
      <dgm:prSet presAssocID="{DCA9E795-6B0C-4A48-B452-3894F320A17C}" presName="rootComposite" presStyleCnt="0"/>
      <dgm:spPr/>
    </dgm:pt>
    <dgm:pt modelId="{DA9CC3D2-2D4A-4CFC-8DF8-9A5E8F3EF71D}" type="pres">
      <dgm:prSet presAssocID="{DCA9E795-6B0C-4A48-B452-3894F320A17C}" presName="rootText" presStyleLbl="node2" presStyleIdx="1" presStyleCnt="5">
        <dgm:presLayoutVars>
          <dgm:chPref val="3"/>
        </dgm:presLayoutVars>
      </dgm:prSet>
      <dgm:spPr/>
    </dgm:pt>
    <dgm:pt modelId="{B390DF5F-5304-4119-8892-68E5C5EF563F}" type="pres">
      <dgm:prSet presAssocID="{DCA9E795-6B0C-4A48-B452-3894F320A17C}" presName="rootConnector" presStyleLbl="node2" presStyleIdx="1" presStyleCnt="5"/>
      <dgm:spPr/>
    </dgm:pt>
    <dgm:pt modelId="{4EF407E6-7AFA-47B0-B6E3-7C69F72ECF4B}" type="pres">
      <dgm:prSet presAssocID="{DCA9E795-6B0C-4A48-B452-3894F320A17C}" presName="hierChild4" presStyleCnt="0"/>
      <dgm:spPr/>
    </dgm:pt>
    <dgm:pt modelId="{3AA82F1A-2C07-4D95-8DE5-3F5AB8D0F985}" type="pres">
      <dgm:prSet presAssocID="{30243E0A-8307-4330-931A-CA01DB5EE7E8}" presName="Name37" presStyleLbl="parChTrans1D3" presStyleIdx="5" presStyleCnt="14"/>
      <dgm:spPr/>
    </dgm:pt>
    <dgm:pt modelId="{3CCB8EBE-F25D-4747-BE7D-667934A3CB0B}" type="pres">
      <dgm:prSet presAssocID="{F1BDE377-9932-4052-9FDE-F962BA2778ED}" presName="hierRoot2" presStyleCnt="0">
        <dgm:presLayoutVars>
          <dgm:hierBranch val="init"/>
        </dgm:presLayoutVars>
      </dgm:prSet>
      <dgm:spPr/>
    </dgm:pt>
    <dgm:pt modelId="{D18683EF-935E-4E83-BFD0-6CC9626A60B7}" type="pres">
      <dgm:prSet presAssocID="{F1BDE377-9932-4052-9FDE-F962BA2778ED}" presName="rootComposite" presStyleCnt="0"/>
      <dgm:spPr/>
    </dgm:pt>
    <dgm:pt modelId="{B6B77D79-D240-4DD1-902D-D3D214E8689B}" type="pres">
      <dgm:prSet presAssocID="{F1BDE377-9932-4052-9FDE-F962BA2778ED}" presName="rootText" presStyleLbl="node3" presStyleIdx="5" presStyleCnt="14">
        <dgm:presLayoutVars>
          <dgm:chPref val="3"/>
        </dgm:presLayoutVars>
      </dgm:prSet>
      <dgm:spPr/>
    </dgm:pt>
    <dgm:pt modelId="{C8100F9F-7163-4B87-A30D-AA39B66ADF5C}" type="pres">
      <dgm:prSet presAssocID="{F1BDE377-9932-4052-9FDE-F962BA2778ED}" presName="rootConnector" presStyleLbl="node3" presStyleIdx="5" presStyleCnt="14"/>
      <dgm:spPr/>
    </dgm:pt>
    <dgm:pt modelId="{8840C312-0FF9-4BA9-89C2-4D543CCA87F2}" type="pres">
      <dgm:prSet presAssocID="{F1BDE377-9932-4052-9FDE-F962BA2778ED}" presName="hierChild4" presStyleCnt="0"/>
      <dgm:spPr/>
    </dgm:pt>
    <dgm:pt modelId="{1DDE4DF6-B862-4607-9936-2088DA458DDF}" type="pres">
      <dgm:prSet presAssocID="{F1BDE377-9932-4052-9FDE-F962BA2778ED}" presName="hierChild5" presStyleCnt="0"/>
      <dgm:spPr/>
    </dgm:pt>
    <dgm:pt modelId="{14E62816-7BA0-475A-B911-8B79E8BB3950}" type="pres">
      <dgm:prSet presAssocID="{BEE140E6-D7FB-442D-9D7F-8CC37D04465B}" presName="Name37" presStyleLbl="parChTrans1D3" presStyleIdx="6" presStyleCnt="14"/>
      <dgm:spPr/>
    </dgm:pt>
    <dgm:pt modelId="{96E319D6-153A-46D7-AD3F-387CA65FD637}" type="pres">
      <dgm:prSet presAssocID="{3E087D9E-1003-45FB-B337-E118B2649660}" presName="hierRoot2" presStyleCnt="0">
        <dgm:presLayoutVars>
          <dgm:hierBranch val="init"/>
        </dgm:presLayoutVars>
      </dgm:prSet>
      <dgm:spPr/>
    </dgm:pt>
    <dgm:pt modelId="{0D8242A3-D2B0-4B77-A9B4-D7A16989EF9B}" type="pres">
      <dgm:prSet presAssocID="{3E087D9E-1003-45FB-B337-E118B2649660}" presName="rootComposite" presStyleCnt="0"/>
      <dgm:spPr/>
    </dgm:pt>
    <dgm:pt modelId="{03DAC68E-1A6E-417C-8CB2-6A7CC19FE5B4}" type="pres">
      <dgm:prSet presAssocID="{3E087D9E-1003-45FB-B337-E118B2649660}" presName="rootText" presStyleLbl="node3" presStyleIdx="6" presStyleCnt="14">
        <dgm:presLayoutVars>
          <dgm:chPref val="3"/>
        </dgm:presLayoutVars>
      </dgm:prSet>
      <dgm:spPr/>
    </dgm:pt>
    <dgm:pt modelId="{9BB5DA3B-E533-497E-AC17-DCE90E4D3CEB}" type="pres">
      <dgm:prSet presAssocID="{3E087D9E-1003-45FB-B337-E118B2649660}" presName="rootConnector" presStyleLbl="node3" presStyleIdx="6" presStyleCnt="14"/>
      <dgm:spPr/>
    </dgm:pt>
    <dgm:pt modelId="{796CA127-6F53-4C58-8B37-920AC5677432}" type="pres">
      <dgm:prSet presAssocID="{3E087D9E-1003-45FB-B337-E118B2649660}" presName="hierChild4" presStyleCnt="0"/>
      <dgm:spPr/>
    </dgm:pt>
    <dgm:pt modelId="{467272C0-3FA6-4787-8E55-81A7D7D00C22}" type="pres">
      <dgm:prSet presAssocID="{3E087D9E-1003-45FB-B337-E118B2649660}" presName="hierChild5" presStyleCnt="0"/>
      <dgm:spPr/>
    </dgm:pt>
    <dgm:pt modelId="{680D579E-8153-4097-BCC1-9FE5581368E3}" type="pres">
      <dgm:prSet presAssocID="{DCA9E795-6B0C-4A48-B452-3894F320A17C}" presName="hierChild5" presStyleCnt="0"/>
      <dgm:spPr/>
    </dgm:pt>
    <dgm:pt modelId="{B69066B6-7F43-49F6-AA5C-0547CF139EB4}" type="pres">
      <dgm:prSet presAssocID="{D9F80A98-D25B-4556-9736-AE91DB0D714D}" presName="Name37" presStyleLbl="parChTrans1D2" presStyleIdx="2" presStyleCnt="5"/>
      <dgm:spPr/>
    </dgm:pt>
    <dgm:pt modelId="{57F28632-8899-4C33-9D73-184DDC8A3D0F}" type="pres">
      <dgm:prSet presAssocID="{F90854DB-E433-49CA-8453-997E30ABA0ED}" presName="hierRoot2" presStyleCnt="0">
        <dgm:presLayoutVars>
          <dgm:hierBranch val="init"/>
        </dgm:presLayoutVars>
      </dgm:prSet>
      <dgm:spPr/>
    </dgm:pt>
    <dgm:pt modelId="{8A6926B1-0EE4-4B80-9160-7BF15C13CDAC}" type="pres">
      <dgm:prSet presAssocID="{F90854DB-E433-49CA-8453-997E30ABA0ED}" presName="rootComposite" presStyleCnt="0"/>
      <dgm:spPr/>
    </dgm:pt>
    <dgm:pt modelId="{7E286BAB-0D45-4ADE-A946-F190D6D8F492}" type="pres">
      <dgm:prSet presAssocID="{F90854DB-E433-49CA-8453-997E30ABA0ED}" presName="rootText" presStyleLbl="node2" presStyleIdx="2" presStyleCnt="5">
        <dgm:presLayoutVars>
          <dgm:chPref val="3"/>
        </dgm:presLayoutVars>
      </dgm:prSet>
      <dgm:spPr/>
    </dgm:pt>
    <dgm:pt modelId="{F4C7381F-1933-4219-AE3F-2333D5AEC017}" type="pres">
      <dgm:prSet presAssocID="{F90854DB-E433-49CA-8453-997E30ABA0ED}" presName="rootConnector" presStyleLbl="node2" presStyleIdx="2" presStyleCnt="5"/>
      <dgm:spPr/>
    </dgm:pt>
    <dgm:pt modelId="{AB571A09-5F02-4EB6-87F8-1E777B7579FA}" type="pres">
      <dgm:prSet presAssocID="{F90854DB-E433-49CA-8453-997E30ABA0ED}" presName="hierChild4" presStyleCnt="0"/>
      <dgm:spPr/>
    </dgm:pt>
    <dgm:pt modelId="{AD796416-6322-419C-8E15-FB4497E7E126}" type="pres">
      <dgm:prSet presAssocID="{C8502D86-3926-4A3D-BEB6-0552671FD9A6}" presName="Name37" presStyleLbl="parChTrans1D3" presStyleIdx="7" presStyleCnt="14"/>
      <dgm:spPr/>
    </dgm:pt>
    <dgm:pt modelId="{C650BB71-7979-4AC6-983C-3DF3F04982E2}" type="pres">
      <dgm:prSet presAssocID="{0463AE63-3C78-4F36-AA17-53A42E8CBCDF}" presName="hierRoot2" presStyleCnt="0">
        <dgm:presLayoutVars>
          <dgm:hierBranch val="init"/>
        </dgm:presLayoutVars>
      </dgm:prSet>
      <dgm:spPr/>
    </dgm:pt>
    <dgm:pt modelId="{2CE453F8-72F0-4DEA-AC50-6B27F0A6F7B7}" type="pres">
      <dgm:prSet presAssocID="{0463AE63-3C78-4F36-AA17-53A42E8CBCDF}" presName="rootComposite" presStyleCnt="0"/>
      <dgm:spPr/>
    </dgm:pt>
    <dgm:pt modelId="{F7DB6477-0250-4F0E-BEFA-86289E57FC63}" type="pres">
      <dgm:prSet presAssocID="{0463AE63-3C78-4F36-AA17-53A42E8CBCDF}" presName="rootText" presStyleLbl="node3" presStyleIdx="7" presStyleCnt="14">
        <dgm:presLayoutVars>
          <dgm:chPref val="3"/>
        </dgm:presLayoutVars>
      </dgm:prSet>
      <dgm:spPr/>
    </dgm:pt>
    <dgm:pt modelId="{B0E013F2-3254-4D0F-8037-BA063D4831D2}" type="pres">
      <dgm:prSet presAssocID="{0463AE63-3C78-4F36-AA17-53A42E8CBCDF}" presName="rootConnector" presStyleLbl="node3" presStyleIdx="7" presStyleCnt="14"/>
      <dgm:spPr/>
    </dgm:pt>
    <dgm:pt modelId="{AC2D88BB-1DDC-49EB-9560-9BDC62028620}" type="pres">
      <dgm:prSet presAssocID="{0463AE63-3C78-4F36-AA17-53A42E8CBCDF}" presName="hierChild4" presStyleCnt="0"/>
      <dgm:spPr/>
    </dgm:pt>
    <dgm:pt modelId="{D909D87B-8C85-47C8-9B82-BB71C7A47908}" type="pres">
      <dgm:prSet presAssocID="{0463AE63-3C78-4F36-AA17-53A42E8CBCDF}" presName="hierChild5" presStyleCnt="0"/>
      <dgm:spPr/>
    </dgm:pt>
    <dgm:pt modelId="{0453CB41-783A-49BA-BF83-03BEE01C9CF1}" type="pres">
      <dgm:prSet presAssocID="{E58F17D8-E2B4-48E6-B5D1-902CDD25F080}" presName="Name37" presStyleLbl="parChTrans1D3" presStyleIdx="8" presStyleCnt="14"/>
      <dgm:spPr/>
    </dgm:pt>
    <dgm:pt modelId="{653AB070-FDE1-4A8A-BB3E-93FB890E3122}" type="pres">
      <dgm:prSet presAssocID="{764B17CA-FFBD-4A84-97D0-AED93C95DA86}" presName="hierRoot2" presStyleCnt="0">
        <dgm:presLayoutVars>
          <dgm:hierBranch val="init"/>
        </dgm:presLayoutVars>
      </dgm:prSet>
      <dgm:spPr/>
    </dgm:pt>
    <dgm:pt modelId="{A0EC184C-C983-4504-974D-E7CB42405486}" type="pres">
      <dgm:prSet presAssocID="{764B17CA-FFBD-4A84-97D0-AED93C95DA86}" presName="rootComposite" presStyleCnt="0"/>
      <dgm:spPr/>
    </dgm:pt>
    <dgm:pt modelId="{91C4A711-F9E1-4D79-AE4B-40413B7A721E}" type="pres">
      <dgm:prSet presAssocID="{764B17CA-FFBD-4A84-97D0-AED93C95DA86}" presName="rootText" presStyleLbl="node3" presStyleIdx="8" presStyleCnt="14">
        <dgm:presLayoutVars>
          <dgm:chPref val="3"/>
        </dgm:presLayoutVars>
      </dgm:prSet>
      <dgm:spPr/>
    </dgm:pt>
    <dgm:pt modelId="{866638C5-757F-4688-8F72-CBFA7757531A}" type="pres">
      <dgm:prSet presAssocID="{764B17CA-FFBD-4A84-97D0-AED93C95DA86}" presName="rootConnector" presStyleLbl="node3" presStyleIdx="8" presStyleCnt="14"/>
      <dgm:spPr/>
    </dgm:pt>
    <dgm:pt modelId="{D019EB3A-E0AE-483A-8937-01CF4F4DEDD4}" type="pres">
      <dgm:prSet presAssocID="{764B17CA-FFBD-4A84-97D0-AED93C95DA86}" presName="hierChild4" presStyleCnt="0"/>
      <dgm:spPr/>
    </dgm:pt>
    <dgm:pt modelId="{4B11A71E-AF6F-4031-85BF-895291EAB440}" type="pres">
      <dgm:prSet presAssocID="{764B17CA-FFBD-4A84-97D0-AED93C95DA86}" presName="hierChild5" presStyleCnt="0"/>
      <dgm:spPr/>
    </dgm:pt>
    <dgm:pt modelId="{30A90A87-D967-4F6D-B2B3-F545D9F46787}" type="pres">
      <dgm:prSet presAssocID="{F90854DB-E433-49CA-8453-997E30ABA0ED}" presName="hierChild5" presStyleCnt="0"/>
      <dgm:spPr/>
    </dgm:pt>
    <dgm:pt modelId="{F268621B-A116-4217-B632-0E104BD3D81E}" type="pres">
      <dgm:prSet presAssocID="{AB2D6103-2CBD-4F6C-AA2A-137F42B5EE84}" presName="Name37" presStyleLbl="parChTrans1D2" presStyleIdx="3" presStyleCnt="5"/>
      <dgm:spPr/>
    </dgm:pt>
    <dgm:pt modelId="{BAF30F81-8A52-4132-AE50-15561050F0AB}" type="pres">
      <dgm:prSet presAssocID="{B7B4E916-9878-4E3A-9D5A-8EB9E52DC982}" presName="hierRoot2" presStyleCnt="0">
        <dgm:presLayoutVars>
          <dgm:hierBranch val="init"/>
        </dgm:presLayoutVars>
      </dgm:prSet>
      <dgm:spPr/>
    </dgm:pt>
    <dgm:pt modelId="{9FDCB6DF-4B64-4984-9774-09B39D57857A}" type="pres">
      <dgm:prSet presAssocID="{B7B4E916-9878-4E3A-9D5A-8EB9E52DC982}" presName="rootComposite" presStyleCnt="0"/>
      <dgm:spPr/>
    </dgm:pt>
    <dgm:pt modelId="{D9E55D61-068B-43A0-8986-37C279681795}" type="pres">
      <dgm:prSet presAssocID="{B7B4E916-9878-4E3A-9D5A-8EB9E52DC982}" presName="rootText" presStyleLbl="node2" presStyleIdx="3" presStyleCnt="5">
        <dgm:presLayoutVars>
          <dgm:chPref val="3"/>
        </dgm:presLayoutVars>
      </dgm:prSet>
      <dgm:spPr/>
    </dgm:pt>
    <dgm:pt modelId="{22EAACB0-6E98-4E18-9E51-D423479B5DC2}" type="pres">
      <dgm:prSet presAssocID="{B7B4E916-9878-4E3A-9D5A-8EB9E52DC982}" presName="rootConnector" presStyleLbl="node2" presStyleIdx="3" presStyleCnt="5"/>
      <dgm:spPr/>
    </dgm:pt>
    <dgm:pt modelId="{731A738A-9643-4B83-AE68-F41E375E7FC7}" type="pres">
      <dgm:prSet presAssocID="{B7B4E916-9878-4E3A-9D5A-8EB9E52DC982}" presName="hierChild4" presStyleCnt="0"/>
      <dgm:spPr/>
    </dgm:pt>
    <dgm:pt modelId="{637FC1ED-6D21-470D-9491-B187F148C8AD}" type="pres">
      <dgm:prSet presAssocID="{3B3C299C-6643-4180-8B0D-AA036B2D9FBC}" presName="Name37" presStyleLbl="parChTrans1D3" presStyleIdx="9" presStyleCnt="14"/>
      <dgm:spPr/>
    </dgm:pt>
    <dgm:pt modelId="{8847A832-C3D8-43DC-913C-D6CBA82A9A1E}" type="pres">
      <dgm:prSet presAssocID="{CFF317B2-B99A-47D9-B483-2162A367FFD2}" presName="hierRoot2" presStyleCnt="0">
        <dgm:presLayoutVars>
          <dgm:hierBranch val="init"/>
        </dgm:presLayoutVars>
      </dgm:prSet>
      <dgm:spPr/>
    </dgm:pt>
    <dgm:pt modelId="{1D3BE211-7F7C-4734-B0B7-0E05BFDD4142}" type="pres">
      <dgm:prSet presAssocID="{CFF317B2-B99A-47D9-B483-2162A367FFD2}" presName="rootComposite" presStyleCnt="0"/>
      <dgm:spPr/>
    </dgm:pt>
    <dgm:pt modelId="{6D0FD873-4E7D-456E-873E-8338331266B6}" type="pres">
      <dgm:prSet presAssocID="{CFF317B2-B99A-47D9-B483-2162A367FFD2}" presName="rootText" presStyleLbl="node3" presStyleIdx="9" presStyleCnt="14">
        <dgm:presLayoutVars>
          <dgm:chPref val="3"/>
        </dgm:presLayoutVars>
      </dgm:prSet>
      <dgm:spPr/>
    </dgm:pt>
    <dgm:pt modelId="{890065D8-E1D3-41DD-94BC-5A6B2CED8C12}" type="pres">
      <dgm:prSet presAssocID="{CFF317B2-B99A-47D9-B483-2162A367FFD2}" presName="rootConnector" presStyleLbl="node3" presStyleIdx="9" presStyleCnt="14"/>
      <dgm:spPr/>
    </dgm:pt>
    <dgm:pt modelId="{C00416A8-7D00-4925-AF86-29257D8F23A8}" type="pres">
      <dgm:prSet presAssocID="{CFF317B2-B99A-47D9-B483-2162A367FFD2}" presName="hierChild4" presStyleCnt="0"/>
      <dgm:spPr/>
    </dgm:pt>
    <dgm:pt modelId="{6F8DECDF-F4A1-4A33-9282-8025EE4AC2D3}" type="pres">
      <dgm:prSet presAssocID="{CFF317B2-B99A-47D9-B483-2162A367FFD2}" presName="hierChild5" presStyleCnt="0"/>
      <dgm:spPr/>
    </dgm:pt>
    <dgm:pt modelId="{C9A54911-8386-4B53-BD44-76FFEDCBE65B}" type="pres">
      <dgm:prSet presAssocID="{2A994FD5-19E1-4CD6-B2B7-138DF25610A7}" presName="Name37" presStyleLbl="parChTrans1D3" presStyleIdx="10" presStyleCnt="14"/>
      <dgm:spPr/>
    </dgm:pt>
    <dgm:pt modelId="{9BF8265D-3F7E-4127-A4F9-FCBC99403D7D}" type="pres">
      <dgm:prSet presAssocID="{B6279641-8C56-497F-AB09-7CFF14A041BF}" presName="hierRoot2" presStyleCnt="0">
        <dgm:presLayoutVars>
          <dgm:hierBranch val="init"/>
        </dgm:presLayoutVars>
      </dgm:prSet>
      <dgm:spPr/>
    </dgm:pt>
    <dgm:pt modelId="{4239B11F-006C-4773-8B68-0E71496B140F}" type="pres">
      <dgm:prSet presAssocID="{B6279641-8C56-497F-AB09-7CFF14A041BF}" presName="rootComposite" presStyleCnt="0"/>
      <dgm:spPr/>
    </dgm:pt>
    <dgm:pt modelId="{5A9E67BF-DAD0-491E-A5F8-9730A15EBA47}" type="pres">
      <dgm:prSet presAssocID="{B6279641-8C56-497F-AB09-7CFF14A041BF}" presName="rootText" presStyleLbl="node3" presStyleIdx="10" presStyleCnt="14">
        <dgm:presLayoutVars>
          <dgm:chPref val="3"/>
        </dgm:presLayoutVars>
      </dgm:prSet>
      <dgm:spPr/>
    </dgm:pt>
    <dgm:pt modelId="{03B27BC5-9282-4024-9BB8-CCF71CF0EC47}" type="pres">
      <dgm:prSet presAssocID="{B6279641-8C56-497F-AB09-7CFF14A041BF}" presName="rootConnector" presStyleLbl="node3" presStyleIdx="10" presStyleCnt="14"/>
      <dgm:spPr/>
    </dgm:pt>
    <dgm:pt modelId="{7664C568-8CAA-4123-AA24-403FFCD514DF}" type="pres">
      <dgm:prSet presAssocID="{B6279641-8C56-497F-AB09-7CFF14A041BF}" presName="hierChild4" presStyleCnt="0"/>
      <dgm:spPr/>
    </dgm:pt>
    <dgm:pt modelId="{D1624C62-A010-4C8F-ACBE-889E5A907440}" type="pres">
      <dgm:prSet presAssocID="{B6279641-8C56-497F-AB09-7CFF14A041BF}" presName="hierChild5" presStyleCnt="0"/>
      <dgm:spPr/>
    </dgm:pt>
    <dgm:pt modelId="{5AD38E86-2B90-4186-92F2-A4D1FB6263CA}" type="pres">
      <dgm:prSet presAssocID="{B7B4E916-9878-4E3A-9D5A-8EB9E52DC982}" presName="hierChild5" presStyleCnt="0"/>
      <dgm:spPr/>
    </dgm:pt>
    <dgm:pt modelId="{5C0D5F0D-17C3-4F56-9B55-F89565F51606}" type="pres">
      <dgm:prSet presAssocID="{0DE3994B-F52A-466A-96F6-919A3096528B}" presName="Name37" presStyleLbl="parChTrans1D2" presStyleIdx="4" presStyleCnt="5"/>
      <dgm:spPr/>
    </dgm:pt>
    <dgm:pt modelId="{91B7814E-C0AE-48E7-AC86-C5FEE7671775}" type="pres">
      <dgm:prSet presAssocID="{EAE9971C-B03D-4E44-8992-778F16980925}" presName="hierRoot2" presStyleCnt="0">
        <dgm:presLayoutVars>
          <dgm:hierBranch val="init"/>
        </dgm:presLayoutVars>
      </dgm:prSet>
      <dgm:spPr/>
    </dgm:pt>
    <dgm:pt modelId="{8BF31221-A160-461A-85C3-4CDDA70C083F}" type="pres">
      <dgm:prSet presAssocID="{EAE9971C-B03D-4E44-8992-778F16980925}" presName="rootComposite" presStyleCnt="0"/>
      <dgm:spPr/>
    </dgm:pt>
    <dgm:pt modelId="{228A70E8-4E57-4314-9E9C-29ADEDF5CFB5}" type="pres">
      <dgm:prSet presAssocID="{EAE9971C-B03D-4E44-8992-778F16980925}" presName="rootText" presStyleLbl="node2" presStyleIdx="4" presStyleCnt="5">
        <dgm:presLayoutVars>
          <dgm:chPref val="3"/>
        </dgm:presLayoutVars>
      </dgm:prSet>
      <dgm:spPr/>
    </dgm:pt>
    <dgm:pt modelId="{47548FD6-E8C6-4ABE-82B7-44FD8F5086A3}" type="pres">
      <dgm:prSet presAssocID="{EAE9971C-B03D-4E44-8992-778F16980925}" presName="rootConnector" presStyleLbl="node2" presStyleIdx="4" presStyleCnt="5"/>
      <dgm:spPr/>
    </dgm:pt>
    <dgm:pt modelId="{92FC4E42-9D1F-41CF-BA34-9592EEC966C3}" type="pres">
      <dgm:prSet presAssocID="{EAE9971C-B03D-4E44-8992-778F16980925}" presName="hierChild4" presStyleCnt="0"/>
      <dgm:spPr/>
    </dgm:pt>
    <dgm:pt modelId="{0D336476-5945-4740-82AF-0B3C599E7734}" type="pres">
      <dgm:prSet presAssocID="{EE160DD2-0810-4CC6-A12F-D7A9F17EC5C7}" presName="Name37" presStyleLbl="parChTrans1D3" presStyleIdx="11" presStyleCnt="14"/>
      <dgm:spPr/>
    </dgm:pt>
    <dgm:pt modelId="{2FB50822-A572-4E19-89D2-BAC271DA9F57}" type="pres">
      <dgm:prSet presAssocID="{D405F61B-5D09-424A-B7CB-3B508D9847D0}" presName="hierRoot2" presStyleCnt="0">
        <dgm:presLayoutVars>
          <dgm:hierBranch val="init"/>
        </dgm:presLayoutVars>
      </dgm:prSet>
      <dgm:spPr/>
    </dgm:pt>
    <dgm:pt modelId="{360314CE-031D-44D7-AD22-EF5C95557C05}" type="pres">
      <dgm:prSet presAssocID="{D405F61B-5D09-424A-B7CB-3B508D9847D0}" presName="rootComposite" presStyleCnt="0"/>
      <dgm:spPr/>
    </dgm:pt>
    <dgm:pt modelId="{FCEDD9FD-592C-492B-8607-81367C5E5611}" type="pres">
      <dgm:prSet presAssocID="{D405F61B-5D09-424A-B7CB-3B508D9847D0}" presName="rootText" presStyleLbl="node3" presStyleIdx="11" presStyleCnt="14">
        <dgm:presLayoutVars>
          <dgm:chPref val="3"/>
        </dgm:presLayoutVars>
      </dgm:prSet>
      <dgm:spPr/>
    </dgm:pt>
    <dgm:pt modelId="{29489EFB-4437-4D80-B08F-56A6D947AB7A}" type="pres">
      <dgm:prSet presAssocID="{D405F61B-5D09-424A-B7CB-3B508D9847D0}" presName="rootConnector" presStyleLbl="node3" presStyleIdx="11" presStyleCnt="14"/>
      <dgm:spPr/>
    </dgm:pt>
    <dgm:pt modelId="{58B76FEC-195D-483E-A3FC-EF746AC01F83}" type="pres">
      <dgm:prSet presAssocID="{D405F61B-5D09-424A-B7CB-3B508D9847D0}" presName="hierChild4" presStyleCnt="0"/>
      <dgm:spPr/>
    </dgm:pt>
    <dgm:pt modelId="{DB80EBB3-1C0D-4CFF-A35E-83D306EA7C3B}" type="pres">
      <dgm:prSet presAssocID="{D405F61B-5D09-424A-B7CB-3B508D9847D0}" presName="hierChild5" presStyleCnt="0"/>
      <dgm:spPr/>
    </dgm:pt>
    <dgm:pt modelId="{72DFAB66-023D-457D-A87B-9A03001F3EB8}" type="pres">
      <dgm:prSet presAssocID="{24A19D4B-5AE9-4F35-A214-BA6D58919B8F}" presName="Name37" presStyleLbl="parChTrans1D3" presStyleIdx="12" presStyleCnt="14"/>
      <dgm:spPr/>
    </dgm:pt>
    <dgm:pt modelId="{A4EEF2BA-550A-431F-8619-6FE897A7735E}" type="pres">
      <dgm:prSet presAssocID="{4A8931F2-FD8E-4327-851C-7467FBFD3E3C}" presName="hierRoot2" presStyleCnt="0">
        <dgm:presLayoutVars>
          <dgm:hierBranch val="init"/>
        </dgm:presLayoutVars>
      </dgm:prSet>
      <dgm:spPr/>
    </dgm:pt>
    <dgm:pt modelId="{8BBF9714-357E-4C02-BBD6-C72B04492346}" type="pres">
      <dgm:prSet presAssocID="{4A8931F2-FD8E-4327-851C-7467FBFD3E3C}" presName="rootComposite" presStyleCnt="0"/>
      <dgm:spPr/>
    </dgm:pt>
    <dgm:pt modelId="{AE5D2F3D-062C-4CA9-9865-2FBA07E3CDAC}" type="pres">
      <dgm:prSet presAssocID="{4A8931F2-FD8E-4327-851C-7467FBFD3E3C}" presName="rootText" presStyleLbl="node3" presStyleIdx="12" presStyleCnt="14">
        <dgm:presLayoutVars>
          <dgm:chPref val="3"/>
        </dgm:presLayoutVars>
      </dgm:prSet>
      <dgm:spPr/>
    </dgm:pt>
    <dgm:pt modelId="{D1F5A599-030D-4172-8A51-90291DF082EF}" type="pres">
      <dgm:prSet presAssocID="{4A8931F2-FD8E-4327-851C-7467FBFD3E3C}" presName="rootConnector" presStyleLbl="node3" presStyleIdx="12" presStyleCnt="14"/>
      <dgm:spPr/>
    </dgm:pt>
    <dgm:pt modelId="{88540C62-4CD1-4964-BFD3-3A8C9844CA37}" type="pres">
      <dgm:prSet presAssocID="{4A8931F2-FD8E-4327-851C-7467FBFD3E3C}" presName="hierChild4" presStyleCnt="0"/>
      <dgm:spPr/>
    </dgm:pt>
    <dgm:pt modelId="{D7347945-179C-495C-A698-BC35EC589254}" type="pres">
      <dgm:prSet presAssocID="{4A8931F2-FD8E-4327-851C-7467FBFD3E3C}" presName="hierChild5" presStyleCnt="0"/>
      <dgm:spPr/>
    </dgm:pt>
    <dgm:pt modelId="{7F6D4430-EDF4-4ACA-A145-1D74462EEFBB}" type="pres">
      <dgm:prSet presAssocID="{0C691FA4-A905-4723-AD09-1400AEC03478}" presName="Name37" presStyleLbl="parChTrans1D3" presStyleIdx="13" presStyleCnt="14"/>
      <dgm:spPr/>
    </dgm:pt>
    <dgm:pt modelId="{41908484-A3FB-436A-A9AB-B7B816E37EB3}" type="pres">
      <dgm:prSet presAssocID="{5338A52B-0268-46EC-A3CB-C26C24A54373}" presName="hierRoot2" presStyleCnt="0">
        <dgm:presLayoutVars>
          <dgm:hierBranch val="init"/>
        </dgm:presLayoutVars>
      </dgm:prSet>
      <dgm:spPr/>
    </dgm:pt>
    <dgm:pt modelId="{CC088970-DBBE-4D4D-9616-61E38DAA3895}" type="pres">
      <dgm:prSet presAssocID="{5338A52B-0268-46EC-A3CB-C26C24A54373}" presName="rootComposite" presStyleCnt="0"/>
      <dgm:spPr/>
    </dgm:pt>
    <dgm:pt modelId="{9F894771-7A1B-4FA3-BA75-F342C7C06936}" type="pres">
      <dgm:prSet presAssocID="{5338A52B-0268-46EC-A3CB-C26C24A54373}" presName="rootText" presStyleLbl="node3" presStyleIdx="13" presStyleCnt="14">
        <dgm:presLayoutVars>
          <dgm:chPref val="3"/>
        </dgm:presLayoutVars>
      </dgm:prSet>
      <dgm:spPr/>
    </dgm:pt>
    <dgm:pt modelId="{5B729E8C-8732-45AB-AC39-898A13AD1689}" type="pres">
      <dgm:prSet presAssocID="{5338A52B-0268-46EC-A3CB-C26C24A54373}" presName="rootConnector" presStyleLbl="node3" presStyleIdx="13" presStyleCnt="14"/>
      <dgm:spPr/>
    </dgm:pt>
    <dgm:pt modelId="{6FE7552B-CF97-48D3-9DEA-0F36C1A38E88}" type="pres">
      <dgm:prSet presAssocID="{5338A52B-0268-46EC-A3CB-C26C24A54373}" presName="hierChild4" presStyleCnt="0"/>
      <dgm:spPr/>
    </dgm:pt>
    <dgm:pt modelId="{947A9323-4A06-404D-BD74-23C106005707}" type="pres">
      <dgm:prSet presAssocID="{5338A52B-0268-46EC-A3CB-C26C24A54373}" presName="hierChild5" presStyleCnt="0"/>
      <dgm:spPr/>
    </dgm:pt>
    <dgm:pt modelId="{00CBDEA5-D263-4C48-9AC7-196445444623}" type="pres">
      <dgm:prSet presAssocID="{EAE9971C-B03D-4E44-8992-778F16980925}" presName="hierChild5" presStyleCnt="0"/>
      <dgm:spPr/>
    </dgm:pt>
    <dgm:pt modelId="{9EA67B25-11AC-45CD-AA84-A16278D5B72A}" type="pres">
      <dgm:prSet presAssocID="{6B55640D-EAF7-49DE-9AA4-4E3B3B97EA86}" presName="hierChild3" presStyleCnt="0"/>
      <dgm:spPr/>
    </dgm:pt>
  </dgm:ptLst>
  <dgm:cxnLst>
    <dgm:cxn modelId="{B68CC78A-FE9B-40B4-AA79-98E2239B7071}" srcId="{EAE9971C-B03D-4E44-8992-778F16980925}" destId="{D405F61B-5D09-424A-B7CB-3B508D9847D0}" srcOrd="0" destOrd="0" parTransId="{EE160DD2-0810-4CC6-A12F-D7A9F17EC5C7}" sibTransId="{66A4E2F6-25EC-4CCB-8BE4-95EBA35A6EC4}"/>
    <dgm:cxn modelId="{9962013D-44AE-4D2D-8867-2B9F11EB028F}" type="presOf" srcId="{716096DB-77E0-4CF0-BAF5-6908C7DC42DE}" destId="{542E6C41-7755-4A68-A767-D50BDE7A805E}" srcOrd="0" destOrd="0" presId="urn:microsoft.com/office/officeart/2005/8/layout/orgChart1"/>
    <dgm:cxn modelId="{47211156-FF9E-40B9-88BC-E51FF8B7A66F}" type="presOf" srcId="{4C4DBC11-2CF5-4BFF-8F8D-8F07D60BC7FF}" destId="{8E7EC7EA-5933-4D2E-81CB-DCD5F55D7ED4}" srcOrd="0" destOrd="0" presId="urn:microsoft.com/office/officeart/2005/8/layout/orgChart1"/>
    <dgm:cxn modelId="{F79FD1F8-1830-456D-9BB9-B819576ACEBB}" type="presOf" srcId="{E4E87CE1-E124-4B25-9BE1-3F0C8AC6BF05}" destId="{E2BDB367-CB8B-4114-AEA0-A629C56B7E8F}" srcOrd="0" destOrd="0" presId="urn:microsoft.com/office/officeart/2005/8/layout/orgChart1"/>
    <dgm:cxn modelId="{5A28A913-A602-40D1-8C21-2D0224C8CD39}" type="presOf" srcId="{0463AE63-3C78-4F36-AA17-53A42E8CBCDF}" destId="{F7DB6477-0250-4F0E-BEFA-86289E57FC63}" srcOrd="0" destOrd="0" presId="urn:microsoft.com/office/officeart/2005/8/layout/orgChart1"/>
    <dgm:cxn modelId="{A0F32DC1-B3D4-4DD0-BE18-9F03370AA926}" type="presOf" srcId="{D9F80A98-D25B-4556-9736-AE91DB0D714D}" destId="{B69066B6-7F43-49F6-AA5C-0547CF139EB4}" srcOrd="0" destOrd="0" presId="urn:microsoft.com/office/officeart/2005/8/layout/orgChart1"/>
    <dgm:cxn modelId="{218F4D4A-AFE8-453D-8D9A-C3F640202CF7}" type="presOf" srcId="{AB2D6103-2CBD-4F6C-AA2A-137F42B5EE84}" destId="{F268621B-A116-4217-B632-0E104BD3D81E}" srcOrd="0" destOrd="0" presId="urn:microsoft.com/office/officeart/2005/8/layout/orgChart1"/>
    <dgm:cxn modelId="{277F6A23-0B7B-42FB-BC98-6DDC8A1B44F1}" srcId="{6B55640D-EAF7-49DE-9AA4-4E3B3B97EA86}" destId="{DCA9E795-6B0C-4A48-B452-3894F320A17C}" srcOrd="1" destOrd="0" parTransId="{04357AC5-9FB3-4E0B-87E9-C90D522F205A}" sibTransId="{F909FE82-9B3B-4128-B550-0B2116AB442F}"/>
    <dgm:cxn modelId="{B8F55D03-B970-404E-BF7C-70AD47D03CA7}" type="presOf" srcId="{52A15A4E-BF2A-4892-91B5-BB4F031F59BE}" destId="{8EB7A304-5BDC-4369-A97A-196AA136712A}" srcOrd="1" destOrd="0" presId="urn:microsoft.com/office/officeart/2005/8/layout/orgChart1"/>
    <dgm:cxn modelId="{1EA2239D-056A-43EE-A3B4-3FA7A19C9966}" type="presOf" srcId="{F90854DB-E433-49CA-8453-997E30ABA0ED}" destId="{7E286BAB-0D45-4ADE-A946-F190D6D8F492}" srcOrd="0" destOrd="0" presId="urn:microsoft.com/office/officeart/2005/8/layout/orgChart1"/>
    <dgm:cxn modelId="{36FE4B3F-DFA9-4A3B-B9A9-ECFBB886901A}" srcId="{6B55640D-EAF7-49DE-9AA4-4E3B3B97EA86}" destId="{52A15A4E-BF2A-4892-91B5-BB4F031F59BE}" srcOrd="0" destOrd="0" parTransId="{4C4DBC11-2CF5-4BFF-8F8D-8F07D60BC7FF}" sibTransId="{EA21B625-E21F-4370-B6AF-B29697763CDE}"/>
    <dgm:cxn modelId="{0334CBBB-8DC5-4E20-A65B-7309AE58324C}" type="presOf" srcId="{CFF317B2-B99A-47D9-B483-2162A367FFD2}" destId="{890065D8-E1D3-41DD-94BC-5A6B2CED8C12}" srcOrd="1" destOrd="0" presId="urn:microsoft.com/office/officeart/2005/8/layout/orgChart1"/>
    <dgm:cxn modelId="{9AAFFBC3-BD16-4110-A3FD-D87B5498347D}" type="presOf" srcId="{0C691FA4-A905-4723-AD09-1400AEC03478}" destId="{7F6D4430-EDF4-4ACA-A145-1D74462EEFBB}" srcOrd="0" destOrd="0" presId="urn:microsoft.com/office/officeart/2005/8/layout/orgChart1"/>
    <dgm:cxn modelId="{17FF38CB-338E-49AB-BF01-164761DF06C9}" type="presOf" srcId="{2A994FD5-19E1-4CD6-B2B7-138DF25610A7}" destId="{C9A54911-8386-4B53-BD44-76FFEDCBE65B}" srcOrd="0" destOrd="0" presId="urn:microsoft.com/office/officeart/2005/8/layout/orgChart1"/>
    <dgm:cxn modelId="{87803323-C16D-4C24-9993-97C7AA1B9A1A}" type="presOf" srcId="{BEE140E6-D7FB-442D-9D7F-8CC37D04465B}" destId="{14E62816-7BA0-475A-B911-8B79E8BB3950}" srcOrd="0" destOrd="0" presId="urn:microsoft.com/office/officeart/2005/8/layout/orgChart1"/>
    <dgm:cxn modelId="{516F3D73-35F0-4C74-BB12-2F33CC6175F3}" type="presOf" srcId="{04357AC5-9FB3-4E0B-87E9-C90D522F205A}" destId="{C608AE9E-841C-4F1B-A3BE-8710B7833A05}" srcOrd="0" destOrd="0" presId="urn:microsoft.com/office/officeart/2005/8/layout/orgChart1"/>
    <dgm:cxn modelId="{695FF405-B0A4-47A1-964F-8852B4363ED7}" type="presOf" srcId="{9B371A73-CBEA-4E96-9244-1C3666AF371F}" destId="{E733506B-D857-427C-AB2E-C63ADD029A30}" srcOrd="1" destOrd="0" presId="urn:microsoft.com/office/officeart/2005/8/layout/orgChart1"/>
    <dgm:cxn modelId="{347F8935-12EC-4AEE-AFA3-91BC85F88C5B}" type="presOf" srcId="{3B3C299C-6643-4180-8B0D-AA036B2D9FBC}" destId="{637FC1ED-6D21-470D-9491-B187F148C8AD}" srcOrd="0" destOrd="0" presId="urn:microsoft.com/office/officeart/2005/8/layout/orgChart1"/>
    <dgm:cxn modelId="{FE62030F-70F8-43F3-BC90-B2B4339097E5}" type="presOf" srcId="{764B17CA-FFBD-4A84-97D0-AED93C95DA86}" destId="{866638C5-757F-4688-8F72-CBFA7757531A}" srcOrd="1" destOrd="0" presId="urn:microsoft.com/office/officeart/2005/8/layout/orgChart1"/>
    <dgm:cxn modelId="{BF34522A-6423-43A5-A4A7-CF479CB216C4}" type="presOf" srcId="{F1BDE377-9932-4052-9FDE-F962BA2778ED}" destId="{C8100F9F-7163-4B87-A30D-AA39B66ADF5C}" srcOrd="1" destOrd="0" presId="urn:microsoft.com/office/officeart/2005/8/layout/orgChart1"/>
    <dgm:cxn modelId="{C28B23D2-64A0-45EE-8F0D-519F44A94BB8}" type="presOf" srcId="{B6279641-8C56-497F-AB09-7CFF14A041BF}" destId="{03B27BC5-9282-4024-9BB8-CCF71CF0EC47}" srcOrd="1" destOrd="0" presId="urn:microsoft.com/office/officeart/2005/8/layout/orgChart1"/>
    <dgm:cxn modelId="{ED9E1E15-9D27-4342-A578-EB74BD4F4EDD}" type="presOf" srcId="{E6B1DEC1-124A-4D57-A47E-BD01218A2986}" destId="{EE21A4BC-5C3A-480E-9D1B-988B0D81BF6E}" srcOrd="1" destOrd="0" presId="urn:microsoft.com/office/officeart/2005/8/layout/orgChart1"/>
    <dgm:cxn modelId="{B8B6BE40-CF98-49A8-95F7-89ED1902B26E}" type="presOf" srcId="{764B17CA-FFBD-4A84-97D0-AED93C95DA86}" destId="{91C4A711-F9E1-4D79-AE4B-40413B7A721E}" srcOrd="0" destOrd="0" presId="urn:microsoft.com/office/officeart/2005/8/layout/orgChart1"/>
    <dgm:cxn modelId="{7B8A146C-B09B-4C01-93C0-C4F25179AF94}" type="presOf" srcId="{5338A52B-0268-46EC-A3CB-C26C24A54373}" destId="{9F894771-7A1B-4FA3-BA75-F342C7C06936}" srcOrd="0" destOrd="0" presId="urn:microsoft.com/office/officeart/2005/8/layout/orgChart1"/>
    <dgm:cxn modelId="{4E546AFB-C9DD-4D02-A802-7385F90D8E98}" type="presOf" srcId="{DCA9E795-6B0C-4A48-B452-3894F320A17C}" destId="{B390DF5F-5304-4119-8892-68E5C5EF563F}" srcOrd="1" destOrd="0" presId="urn:microsoft.com/office/officeart/2005/8/layout/orgChart1"/>
    <dgm:cxn modelId="{CEFD32C3-E8A2-4400-B0EB-A147A711E1EB}" type="presOf" srcId="{E6B1DEC1-124A-4D57-A47E-BD01218A2986}" destId="{2CF81A99-7B24-47D2-A519-29411FEFB35B}" srcOrd="0" destOrd="0" presId="urn:microsoft.com/office/officeart/2005/8/layout/orgChart1"/>
    <dgm:cxn modelId="{D48B3DAD-4D81-4FE3-84DA-C06E163510D6}" type="presOf" srcId="{24A19D4B-5AE9-4F35-A214-BA6D58919B8F}" destId="{72DFAB66-023D-457D-A87B-9A03001F3EB8}" srcOrd="0" destOrd="0" presId="urn:microsoft.com/office/officeart/2005/8/layout/orgChart1"/>
    <dgm:cxn modelId="{DD6D6A5C-176F-4C23-9C15-83A5021E05F5}" type="presOf" srcId="{E17A872D-5173-4CB0-9350-27A8BBC6AECA}" destId="{268B6A9D-5D92-4F7F-AAEB-82B89DA9069C}" srcOrd="0" destOrd="0" presId="urn:microsoft.com/office/officeart/2005/8/layout/orgChart1"/>
    <dgm:cxn modelId="{BF2C2A65-5D9E-4103-AF1C-EB918C7E7227}" srcId="{52A15A4E-BF2A-4892-91B5-BB4F031F59BE}" destId="{E17A872D-5173-4CB0-9350-27A8BBC6AECA}" srcOrd="2" destOrd="0" parTransId="{E4E87CE1-E124-4B25-9BE1-3F0C8AC6BF05}" sibTransId="{5F8856B8-6C76-4395-8A55-8FECA9463D47}"/>
    <dgm:cxn modelId="{35942719-129F-4762-8803-D4FE7F5E36EE}" type="presOf" srcId="{30243E0A-8307-4330-931A-CA01DB5EE7E8}" destId="{3AA82F1A-2C07-4D95-8DE5-3F5AB8D0F985}" srcOrd="0" destOrd="0" presId="urn:microsoft.com/office/officeart/2005/8/layout/orgChart1"/>
    <dgm:cxn modelId="{8C747D09-945C-41A0-8FEA-67ADBC99883D}" srcId="{52A15A4E-BF2A-4892-91B5-BB4F031F59BE}" destId="{9B371A73-CBEA-4E96-9244-1C3666AF371F}" srcOrd="1" destOrd="0" parTransId="{E22BE4E7-2C02-4FC9-8D2D-F58C57CA4179}" sibTransId="{3A2F3E1E-BA96-42BB-9718-873EAA8D0DC4}"/>
    <dgm:cxn modelId="{B23315F6-534D-4FFE-BEAA-BA6F504DA788}" type="presOf" srcId="{F90854DB-E433-49CA-8453-997E30ABA0ED}" destId="{F4C7381F-1933-4219-AE3F-2333D5AEC017}" srcOrd="1" destOrd="0" presId="urn:microsoft.com/office/officeart/2005/8/layout/orgChart1"/>
    <dgm:cxn modelId="{FD936595-BC0F-43A8-9217-7401DBC1334A}" type="presOf" srcId="{CFF317B2-B99A-47D9-B483-2162A367FFD2}" destId="{6D0FD873-4E7D-456E-873E-8338331266B6}" srcOrd="0" destOrd="0" presId="urn:microsoft.com/office/officeart/2005/8/layout/orgChart1"/>
    <dgm:cxn modelId="{73C53827-45BD-46CF-A664-648860E9338E}" srcId="{EAE9971C-B03D-4E44-8992-778F16980925}" destId="{5338A52B-0268-46EC-A3CB-C26C24A54373}" srcOrd="2" destOrd="0" parTransId="{0C691FA4-A905-4723-AD09-1400AEC03478}" sibTransId="{587C0234-52D8-407B-BF68-40BF9DDB06CA}"/>
    <dgm:cxn modelId="{EB61B497-3386-4E72-A859-9C8726A4A6D8}" srcId="{F90854DB-E433-49CA-8453-997E30ABA0ED}" destId="{0463AE63-3C78-4F36-AA17-53A42E8CBCDF}" srcOrd="0" destOrd="0" parTransId="{C8502D86-3926-4A3D-BEB6-0552671FD9A6}" sibTransId="{6E275597-1F46-4927-BBF0-6C03EA22FBF4}"/>
    <dgm:cxn modelId="{6626BC24-0701-4244-B63E-BBE09A1677CC}" type="presOf" srcId="{3E087D9E-1003-45FB-B337-E118B2649660}" destId="{9BB5DA3B-E533-497E-AC17-DCE90E4D3CEB}" srcOrd="1" destOrd="0" presId="urn:microsoft.com/office/officeart/2005/8/layout/orgChart1"/>
    <dgm:cxn modelId="{EDEA1B9D-A41A-4052-92A4-6A46AE0190C6}" type="presOf" srcId="{B9F7B798-7BC1-4262-A6C8-87557897BC88}" destId="{90FDA43B-C4F0-4913-B0EE-81EB3C5345EF}" srcOrd="1" destOrd="0" presId="urn:microsoft.com/office/officeart/2005/8/layout/orgChart1"/>
    <dgm:cxn modelId="{79B62E5F-D60A-428B-BC3B-A83DD367EE2E}" srcId="{52A15A4E-BF2A-4892-91B5-BB4F031F59BE}" destId="{E6B1DEC1-124A-4D57-A47E-BD01218A2986}" srcOrd="3" destOrd="0" parTransId="{2C0353F7-081A-46A9-91FC-0E292C301A65}" sibTransId="{8D36F1F2-C03A-472A-85F2-6562A3FFE54A}"/>
    <dgm:cxn modelId="{5E331182-567A-4E4D-8680-1956BAA294F5}" type="presOf" srcId="{F1BDE377-9932-4052-9FDE-F962BA2778ED}" destId="{B6B77D79-D240-4DD1-902D-D3D214E8689B}" srcOrd="0" destOrd="0" presId="urn:microsoft.com/office/officeart/2005/8/layout/orgChart1"/>
    <dgm:cxn modelId="{95B56E5D-9B9F-4056-A5CE-B464BCF36E4A}" srcId="{52A15A4E-BF2A-4892-91B5-BB4F031F59BE}" destId="{716096DB-77E0-4CF0-BAF5-6908C7DC42DE}" srcOrd="4" destOrd="0" parTransId="{3B72A318-7EDD-4788-80E0-06D254D08A31}" sibTransId="{A55F6528-EEED-4082-82C1-348141F3994F}"/>
    <dgm:cxn modelId="{CC1FE9F3-DF24-400D-B60E-CF1C30F94124}" type="presOf" srcId="{52A15A4E-BF2A-4892-91B5-BB4F031F59BE}" destId="{66114D0E-F3BF-4D42-BB33-D0AED5D4E94B}" srcOrd="0" destOrd="0" presId="urn:microsoft.com/office/officeart/2005/8/layout/orgChart1"/>
    <dgm:cxn modelId="{FFBA52E2-CA2B-42D0-AB45-9256F44F0203}" type="presOf" srcId="{E58F17D8-E2B4-48E6-B5D1-902CDD25F080}" destId="{0453CB41-783A-49BA-BF83-03BEE01C9CF1}" srcOrd="0" destOrd="0" presId="urn:microsoft.com/office/officeart/2005/8/layout/orgChart1"/>
    <dgm:cxn modelId="{63293909-A172-4D0F-B8A8-B4FA2AA24123}" type="presOf" srcId="{C8502D86-3926-4A3D-BEB6-0552671FD9A6}" destId="{AD796416-6322-419C-8E15-FB4497E7E126}" srcOrd="0" destOrd="0" presId="urn:microsoft.com/office/officeart/2005/8/layout/orgChart1"/>
    <dgm:cxn modelId="{C680A8B1-EBB5-48D6-9BFA-AAB5D3BA5005}" srcId="{DCA9E795-6B0C-4A48-B452-3894F320A17C}" destId="{3E087D9E-1003-45FB-B337-E118B2649660}" srcOrd="1" destOrd="0" parTransId="{BEE140E6-D7FB-442D-9D7F-8CC37D04465B}" sibTransId="{5FB75967-3D3F-4D13-888D-7AD526FDB577}"/>
    <dgm:cxn modelId="{BFDF8521-4C7B-4077-9CBF-1E14EBE58F02}" type="presOf" srcId="{B9F7B798-7BC1-4262-A6C8-87557897BC88}" destId="{F632CA39-7175-4A60-AAE3-E00B48BEF97D}" srcOrd="0" destOrd="0" presId="urn:microsoft.com/office/officeart/2005/8/layout/orgChart1"/>
    <dgm:cxn modelId="{F53E596A-5657-47A7-9B0D-E8A5E4AC6C42}" type="presOf" srcId="{6B55640D-EAF7-49DE-9AA4-4E3B3B97EA86}" destId="{7ED9BC1A-CBC7-44DD-921F-72384FFC5C54}" srcOrd="0" destOrd="0" presId="urn:microsoft.com/office/officeart/2005/8/layout/orgChart1"/>
    <dgm:cxn modelId="{1D2EA25F-7CC2-4D92-9341-7CB83614227D}" type="presOf" srcId="{DCA9E795-6B0C-4A48-B452-3894F320A17C}" destId="{DA9CC3D2-2D4A-4CFC-8DF8-9A5E8F3EF71D}" srcOrd="0" destOrd="0" presId="urn:microsoft.com/office/officeart/2005/8/layout/orgChart1"/>
    <dgm:cxn modelId="{DDAE2408-E48E-4837-8AB5-35B23CA5B711}" type="presOf" srcId="{4A8931F2-FD8E-4327-851C-7467FBFD3E3C}" destId="{AE5D2F3D-062C-4CA9-9865-2FBA07E3CDAC}" srcOrd="0" destOrd="0" presId="urn:microsoft.com/office/officeart/2005/8/layout/orgChart1"/>
    <dgm:cxn modelId="{526A25B0-954F-4C97-9E02-BC524B18591D}" srcId="{6B55640D-EAF7-49DE-9AA4-4E3B3B97EA86}" destId="{B7B4E916-9878-4E3A-9D5A-8EB9E52DC982}" srcOrd="3" destOrd="0" parTransId="{AB2D6103-2CBD-4F6C-AA2A-137F42B5EE84}" sibTransId="{DC86E79B-F053-467A-91A5-149E81C41C90}"/>
    <dgm:cxn modelId="{8B1085A1-DD11-48D9-B186-7677A44F69F2}" srcId="{6B55640D-EAF7-49DE-9AA4-4E3B3B97EA86}" destId="{EAE9971C-B03D-4E44-8992-778F16980925}" srcOrd="4" destOrd="0" parTransId="{0DE3994B-F52A-466A-96F6-919A3096528B}" sibTransId="{2020030C-02A5-4940-BB7B-0980B607132E}"/>
    <dgm:cxn modelId="{7051628E-CF0F-49D3-A9B4-373E383D489A}" srcId="{F90854DB-E433-49CA-8453-997E30ABA0ED}" destId="{764B17CA-FFBD-4A84-97D0-AED93C95DA86}" srcOrd="1" destOrd="0" parTransId="{E58F17D8-E2B4-48E6-B5D1-902CDD25F080}" sibTransId="{627872CE-93AD-4E29-B393-FEB3846BEBFC}"/>
    <dgm:cxn modelId="{E4BD08E6-6548-48F5-942C-DED8548DD00F}" srcId="{03D76573-87E0-4187-80FE-78E99C719344}" destId="{6B55640D-EAF7-49DE-9AA4-4E3B3B97EA86}" srcOrd="0" destOrd="0" parTransId="{CAA5686F-ACF2-456C-9B41-41C7DE52A53A}" sibTransId="{503B3B11-985C-4256-9E37-2BB1E82D58D3}"/>
    <dgm:cxn modelId="{E15576DE-2D1C-4C55-9792-5E4673F3AA4E}" srcId="{B7B4E916-9878-4E3A-9D5A-8EB9E52DC982}" destId="{B6279641-8C56-497F-AB09-7CFF14A041BF}" srcOrd="1" destOrd="0" parTransId="{2A994FD5-19E1-4CD6-B2B7-138DF25610A7}" sibTransId="{3DFE0C8E-70F9-40BE-BA9B-A3EDDDACC096}"/>
    <dgm:cxn modelId="{0C492820-D497-4DCD-8896-BAD19525BC0D}" type="presOf" srcId="{0DE3994B-F52A-466A-96F6-919A3096528B}" destId="{5C0D5F0D-17C3-4F56-9B55-F89565F51606}" srcOrd="0" destOrd="0" presId="urn:microsoft.com/office/officeart/2005/8/layout/orgChart1"/>
    <dgm:cxn modelId="{B995D994-9986-4110-B1AC-799CCA4BDEE8}" type="presOf" srcId="{B7B4E916-9878-4E3A-9D5A-8EB9E52DC982}" destId="{D9E55D61-068B-43A0-8986-37C279681795}" srcOrd="0" destOrd="0" presId="urn:microsoft.com/office/officeart/2005/8/layout/orgChart1"/>
    <dgm:cxn modelId="{462DFFA8-B126-45B5-B35C-4AD5E57FB2BE}" type="presOf" srcId="{4A8931F2-FD8E-4327-851C-7467FBFD3E3C}" destId="{D1F5A599-030D-4172-8A51-90291DF082EF}" srcOrd="1" destOrd="0" presId="urn:microsoft.com/office/officeart/2005/8/layout/orgChart1"/>
    <dgm:cxn modelId="{45E523C9-1B33-4ABC-BFE9-96F13A3D93F4}" type="presOf" srcId="{E17A872D-5173-4CB0-9350-27A8BBC6AECA}" destId="{10B7FA5F-4757-47E5-9455-552EEE46282C}" srcOrd="1" destOrd="0" presId="urn:microsoft.com/office/officeart/2005/8/layout/orgChart1"/>
    <dgm:cxn modelId="{127F1057-8B3A-4BD3-9E7F-D289D06FB954}" type="presOf" srcId="{0463AE63-3C78-4F36-AA17-53A42E8CBCDF}" destId="{B0E013F2-3254-4D0F-8037-BA063D4831D2}" srcOrd="1" destOrd="0" presId="urn:microsoft.com/office/officeart/2005/8/layout/orgChart1"/>
    <dgm:cxn modelId="{7A6043F0-2A41-43A9-91EA-D79109E6EE5F}" type="presOf" srcId="{6B55640D-EAF7-49DE-9AA4-4E3B3B97EA86}" destId="{27E3D2B6-B17B-4452-99A2-91B19E9360F1}" srcOrd="1" destOrd="0" presId="urn:microsoft.com/office/officeart/2005/8/layout/orgChart1"/>
    <dgm:cxn modelId="{6C384D7C-794A-486C-846F-EC697864E2D5}" srcId="{EAE9971C-B03D-4E44-8992-778F16980925}" destId="{4A8931F2-FD8E-4327-851C-7467FBFD3E3C}" srcOrd="1" destOrd="0" parTransId="{24A19D4B-5AE9-4F35-A214-BA6D58919B8F}" sibTransId="{808E0C91-1559-4B9A-A064-948DC0BA7914}"/>
    <dgm:cxn modelId="{C26F4743-7880-479C-B698-FF9CE38FBA5B}" srcId="{6B55640D-EAF7-49DE-9AA4-4E3B3B97EA86}" destId="{F90854DB-E433-49CA-8453-997E30ABA0ED}" srcOrd="2" destOrd="0" parTransId="{D9F80A98-D25B-4556-9736-AE91DB0D714D}" sibTransId="{03B3B149-0E18-4EAB-AF6B-BA1131E7EC12}"/>
    <dgm:cxn modelId="{F029B9D0-9E7F-4B93-873C-428C3A3ACAB3}" srcId="{B7B4E916-9878-4E3A-9D5A-8EB9E52DC982}" destId="{CFF317B2-B99A-47D9-B483-2162A367FFD2}" srcOrd="0" destOrd="0" parTransId="{3B3C299C-6643-4180-8B0D-AA036B2D9FBC}" sibTransId="{502D0A6A-F8D9-4E78-9396-5F19CBB2BDA0}"/>
    <dgm:cxn modelId="{98503269-A286-4360-98F5-683C01DEE9AF}" srcId="{52A15A4E-BF2A-4892-91B5-BB4F031F59BE}" destId="{B9F7B798-7BC1-4262-A6C8-87557897BC88}" srcOrd="0" destOrd="0" parTransId="{376A25D6-901A-4CC7-9515-DEBDB4945AEF}" sibTransId="{540C73E8-FFB4-483D-9927-F8D5AE230EF6}"/>
    <dgm:cxn modelId="{90051E2C-6068-445B-9EC2-4D582A554284}" type="presOf" srcId="{B6279641-8C56-497F-AB09-7CFF14A041BF}" destId="{5A9E67BF-DAD0-491E-A5F8-9730A15EBA47}" srcOrd="0" destOrd="0" presId="urn:microsoft.com/office/officeart/2005/8/layout/orgChart1"/>
    <dgm:cxn modelId="{F08043D2-82BA-479D-A539-F961178F7D0D}" type="presOf" srcId="{03D76573-87E0-4187-80FE-78E99C719344}" destId="{78B483C9-02F2-4332-ADA9-BBDDBE746EDF}" srcOrd="0" destOrd="0" presId="urn:microsoft.com/office/officeart/2005/8/layout/orgChart1"/>
    <dgm:cxn modelId="{1EA1C569-8AD5-4017-813F-60C7C5FB0B61}" type="presOf" srcId="{3E087D9E-1003-45FB-B337-E118B2649660}" destId="{03DAC68E-1A6E-417C-8CB2-6A7CC19FE5B4}" srcOrd="0" destOrd="0" presId="urn:microsoft.com/office/officeart/2005/8/layout/orgChart1"/>
    <dgm:cxn modelId="{10AF04E1-0B67-4E13-988E-E9BF4A9BFBB8}" type="presOf" srcId="{EAE9971C-B03D-4E44-8992-778F16980925}" destId="{47548FD6-E8C6-4ABE-82B7-44FD8F5086A3}" srcOrd="1" destOrd="0" presId="urn:microsoft.com/office/officeart/2005/8/layout/orgChart1"/>
    <dgm:cxn modelId="{7D7C9018-90BA-451D-83F9-45032FBC7E6D}" type="presOf" srcId="{B7B4E916-9878-4E3A-9D5A-8EB9E52DC982}" destId="{22EAACB0-6E98-4E18-9E51-D423479B5DC2}" srcOrd="1" destOrd="0" presId="urn:microsoft.com/office/officeart/2005/8/layout/orgChart1"/>
    <dgm:cxn modelId="{D4CF728F-5F7D-4D41-BC34-28CFBC909394}" type="presOf" srcId="{EAE9971C-B03D-4E44-8992-778F16980925}" destId="{228A70E8-4E57-4314-9E9C-29ADEDF5CFB5}" srcOrd="0" destOrd="0" presId="urn:microsoft.com/office/officeart/2005/8/layout/orgChart1"/>
    <dgm:cxn modelId="{480D2BC7-585F-4A9C-863F-D38225A6EFC5}" type="presOf" srcId="{716096DB-77E0-4CF0-BAF5-6908C7DC42DE}" destId="{D9E74BF8-23EE-473D-B8CC-EFCBD897C2F4}" srcOrd="1" destOrd="0" presId="urn:microsoft.com/office/officeart/2005/8/layout/orgChart1"/>
    <dgm:cxn modelId="{CA84E9CB-FF6A-4F97-905E-5EB96635DB1D}" type="presOf" srcId="{3B72A318-7EDD-4788-80E0-06D254D08A31}" destId="{56F786A4-C166-4EF2-B5C6-23D26ADFB6A6}" srcOrd="0" destOrd="0" presId="urn:microsoft.com/office/officeart/2005/8/layout/orgChart1"/>
    <dgm:cxn modelId="{1ABC4C9B-92F4-465F-A5BE-C83AF79C8480}" type="presOf" srcId="{EE160DD2-0810-4CC6-A12F-D7A9F17EC5C7}" destId="{0D336476-5945-4740-82AF-0B3C599E7734}" srcOrd="0" destOrd="0" presId="urn:microsoft.com/office/officeart/2005/8/layout/orgChart1"/>
    <dgm:cxn modelId="{2C8AC0EE-E08D-4E1A-BB92-AE5A8235B326}" type="presOf" srcId="{5338A52B-0268-46EC-A3CB-C26C24A54373}" destId="{5B729E8C-8732-45AB-AC39-898A13AD1689}" srcOrd="1" destOrd="0" presId="urn:microsoft.com/office/officeart/2005/8/layout/orgChart1"/>
    <dgm:cxn modelId="{0D1B9C26-95CA-4829-A05B-7C064AE72ADE}" type="presOf" srcId="{D405F61B-5D09-424A-B7CB-3B508D9847D0}" destId="{29489EFB-4437-4D80-B08F-56A6D947AB7A}" srcOrd="1" destOrd="0" presId="urn:microsoft.com/office/officeart/2005/8/layout/orgChart1"/>
    <dgm:cxn modelId="{A33CCF52-0E84-45C0-B8F6-5DD74FB7F287}" srcId="{DCA9E795-6B0C-4A48-B452-3894F320A17C}" destId="{F1BDE377-9932-4052-9FDE-F962BA2778ED}" srcOrd="0" destOrd="0" parTransId="{30243E0A-8307-4330-931A-CA01DB5EE7E8}" sibTransId="{43800A80-5572-4BF7-A59C-A0D4BC36EBD7}"/>
    <dgm:cxn modelId="{F0B60907-8FE4-41E5-9B40-A0731E12C654}" type="presOf" srcId="{2C0353F7-081A-46A9-91FC-0E292C301A65}" destId="{7CB19E1E-CF70-49A7-B210-713CE0F8D72A}" srcOrd="0" destOrd="0" presId="urn:microsoft.com/office/officeart/2005/8/layout/orgChart1"/>
    <dgm:cxn modelId="{0EE0CD54-403C-4BE3-B5C9-BE71BBC856FE}" type="presOf" srcId="{D405F61B-5D09-424A-B7CB-3B508D9847D0}" destId="{FCEDD9FD-592C-492B-8607-81367C5E5611}" srcOrd="0" destOrd="0" presId="urn:microsoft.com/office/officeart/2005/8/layout/orgChart1"/>
    <dgm:cxn modelId="{06B04A3F-14ED-4272-AC1D-E173E34C541C}" type="presOf" srcId="{E22BE4E7-2C02-4FC9-8D2D-F58C57CA4179}" destId="{5535C35A-FFA1-4637-B3C6-A6B63B42D4D1}" srcOrd="0" destOrd="0" presId="urn:microsoft.com/office/officeart/2005/8/layout/orgChart1"/>
    <dgm:cxn modelId="{E95E1736-F9C0-44F8-866F-834B4878ED36}" type="presOf" srcId="{376A25D6-901A-4CC7-9515-DEBDB4945AEF}" destId="{EF68F52B-1B90-4E5B-B75A-3A2E7D15FBEA}" srcOrd="0" destOrd="0" presId="urn:microsoft.com/office/officeart/2005/8/layout/orgChart1"/>
    <dgm:cxn modelId="{0AD1A59E-03AD-476C-9D44-EEB7FEF87B2B}" type="presOf" srcId="{9B371A73-CBEA-4E96-9244-1C3666AF371F}" destId="{6D8E2236-D5B3-4F89-87F4-040BB7628A33}" srcOrd="0" destOrd="0" presId="urn:microsoft.com/office/officeart/2005/8/layout/orgChart1"/>
    <dgm:cxn modelId="{DB4F9E4E-98D2-4788-9091-5D2EB7A0343F}" type="presParOf" srcId="{78B483C9-02F2-4332-ADA9-BBDDBE746EDF}" destId="{3A056C77-16B4-414D-B56D-3FE5601A84FF}" srcOrd="0" destOrd="0" presId="urn:microsoft.com/office/officeart/2005/8/layout/orgChart1"/>
    <dgm:cxn modelId="{3750F050-FAEB-44A9-837B-CF95BBE3C6ED}" type="presParOf" srcId="{3A056C77-16B4-414D-B56D-3FE5601A84FF}" destId="{FE9915C4-539D-4C86-B840-E8561C3B5C87}" srcOrd="0" destOrd="0" presId="urn:microsoft.com/office/officeart/2005/8/layout/orgChart1"/>
    <dgm:cxn modelId="{43F1CFC5-9AF8-42CC-A8FD-A0A72EC2FBC5}" type="presParOf" srcId="{FE9915C4-539D-4C86-B840-E8561C3B5C87}" destId="{7ED9BC1A-CBC7-44DD-921F-72384FFC5C54}" srcOrd="0" destOrd="0" presId="urn:microsoft.com/office/officeart/2005/8/layout/orgChart1"/>
    <dgm:cxn modelId="{0C6520A9-318E-49D5-8E6C-7BD1D754D8C2}" type="presParOf" srcId="{FE9915C4-539D-4C86-B840-E8561C3B5C87}" destId="{27E3D2B6-B17B-4452-99A2-91B19E9360F1}" srcOrd="1" destOrd="0" presId="urn:microsoft.com/office/officeart/2005/8/layout/orgChart1"/>
    <dgm:cxn modelId="{343D4E7F-FAC7-4C7A-B505-87821B7AE376}" type="presParOf" srcId="{3A056C77-16B4-414D-B56D-3FE5601A84FF}" destId="{38CDAF77-71ED-43F3-A6C4-BED8B9D48149}" srcOrd="1" destOrd="0" presId="urn:microsoft.com/office/officeart/2005/8/layout/orgChart1"/>
    <dgm:cxn modelId="{89285098-6108-45DF-B27E-D12963596678}" type="presParOf" srcId="{38CDAF77-71ED-43F3-A6C4-BED8B9D48149}" destId="{8E7EC7EA-5933-4D2E-81CB-DCD5F55D7ED4}" srcOrd="0" destOrd="0" presId="urn:microsoft.com/office/officeart/2005/8/layout/orgChart1"/>
    <dgm:cxn modelId="{DF3E4AA1-D1DC-4956-96D5-AC0F85399B55}" type="presParOf" srcId="{38CDAF77-71ED-43F3-A6C4-BED8B9D48149}" destId="{DECD0441-73D1-4A63-9739-7F1D59D1870B}" srcOrd="1" destOrd="0" presId="urn:microsoft.com/office/officeart/2005/8/layout/orgChart1"/>
    <dgm:cxn modelId="{39E5A6AB-B84C-4BBB-B96F-70CB700E3652}" type="presParOf" srcId="{DECD0441-73D1-4A63-9739-7F1D59D1870B}" destId="{22BB12D2-0E77-4BEA-A738-69225EA2E812}" srcOrd="0" destOrd="0" presId="urn:microsoft.com/office/officeart/2005/8/layout/orgChart1"/>
    <dgm:cxn modelId="{55EA1D80-EF78-44D4-BB6E-04DF48E860FA}" type="presParOf" srcId="{22BB12D2-0E77-4BEA-A738-69225EA2E812}" destId="{66114D0E-F3BF-4D42-BB33-D0AED5D4E94B}" srcOrd="0" destOrd="0" presId="urn:microsoft.com/office/officeart/2005/8/layout/orgChart1"/>
    <dgm:cxn modelId="{5134B077-1526-4F46-98D6-093B5EDB49D7}" type="presParOf" srcId="{22BB12D2-0E77-4BEA-A738-69225EA2E812}" destId="{8EB7A304-5BDC-4369-A97A-196AA136712A}" srcOrd="1" destOrd="0" presId="urn:microsoft.com/office/officeart/2005/8/layout/orgChart1"/>
    <dgm:cxn modelId="{AAB2A4CB-D288-4EC8-B989-FB2DAADFE5A5}" type="presParOf" srcId="{DECD0441-73D1-4A63-9739-7F1D59D1870B}" destId="{5295AC4A-91A8-4C42-96DF-A809C6796523}" srcOrd="1" destOrd="0" presId="urn:microsoft.com/office/officeart/2005/8/layout/orgChart1"/>
    <dgm:cxn modelId="{EA9867CE-CEE7-49DE-BDAC-5C5EFF00D4EB}" type="presParOf" srcId="{5295AC4A-91A8-4C42-96DF-A809C6796523}" destId="{EF68F52B-1B90-4E5B-B75A-3A2E7D15FBEA}" srcOrd="0" destOrd="0" presId="urn:microsoft.com/office/officeart/2005/8/layout/orgChart1"/>
    <dgm:cxn modelId="{9F9D2A6C-4174-428F-B2B1-E97DABD44FAD}" type="presParOf" srcId="{5295AC4A-91A8-4C42-96DF-A809C6796523}" destId="{8F12DB47-A3F1-4755-982C-20A97BBC45A9}" srcOrd="1" destOrd="0" presId="urn:microsoft.com/office/officeart/2005/8/layout/orgChart1"/>
    <dgm:cxn modelId="{01FE81B7-8968-45BC-8A63-181FEE1F46C6}" type="presParOf" srcId="{8F12DB47-A3F1-4755-982C-20A97BBC45A9}" destId="{3D8505FE-618B-4E8C-8320-1CEBFFE0CA5D}" srcOrd="0" destOrd="0" presId="urn:microsoft.com/office/officeart/2005/8/layout/orgChart1"/>
    <dgm:cxn modelId="{2AEB3962-03FF-436A-894A-13583B111E3F}" type="presParOf" srcId="{3D8505FE-618B-4E8C-8320-1CEBFFE0CA5D}" destId="{F632CA39-7175-4A60-AAE3-E00B48BEF97D}" srcOrd="0" destOrd="0" presId="urn:microsoft.com/office/officeart/2005/8/layout/orgChart1"/>
    <dgm:cxn modelId="{DB7CB15B-BAC8-4E4B-9272-5539DE8CD7EC}" type="presParOf" srcId="{3D8505FE-618B-4E8C-8320-1CEBFFE0CA5D}" destId="{90FDA43B-C4F0-4913-B0EE-81EB3C5345EF}" srcOrd="1" destOrd="0" presId="urn:microsoft.com/office/officeart/2005/8/layout/orgChart1"/>
    <dgm:cxn modelId="{5113E325-ABFA-4AE5-AAB0-6BDBE0DA44B3}" type="presParOf" srcId="{8F12DB47-A3F1-4755-982C-20A97BBC45A9}" destId="{4CB226A4-7282-4BA0-A138-9AFC88448453}" srcOrd="1" destOrd="0" presId="urn:microsoft.com/office/officeart/2005/8/layout/orgChart1"/>
    <dgm:cxn modelId="{0D292718-5C94-403F-BFCF-8557574EF976}" type="presParOf" srcId="{8F12DB47-A3F1-4755-982C-20A97BBC45A9}" destId="{2CCACEF1-C6E6-4C2C-82A7-3C4DB0D32314}" srcOrd="2" destOrd="0" presId="urn:microsoft.com/office/officeart/2005/8/layout/orgChart1"/>
    <dgm:cxn modelId="{3BD27DE8-65B7-41B1-96A5-B05C9DBB6F6C}" type="presParOf" srcId="{5295AC4A-91A8-4C42-96DF-A809C6796523}" destId="{5535C35A-FFA1-4637-B3C6-A6B63B42D4D1}" srcOrd="2" destOrd="0" presId="urn:microsoft.com/office/officeart/2005/8/layout/orgChart1"/>
    <dgm:cxn modelId="{76CF787A-AC12-4E58-B813-0CDF83C87B4A}" type="presParOf" srcId="{5295AC4A-91A8-4C42-96DF-A809C6796523}" destId="{C2ABAC8B-355D-4CF7-A5C4-1CBB498BDF6C}" srcOrd="3" destOrd="0" presId="urn:microsoft.com/office/officeart/2005/8/layout/orgChart1"/>
    <dgm:cxn modelId="{02A16CE7-5C6B-4C06-A51C-193FD89821E3}" type="presParOf" srcId="{C2ABAC8B-355D-4CF7-A5C4-1CBB498BDF6C}" destId="{6CAE528E-D109-41A2-8E6A-4D6CD2AB3328}" srcOrd="0" destOrd="0" presId="urn:microsoft.com/office/officeart/2005/8/layout/orgChart1"/>
    <dgm:cxn modelId="{F79847E2-F38B-4D26-B055-4DBF2758955D}" type="presParOf" srcId="{6CAE528E-D109-41A2-8E6A-4D6CD2AB3328}" destId="{6D8E2236-D5B3-4F89-87F4-040BB7628A33}" srcOrd="0" destOrd="0" presId="urn:microsoft.com/office/officeart/2005/8/layout/orgChart1"/>
    <dgm:cxn modelId="{9019FB59-DEBD-4DC6-AC01-E7C159E0F3A0}" type="presParOf" srcId="{6CAE528E-D109-41A2-8E6A-4D6CD2AB3328}" destId="{E733506B-D857-427C-AB2E-C63ADD029A30}" srcOrd="1" destOrd="0" presId="urn:microsoft.com/office/officeart/2005/8/layout/orgChart1"/>
    <dgm:cxn modelId="{3D0705A5-62B7-464F-A45C-A2775A395980}" type="presParOf" srcId="{C2ABAC8B-355D-4CF7-A5C4-1CBB498BDF6C}" destId="{E4887394-8855-4C2E-9A6E-D270D5602B97}" srcOrd="1" destOrd="0" presId="urn:microsoft.com/office/officeart/2005/8/layout/orgChart1"/>
    <dgm:cxn modelId="{00AF9C90-CE22-4A59-9650-BE1D27B8A7E2}" type="presParOf" srcId="{C2ABAC8B-355D-4CF7-A5C4-1CBB498BDF6C}" destId="{12EB4199-D601-415E-813E-0E72A1A8CC37}" srcOrd="2" destOrd="0" presId="urn:microsoft.com/office/officeart/2005/8/layout/orgChart1"/>
    <dgm:cxn modelId="{EBC9A26C-A5F5-461E-8FB0-A3D23738D566}" type="presParOf" srcId="{5295AC4A-91A8-4C42-96DF-A809C6796523}" destId="{E2BDB367-CB8B-4114-AEA0-A629C56B7E8F}" srcOrd="4" destOrd="0" presId="urn:microsoft.com/office/officeart/2005/8/layout/orgChart1"/>
    <dgm:cxn modelId="{4B976225-D049-48F6-A91B-AA3B301F9BFE}" type="presParOf" srcId="{5295AC4A-91A8-4C42-96DF-A809C6796523}" destId="{FBC2033F-02D7-4D4F-879C-1FF83847F14A}" srcOrd="5" destOrd="0" presId="urn:microsoft.com/office/officeart/2005/8/layout/orgChart1"/>
    <dgm:cxn modelId="{97FA4459-242F-4D4E-8821-DBE847481896}" type="presParOf" srcId="{FBC2033F-02D7-4D4F-879C-1FF83847F14A}" destId="{3CF40F15-8048-4A41-A611-E6910333062A}" srcOrd="0" destOrd="0" presId="urn:microsoft.com/office/officeart/2005/8/layout/orgChart1"/>
    <dgm:cxn modelId="{AC44269C-79C2-4764-894C-C0E2608EA64D}" type="presParOf" srcId="{3CF40F15-8048-4A41-A611-E6910333062A}" destId="{268B6A9D-5D92-4F7F-AAEB-82B89DA9069C}" srcOrd="0" destOrd="0" presId="urn:microsoft.com/office/officeart/2005/8/layout/orgChart1"/>
    <dgm:cxn modelId="{F428AA20-27E2-4369-90C9-7CA55362662A}" type="presParOf" srcId="{3CF40F15-8048-4A41-A611-E6910333062A}" destId="{10B7FA5F-4757-47E5-9455-552EEE46282C}" srcOrd="1" destOrd="0" presId="urn:microsoft.com/office/officeart/2005/8/layout/orgChart1"/>
    <dgm:cxn modelId="{866CFABE-E7A7-4087-AE6A-6473C1801E8A}" type="presParOf" srcId="{FBC2033F-02D7-4D4F-879C-1FF83847F14A}" destId="{E7C78EA5-760A-4FD7-BD69-80EF3E0A36BA}" srcOrd="1" destOrd="0" presId="urn:microsoft.com/office/officeart/2005/8/layout/orgChart1"/>
    <dgm:cxn modelId="{F25FEA4D-67BF-4059-953F-2756965767F5}" type="presParOf" srcId="{FBC2033F-02D7-4D4F-879C-1FF83847F14A}" destId="{892F784F-8398-4E3D-96CD-645EDD2C7722}" srcOrd="2" destOrd="0" presId="urn:microsoft.com/office/officeart/2005/8/layout/orgChart1"/>
    <dgm:cxn modelId="{F8562253-F83D-4B47-AC3D-DB18292FFCEF}" type="presParOf" srcId="{5295AC4A-91A8-4C42-96DF-A809C6796523}" destId="{7CB19E1E-CF70-49A7-B210-713CE0F8D72A}" srcOrd="6" destOrd="0" presId="urn:microsoft.com/office/officeart/2005/8/layout/orgChart1"/>
    <dgm:cxn modelId="{13383497-7B23-4473-A538-EE9A936C556B}" type="presParOf" srcId="{5295AC4A-91A8-4C42-96DF-A809C6796523}" destId="{59A682A5-6914-4EB9-9E2E-8E5906E4679B}" srcOrd="7" destOrd="0" presId="urn:microsoft.com/office/officeart/2005/8/layout/orgChart1"/>
    <dgm:cxn modelId="{21632990-FEC3-4363-A3B1-FBF1B2319C32}" type="presParOf" srcId="{59A682A5-6914-4EB9-9E2E-8E5906E4679B}" destId="{88C62B36-CA4D-495D-8468-A312AAE7AD09}" srcOrd="0" destOrd="0" presId="urn:microsoft.com/office/officeart/2005/8/layout/orgChart1"/>
    <dgm:cxn modelId="{4E977DEC-F00E-4C4F-9D71-583E7CF42263}" type="presParOf" srcId="{88C62B36-CA4D-495D-8468-A312AAE7AD09}" destId="{2CF81A99-7B24-47D2-A519-29411FEFB35B}" srcOrd="0" destOrd="0" presId="urn:microsoft.com/office/officeart/2005/8/layout/orgChart1"/>
    <dgm:cxn modelId="{A5F94C92-7F8A-4E5E-AAE4-4FC2667603EE}" type="presParOf" srcId="{88C62B36-CA4D-495D-8468-A312AAE7AD09}" destId="{EE21A4BC-5C3A-480E-9D1B-988B0D81BF6E}" srcOrd="1" destOrd="0" presId="urn:microsoft.com/office/officeart/2005/8/layout/orgChart1"/>
    <dgm:cxn modelId="{C23B743A-6845-4AB5-B714-A280F8501EBD}" type="presParOf" srcId="{59A682A5-6914-4EB9-9E2E-8E5906E4679B}" destId="{B3D83196-6532-4266-9EA0-6916C0701D06}" srcOrd="1" destOrd="0" presId="urn:microsoft.com/office/officeart/2005/8/layout/orgChart1"/>
    <dgm:cxn modelId="{44E36DAA-A85A-4E52-9A45-E8D5FF36640C}" type="presParOf" srcId="{59A682A5-6914-4EB9-9E2E-8E5906E4679B}" destId="{0A13ADD2-D3EC-4B93-941F-4E572A717D00}" srcOrd="2" destOrd="0" presId="urn:microsoft.com/office/officeart/2005/8/layout/orgChart1"/>
    <dgm:cxn modelId="{EECDD449-C618-4BB9-A520-4FA206629837}" type="presParOf" srcId="{5295AC4A-91A8-4C42-96DF-A809C6796523}" destId="{56F786A4-C166-4EF2-B5C6-23D26ADFB6A6}" srcOrd="8" destOrd="0" presId="urn:microsoft.com/office/officeart/2005/8/layout/orgChart1"/>
    <dgm:cxn modelId="{060A6DD9-26BA-4471-B4AC-779C3006155A}" type="presParOf" srcId="{5295AC4A-91A8-4C42-96DF-A809C6796523}" destId="{E8374326-B4FF-4C16-A824-FD37B72D99F6}" srcOrd="9" destOrd="0" presId="urn:microsoft.com/office/officeart/2005/8/layout/orgChart1"/>
    <dgm:cxn modelId="{C2F0C4E8-AE0D-49E4-A453-10CA01BAEB0F}" type="presParOf" srcId="{E8374326-B4FF-4C16-A824-FD37B72D99F6}" destId="{8926454E-3A4E-4CFE-AD37-F42392A8371E}" srcOrd="0" destOrd="0" presId="urn:microsoft.com/office/officeart/2005/8/layout/orgChart1"/>
    <dgm:cxn modelId="{F057E6F3-FCDD-4AB2-B395-048A9E179E4B}" type="presParOf" srcId="{8926454E-3A4E-4CFE-AD37-F42392A8371E}" destId="{542E6C41-7755-4A68-A767-D50BDE7A805E}" srcOrd="0" destOrd="0" presId="urn:microsoft.com/office/officeart/2005/8/layout/orgChart1"/>
    <dgm:cxn modelId="{F378D253-DF27-40C4-AF94-D9B5D30FE392}" type="presParOf" srcId="{8926454E-3A4E-4CFE-AD37-F42392A8371E}" destId="{D9E74BF8-23EE-473D-B8CC-EFCBD897C2F4}" srcOrd="1" destOrd="0" presId="urn:microsoft.com/office/officeart/2005/8/layout/orgChart1"/>
    <dgm:cxn modelId="{42558253-6F4A-4833-BA42-AF8CB591043B}" type="presParOf" srcId="{E8374326-B4FF-4C16-A824-FD37B72D99F6}" destId="{B2334093-E228-4DD5-BC95-D449346AE82E}" srcOrd="1" destOrd="0" presId="urn:microsoft.com/office/officeart/2005/8/layout/orgChart1"/>
    <dgm:cxn modelId="{04A20A4E-CC13-4A45-9FCC-D43060FFBC8D}" type="presParOf" srcId="{E8374326-B4FF-4C16-A824-FD37B72D99F6}" destId="{4C0B4E8B-6708-441C-B368-94B900C04F79}" srcOrd="2" destOrd="0" presId="urn:microsoft.com/office/officeart/2005/8/layout/orgChart1"/>
    <dgm:cxn modelId="{A08B68E0-4C43-4EAF-B442-DA2DC45BC29B}" type="presParOf" srcId="{DECD0441-73D1-4A63-9739-7F1D59D1870B}" destId="{990F3A29-B7B8-48C5-BA60-6985C78598F5}" srcOrd="2" destOrd="0" presId="urn:microsoft.com/office/officeart/2005/8/layout/orgChart1"/>
    <dgm:cxn modelId="{40ACD95E-0539-42F9-8432-BFE6F620713A}" type="presParOf" srcId="{38CDAF77-71ED-43F3-A6C4-BED8B9D48149}" destId="{C608AE9E-841C-4F1B-A3BE-8710B7833A05}" srcOrd="2" destOrd="0" presId="urn:microsoft.com/office/officeart/2005/8/layout/orgChart1"/>
    <dgm:cxn modelId="{B9C55157-C57B-4C32-A31F-BBA9A6A15700}" type="presParOf" srcId="{38CDAF77-71ED-43F3-A6C4-BED8B9D48149}" destId="{A51A29C1-334D-42B6-8CF6-B5741944A6C6}" srcOrd="3" destOrd="0" presId="urn:microsoft.com/office/officeart/2005/8/layout/orgChart1"/>
    <dgm:cxn modelId="{A0C52B2A-90DB-4073-BE27-1F622645133C}" type="presParOf" srcId="{A51A29C1-334D-42B6-8CF6-B5741944A6C6}" destId="{F128AE99-28D3-4B7F-8E84-09E29A994666}" srcOrd="0" destOrd="0" presId="urn:microsoft.com/office/officeart/2005/8/layout/orgChart1"/>
    <dgm:cxn modelId="{0CDD21A8-DA52-4D5D-8524-F898AE5D66A3}" type="presParOf" srcId="{F128AE99-28D3-4B7F-8E84-09E29A994666}" destId="{DA9CC3D2-2D4A-4CFC-8DF8-9A5E8F3EF71D}" srcOrd="0" destOrd="0" presId="urn:microsoft.com/office/officeart/2005/8/layout/orgChart1"/>
    <dgm:cxn modelId="{F749B684-791A-44CE-A332-FED3981CB278}" type="presParOf" srcId="{F128AE99-28D3-4B7F-8E84-09E29A994666}" destId="{B390DF5F-5304-4119-8892-68E5C5EF563F}" srcOrd="1" destOrd="0" presId="urn:microsoft.com/office/officeart/2005/8/layout/orgChart1"/>
    <dgm:cxn modelId="{E1232B75-507E-4B12-97AC-66C0C0E069F0}" type="presParOf" srcId="{A51A29C1-334D-42B6-8CF6-B5741944A6C6}" destId="{4EF407E6-7AFA-47B0-B6E3-7C69F72ECF4B}" srcOrd="1" destOrd="0" presId="urn:microsoft.com/office/officeart/2005/8/layout/orgChart1"/>
    <dgm:cxn modelId="{E0C01731-B54A-4318-906B-6FF879D3F9C3}" type="presParOf" srcId="{4EF407E6-7AFA-47B0-B6E3-7C69F72ECF4B}" destId="{3AA82F1A-2C07-4D95-8DE5-3F5AB8D0F985}" srcOrd="0" destOrd="0" presId="urn:microsoft.com/office/officeart/2005/8/layout/orgChart1"/>
    <dgm:cxn modelId="{FE71784D-69BF-4ECA-8114-BC596B8D87E7}" type="presParOf" srcId="{4EF407E6-7AFA-47B0-B6E3-7C69F72ECF4B}" destId="{3CCB8EBE-F25D-4747-BE7D-667934A3CB0B}" srcOrd="1" destOrd="0" presId="urn:microsoft.com/office/officeart/2005/8/layout/orgChart1"/>
    <dgm:cxn modelId="{C7E262BB-ACD8-4A26-B1A2-F62A05328AD6}" type="presParOf" srcId="{3CCB8EBE-F25D-4747-BE7D-667934A3CB0B}" destId="{D18683EF-935E-4E83-BFD0-6CC9626A60B7}" srcOrd="0" destOrd="0" presId="urn:microsoft.com/office/officeart/2005/8/layout/orgChart1"/>
    <dgm:cxn modelId="{8CE02C6E-0AAC-4C8A-A097-6AF5816A6527}" type="presParOf" srcId="{D18683EF-935E-4E83-BFD0-6CC9626A60B7}" destId="{B6B77D79-D240-4DD1-902D-D3D214E8689B}" srcOrd="0" destOrd="0" presId="urn:microsoft.com/office/officeart/2005/8/layout/orgChart1"/>
    <dgm:cxn modelId="{D2CE624B-5A0A-4C96-9F49-74EF2451461F}" type="presParOf" srcId="{D18683EF-935E-4E83-BFD0-6CC9626A60B7}" destId="{C8100F9F-7163-4B87-A30D-AA39B66ADF5C}" srcOrd="1" destOrd="0" presId="urn:microsoft.com/office/officeart/2005/8/layout/orgChart1"/>
    <dgm:cxn modelId="{98106B4E-437C-47F6-AB79-7481E28F5A47}" type="presParOf" srcId="{3CCB8EBE-F25D-4747-BE7D-667934A3CB0B}" destId="{8840C312-0FF9-4BA9-89C2-4D543CCA87F2}" srcOrd="1" destOrd="0" presId="urn:microsoft.com/office/officeart/2005/8/layout/orgChart1"/>
    <dgm:cxn modelId="{EE00CF4F-6E53-43C4-9543-B5A7B3CCFE91}" type="presParOf" srcId="{3CCB8EBE-F25D-4747-BE7D-667934A3CB0B}" destId="{1DDE4DF6-B862-4607-9936-2088DA458DDF}" srcOrd="2" destOrd="0" presId="urn:microsoft.com/office/officeart/2005/8/layout/orgChart1"/>
    <dgm:cxn modelId="{28EE1006-AE97-4F26-A815-02D097AA5CD2}" type="presParOf" srcId="{4EF407E6-7AFA-47B0-B6E3-7C69F72ECF4B}" destId="{14E62816-7BA0-475A-B911-8B79E8BB3950}" srcOrd="2" destOrd="0" presId="urn:microsoft.com/office/officeart/2005/8/layout/orgChart1"/>
    <dgm:cxn modelId="{B4337AB4-1051-4ACE-9396-CC7B47933C27}" type="presParOf" srcId="{4EF407E6-7AFA-47B0-B6E3-7C69F72ECF4B}" destId="{96E319D6-153A-46D7-AD3F-387CA65FD637}" srcOrd="3" destOrd="0" presId="urn:microsoft.com/office/officeart/2005/8/layout/orgChart1"/>
    <dgm:cxn modelId="{F638B959-A2F0-480D-88F4-9CDD9A5131D5}" type="presParOf" srcId="{96E319D6-153A-46D7-AD3F-387CA65FD637}" destId="{0D8242A3-D2B0-4B77-A9B4-D7A16989EF9B}" srcOrd="0" destOrd="0" presId="urn:microsoft.com/office/officeart/2005/8/layout/orgChart1"/>
    <dgm:cxn modelId="{2495E4E5-9C0A-4534-A467-7309E313E2FA}" type="presParOf" srcId="{0D8242A3-D2B0-4B77-A9B4-D7A16989EF9B}" destId="{03DAC68E-1A6E-417C-8CB2-6A7CC19FE5B4}" srcOrd="0" destOrd="0" presId="urn:microsoft.com/office/officeart/2005/8/layout/orgChart1"/>
    <dgm:cxn modelId="{D1C4CC5A-7EC4-433D-83C5-22A75A946DF3}" type="presParOf" srcId="{0D8242A3-D2B0-4B77-A9B4-D7A16989EF9B}" destId="{9BB5DA3B-E533-497E-AC17-DCE90E4D3CEB}" srcOrd="1" destOrd="0" presId="urn:microsoft.com/office/officeart/2005/8/layout/orgChart1"/>
    <dgm:cxn modelId="{7496C517-0945-42C4-9812-762EEF46FC90}" type="presParOf" srcId="{96E319D6-153A-46D7-AD3F-387CA65FD637}" destId="{796CA127-6F53-4C58-8B37-920AC5677432}" srcOrd="1" destOrd="0" presId="urn:microsoft.com/office/officeart/2005/8/layout/orgChart1"/>
    <dgm:cxn modelId="{43F636CE-BC0D-4CAD-B66F-4DCE3DFA7D73}" type="presParOf" srcId="{96E319D6-153A-46D7-AD3F-387CA65FD637}" destId="{467272C0-3FA6-4787-8E55-81A7D7D00C22}" srcOrd="2" destOrd="0" presId="urn:microsoft.com/office/officeart/2005/8/layout/orgChart1"/>
    <dgm:cxn modelId="{E27DEB78-718F-444E-8C9F-8FA9412753BA}" type="presParOf" srcId="{A51A29C1-334D-42B6-8CF6-B5741944A6C6}" destId="{680D579E-8153-4097-BCC1-9FE5581368E3}" srcOrd="2" destOrd="0" presId="urn:microsoft.com/office/officeart/2005/8/layout/orgChart1"/>
    <dgm:cxn modelId="{1C8C2D97-D1E1-44F1-BB37-1B08F81D19F7}" type="presParOf" srcId="{38CDAF77-71ED-43F3-A6C4-BED8B9D48149}" destId="{B69066B6-7F43-49F6-AA5C-0547CF139EB4}" srcOrd="4" destOrd="0" presId="urn:microsoft.com/office/officeart/2005/8/layout/orgChart1"/>
    <dgm:cxn modelId="{17C934A5-5F4B-4C31-A05F-D6BEE11200DB}" type="presParOf" srcId="{38CDAF77-71ED-43F3-A6C4-BED8B9D48149}" destId="{57F28632-8899-4C33-9D73-184DDC8A3D0F}" srcOrd="5" destOrd="0" presId="urn:microsoft.com/office/officeart/2005/8/layout/orgChart1"/>
    <dgm:cxn modelId="{2B78F972-D6AE-47BF-B503-0AC7DC466EE4}" type="presParOf" srcId="{57F28632-8899-4C33-9D73-184DDC8A3D0F}" destId="{8A6926B1-0EE4-4B80-9160-7BF15C13CDAC}" srcOrd="0" destOrd="0" presId="urn:microsoft.com/office/officeart/2005/8/layout/orgChart1"/>
    <dgm:cxn modelId="{5723E1B9-9FED-4611-8E56-7B1AB0C88566}" type="presParOf" srcId="{8A6926B1-0EE4-4B80-9160-7BF15C13CDAC}" destId="{7E286BAB-0D45-4ADE-A946-F190D6D8F492}" srcOrd="0" destOrd="0" presId="urn:microsoft.com/office/officeart/2005/8/layout/orgChart1"/>
    <dgm:cxn modelId="{8404BEDC-81F1-4517-9625-B58C16C856F6}" type="presParOf" srcId="{8A6926B1-0EE4-4B80-9160-7BF15C13CDAC}" destId="{F4C7381F-1933-4219-AE3F-2333D5AEC017}" srcOrd="1" destOrd="0" presId="urn:microsoft.com/office/officeart/2005/8/layout/orgChart1"/>
    <dgm:cxn modelId="{5230CA80-497C-4FC3-90D5-E1994302E826}" type="presParOf" srcId="{57F28632-8899-4C33-9D73-184DDC8A3D0F}" destId="{AB571A09-5F02-4EB6-87F8-1E777B7579FA}" srcOrd="1" destOrd="0" presId="urn:microsoft.com/office/officeart/2005/8/layout/orgChart1"/>
    <dgm:cxn modelId="{FDEC11D1-A1D1-4D3C-B07C-B1B5E9D04287}" type="presParOf" srcId="{AB571A09-5F02-4EB6-87F8-1E777B7579FA}" destId="{AD796416-6322-419C-8E15-FB4497E7E126}" srcOrd="0" destOrd="0" presId="urn:microsoft.com/office/officeart/2005/8/layout/orgChart1"/>
    <dgm:cxn modelId="{92AAB014-B449-4F78-BBB6-DA719C017A00}" type="presParOf" srcId="{AB571A09-5F02-4EB6-87F8-1E777B7579FA}" destId="{C650BB71-7979-4AC6-983C-3DF3F04982E2}" srcOrd="1" destOrd="0" presId="urn:microsoft.com/office/officeart/2005/8/layout/orgChart1"/>
    <dgm:cxn modelId="{21EAE854-634D-4DC8-9859-4568546BA916}" type="presParOf" srcId="{C650BB71-7979-4AC6-983C-3DF3F04982E2}" destId="{2CE453F8-72F0-4DEA-AC50-6B27F0A6F7B7}" srcOrd="0" destOrd="0" presId="urn:microsoft.com/office/officeart/2005/8/layout/orgChart1"/>
    <dgm:cxn modelId="{C20CEB3E-AA69-4751-91CC-39BADA8D4788}" type="presParOf" srcId="{2CE453F8-72F0-4DEA-AC50-6B27F0A6F7B7}" destId="{F7DB6477-0250-4F0E-BEFA-86289E57FC63}" srcOrd="0" destOrd="0" presId="urn:microsoft.com/office/officeart/2005/8/layout/orgChart1"/>
    <dgm:cxn modelId="{AF3F1E7E-2157-446D-A55B-9D91BED1B395}" type="presParOf" srcId="{2CE453F8-72F0-4DEA-AC50-6B27F0A6F7B7}" destId="{B0E013F2-3254-4D0F-8037-BA063D4831D2}" srcOrd="1" destOrd="0" presId="urn:microsoft.com/office/officeart/2005/8/layout/orgChart1"/>
    <dgm:cxn modelId="{A0E9EFE1-E1A7-4052-8782-7B1C4B1EC4BF}" type="presParOf" srcId="{C650BB71-7979-4AC6-983C-3DF3F04982E2}" destId="{AC2D88BB-1DDC-49EB-9560-9BDC62028620}" srcOrd="1" destOrd="0" presId="urn:microsoft.com/office/officeart/2005/8/layout/orgChart1"/>
    <dgm:cxn modelId="{3B5F4066-5AA9-401E-8BE5-A547F324BCC3}" type="presParOf" srcId="{C650BB71-7979-4AC6-983C-3DF3F04982E2}" destId="{D909D87B-8C85-47C8-9B82-BB71C7A47908}" srcOrd="2" destOrd="0" presId="urn:microsoft.com/office/officeart/2005/8/layout/orgChart1"/>
    <dgm:cxn modelId="{3FBE6F89-4917-494D-8ACA-82D422226120}" type="presParOf" srcId="{AB571A09-5F02-4EB6-87F8-1E777B7579FA}" destId="{0453CB41-783A-49BA-BF83-03BEE01C9CF1}" srcOrd="2" destOrd="0" presId="urn:microsoft.com/office/officeart/2005/8/layout/orgChart1"/>
    <dgm:cxn modelId="{3ABA158E-91EC-42EA-B2D6-85FB51DA1A60}" type="presParOf" srcId="{AB571A09-5F02-4EB6-87F8-1E777B7579FA}" destId="{653AB070-FDE1-4A8A-BB3E-93FB890E3122}" srcOrd="3" destOrd="0" presId="urn:microsoft.com/office/officeart/2005/8/layout/orgChart1"/>
    <dgm:cxn modelId="{2500FF06-7C5F-4E5D-A2AE-CF6A8757589D}" type="presParOf" srcId="{653AB070-FDE1-4A8A-BB3E-93FB890E3122}" destId="{A0EC184C-C983-4504-974D-E7CB42405486}" srcOrd="0" destOrd="0" presId="urn:microsoft.com/office/officeart/2005/8/layout/orgChart1"/>
    <dgm:cxn modelId="{22D66D39-5BAC-44BC-AE95-AD4BE195D0BD}" type="presParOf" srcId="{A0EC184C-C983-4504-974D-E7CB42405486}" destId="{91C4A711-F9E1-4D79-AE4B-40413B7A721E}" srcOrd="0" destOrd="0" presId="urn:microsoft.com/office/officeart/2005/8/layout/orgChart1"/>
    <dgm:cxn modelId="{37859A90-F29D-4BED-A47F-0D1C7636AD9A}" type="presParOf" srcId="{A0EC184C-C983-4504-974D-E7CB42405486}" destId="{866638C5-757F-4688-8F72-CBFA7757531A}" srcOrd="1" destOrd="0" presId="urn:microsoft.com/office/officeart/2005/8/layout/orgChart1"/>
    <dgm:cxn modelId="{FACBFDB9-CB75-4A8F-8238-361784328067}" type="presParOf" srcId="{653AB070-FDE1-4A8A-BB3E-93FB890E3122}" destId="{D019EB3A-E0AE-483A-8937-01CF4F4DEDD4}" srcOrd="1" destOrd="0" presId="urn:microsoft.com/office/officeart/2005/8/layout/orgChart1"/>
    <dgm:cxn modelId="{2D639784-9AAA-4FC2-A483-5A77FB4E3779}" type="presParOf" srcId="{653AB070-FDE1-4A8A-BB3E-93FB890E3122}" destId="{4B11A71E-AF6F-4031-85BF-895291EAB440}" srcOrd="2" destOrd="0" presId="urn:microsoft.com/office/officeart/2005/8/layout/orgChart1"/>
    <dgm:cxn modelId="{31933510-E3C4-45E5-812D-F670A7381800}" type="presParOf" srcId="{57F28632-8899-4C33-9D73-184DDC8A3D0F}" destId="{30A90A87-D967-4F6D-B2B3-F545D9F46787}" srcOrd="2" destOrd="0" presId="urn:microsoft.com/office/officeart/2005/8/layout/orgChart1"/>
    <dgm:cxn modelId="{5FA94A7F-4323-427E-89F0-2E49B38C2385}" type="presParOf" srcId="{38CDAF77-71ED-43F3-A6C4-BED8B9D48149}" destId="{F268621B-A116-4217-B632-0E104BD3D81E}" srcOrd="6" destOrd="0" presId="urn:microsoft.com/office/officeart/2005/8/layout/orgChart1"/>
    <dgm:cxn modelId="{E6063962-BA07-4873-AA21-4F3132669015}" type="presParOf" srcId="{38CDAF77-71ED-43F3-A6C4-BED8B9D48149}" destId="{BAF30F81-8A52-4132-AE50-15561050F0AB}" srcOrd="7" destOrd="0" presId="urn:microsoft.com/office/officeart/2005/8/layout/orgChart1"/>
    <dgm:cxn modelId="{120E64A3-BFD2-4553-8FEC-F57C4396EB1C}" type="presParOf" srcId="{BAF30F81-8A52-4132-AE50-15561050F0AB}" destId="{9FDCB6DF-4B64-4984-9774-09B39D57857A}" srcOrd="0" destOrd="0" presId="urn:microsoft.com/office/officeart/2005/8/layout/orgChart1"/>
    <dgm:cxn modelId="{9E5C50DF-320A-4C1A-A8D3-A7DBDA98217B}" type="presParOf" srcId="{9FDCB6DF-4B64-4984-9774-09B39D57857A}" destId="{D9E55D61-068B-43A0-8986-37C279681795}" srcOrd="0" destOrd="0" presId="urn:microsoft.com/office/officeart/2005/8/layout/orgChart1"/>
    <dgm:cxn modelId="{DA2C880D-0C0B-40AC-ABB9-7C7B08E54568}" type="presParOf" srcId="{9FDCB6DF-4B64-4984-9774-09B39D57857A}" destId="{22EAACB0-6E98-4E18-9E51-D423479B5DC2}" srcOrd="1" destOrd="0" presId="urn:microsoft.com/office/officeart/2005/8/layout/orgChart1"/>
    <dgm:cxn modelId="{4F20AFBB-A2D6-4DE0-9E2B-353C1DE739EB}" type="presParOf" srcId="{BAF30F81-8A52-4132-AE50-15561050F0AB}" destId="{731A738A-9643-4B83-AE68-F41E375E7FC7}" srcOrd="1" destOrd="0" presId="urn:microsoft.com/office/officeart/2005/8/layout/orgChart1"/>
    <dgm:cxn modelId="{A912C82E-F2C6-4AB4-A3B1-2FBB15A6CF94}" type="presParOf" srcId="{731A738A-9643-4B83-AE68-F41E375E7FC7}" destId="{637FC1ED-6D21-470D-9491-B187F148C8AD}" srcOrd="0" destOrd="0" presId="urn:microsoft.com/office/officeart/2005/8/layout/orgChart1"/>
    <dgm:cxn modelId="{F7ED7CA4-2CDF-4B24-A8F1-08043EB29113}" type="presParOf" srcId="{731A738A-9643-4B83-AE68-F41E375E7FC7}" destId="{8847A832-C3D8-43DC-913C-D6CBA82A9A1E}" srcOrd="1" destOrd="0" presId="urn:microsoft.com/office/officeart/2005/8/layout/orgChart1"/>
    <dgm:cxn modelId="{6B74FA37-026D-4D32-A844-8E8E6A4A142F}" type="presParOf" srcId="{8847A832-C3D8-43DC-913C-D6CBA82A9A1E}" destId="{1D3BE211-7F7C-4734-B0B7-0E05BFDD4142}" srcOrd="0" destOrd="0" presId="urn:microsoft.com/office/officeart/2005/8/layout/orgChart1"/>
    <dgm:cxn modelId="{E8F9E068-EFC4-4269-91E2-F2C704D958D8}" type="presParOf" srcId="{1D3BE211-7F7C-4734-B0B7-0E05BFDD4142}" destId="{6D0FD873-4E7D-456E-873E-8338331266B6}" srcOrd="0" destOrd="0" presId="urn:microsoft.com/office/officeart/2005/8/layout/orgChart1"/>
    <dgm:cxn modelId="{AC73816B-7143-46D6-94BD-E8F0E5B0F1E2}" type="presParOf" srcId="{1D3BE211-7F7C-4734-B0B7-0E05BFDD4142}" destId="{890065D8-E1D3-41DD-94BC-5A6B2CED8C12}" srcOrd="1" destOrd="0" presId="urn:microsoft.com/office/officeart/2005/8/layout/orgChart1"/>
    <dgm:cxn modelId="{2D2083F6-2F32-469C-A7C9-F23756773C71}" type="presParOf" srcId="{8847A832-C3D8-43DC-913C-D6CBA82A9A1E}" destId="{C00416A8-7D00-4925-AF86-29257D8F23A8}" srcOrd="1" destOrd="0" presId="urn:microsoft.com/office/officeart/2005/8/layout/orgChart1"/>
    <dgm:cxn modelId="{EDB6B7AE-8768-4085-83E6-D2A99853DDEA}" type="presParOf" srcId="{8847A832-C3D8-43DC-913C-D6CBA82A9A1E}" destId="{6F8DECDF-F4A1-4A33-9282-8025EE4AC2D3}" srcOrd="2" destOrd="0" presId="urn:microsoft.com/office/officeart/2005/8/layout/orgChart1"/>
    <dgm:cxn modelId="{D7FA3E2A-D07F-412E-96B5-6659900790CD}" type="presParOf" srcId="{731A738A-9643-4B83-AE68-F41E375E7FC7}" destId="{C9A54911-8386-4B53-BD44-76FFEDCBE65B}" srcOrd="2" destOrd="0" presId="urn:microsoft.com/office/officeart/2005/8/layout/orgChart1"/>
    <dgm:cxn modelId="{DC344D81-BA56-4C42-A018-C3778A392581}" type="presParOf" srcId="{731A738A-9643-4B83-AE68-F41E375E7FC7}" destId="{9BF8265D-3F7E-4127-A4F9-FCBC99403D7D}" srcOrd="3" destOrd="0" presId="urn:microsoft.com/office/officeart/2005/8/layout/orgChart1"/>
    <dgm:cxn modelId="{24B41987-7CF3-46FF-8298-D14447B109D0}" type="presParOf" srcId="{9BF8265D-3F7E-4127-A4F9-FCBC99403D7D}" destId="{4239B11F-006C-4773-8B68-0E71496B140F}" srcOrd="0" destOrd="0" presId="urn:microsoft.com/office/officeart/2005/8/layout/orgChart1"/>
    <dgm:cxn modelId="{A80C57B4-9277-4560-B55F-34C8602C9A38}" type="presParOf" srcId="{4239B11F-006C-4773-8B68-0E71496B140F}" destId="{5A9E67BF-DAD0-491E-A5F8-9730A15EBA47}" srcOrd="0" destOrd="0" presId="urn:microsoft.com/office/officeart/2005/8/layout/orgChart1"/>
    <dgm:cxn modelId="{FE920136-322C-4546-88AC-9232B23EAC7E}" type="presParOf" srcId="{4239B11F-006C-4773-8B68-0E71496B140F}" destId="{03B27BC5-9282-4024-9BB8-CCF71CF0EC47}" srcOrd="1" destOrd="0" presId="urn:microsoft.com/office/officeart/2005/8/layout/orgChart1"/>
    <dgm:cxn modelId="{4A5D6F23-881A-4851-AB07-3A42AB26CDC4}" type="presParOf" srcId="{9BF8265D-3F7E-4127-A4F9-FCBC99403D7D}" destId="{7664C568-8CAA-4123-AA24-403FFCD514DF}" srcOrd="1" destOrd="0" presId="urn:microsoft.com/office/officeart/2005/8/layout/orgChart1"/>
    <dgm:cxn modelId="{B84C24D0-609C-47B0-99BA-2496B3CB8ECF}" type="presParOf" srcId="{9BF8265D-3F7E-4127-A4F9-FCBC99403D7D}" destId="{D1624C62-A010-4C8F-ACBE-889E5A907440}" srcOrd="2" destOrd="0" presId="urn:microsoft.com/office/officeart/2005/8/layout/orgChart1"/>
    <dgm:cxn modelId="{8F06A29A-B774-4AA7-B65E-A5CFB8C05BE2}" type="presParOf" srcId="{BAF30F81-8A52-4132-AE50-15561050F0AB}" destId="{5AD38E86-2B90-4186-92F2-A4D1FB6263CA}" srcOrd="2" destOrd="0" presId="urn:microsoft.com/office/officeart/2005/8/layout/orgChart1"/>
    <dgm:cxn modelId="{56CD6675-9814-4A42-9AE7-5A0C3EE4B422}" type="presParOf" srcId="{38CDAF77-71ED-43F3-A6C4-BED8B9D48149}" destId="{5C0D5F0D-17C3-4F56-9B55-F89565F51606}" srcOrd="8" destOrd="0" presId="urn:microsoft.com/office/officeart/2005/8/layout/orgChart1"/>
    <dgm:cxn modelId="{CB3EE152-A683-4E73-892F-2F3ECF26C00A}" type="presParOf" srcId="{38CDAF77-71ED-43F3-A6C4-BED8B9D48149}" destId="{91B7814E-C0AE-48E7-AC86-C5FEE7671775}" srcOrd="9" destOrd="0" presId="urn:microsoft.com/office/officeart/2005/8/layout/orgChart1"/>
    <dgm:cxn modelId="{11105E3E-65A1-484F-A9C8-90F0FBBFA559}" type="presParOf" srcId="{91B7814E-C0AE-48E7-AC86-C5FEE7671775}" destId="{8BF31221-A160-461A-85C3-4CDDA70C083F}" srcOrd="0" destOrd="0" presId="urn:microsoft.com/office/officeart/2005/8/layout/orgChart1"/>
    <dgm:cxn modelId="{C0B87416-1987-4759-83B5-9ADB891DBDE3}" type="presParOf" srcId="{8BF31221-A160-461A-85C3-4CDDA70C083F}" destId="{228A70E8-4E57-4314-9E9C-29ADEDF5CFB5}" srcOrd="0" destOrd="0" presId="urn:microsoft.com/office/officeart/2005/8/layout/orgChart1"/>
    <dgm:cxn modelId="{F43B70DF-0585-49D6-83CA-DE47BFBC096F}" type="presParOf" srcId="{8BF31221-A160-461A-85C3-4CDDA70C083F}" destId="{47548FD6-E8C6-4ABE-82B7-44FD8F5086A3}" srcOrd="1" destOrd="0" presId="urn:microsoft.com/office/officeart/2005/8/layout/orgChart1"/>
    <dgm:cxn modelId="{53A4E87A-CDC0-463B-8135-52BC7F4D5696}" type="presParOf" srcId="{91B7814E-C0AE-48E7-AC86-C5FEE7671775}" destId="{92FC4E42-9D1F-41CF-BA34-9592EEC966C3}" srcOrd="1" destOrd="0" presId="urn:microsoft.com/office/officeart/2005/8/layout/orgChart1"/>
    <dgm:cxn modelId="{3EB71BBE-7DFC-44AB-8A1D-2AEACBA4361E}" type="presParOf" srcId="{92FC4E42-9D1F-41CF-BA34-9592EEC966C3}" destId="{0D336476-5945-4740-82AF-0B3C599E7734}" srcOrd="0" destOrd="0" presId="urn:microsoft.com/office/officeart/2005/8/layout/orgChart1"/>
    <dgm:cxn modelId="{45813690-4734-40CF-B68A-A4CEF11DF85A}" type="presParOf" srcId="{92FC4E42-9D1F-41CF-BA34-9592EEC966C3}" destId="{2FB50822-A572-4E19-89D2-BAC271DA9F57}" srcOrd="1" destOrd="0" presId="urn:microsoft.com/office/officeart/2005/8/layout/orgChart1"/>
    <dgm:cxn modelId="{26515725-372D-4A88-8C23-7221966E46F1}" type="presParOf" srcId="{2FB50822-A572-4E19-89D2-BAC271DA9F57}" destId="{360314CE-031D-44D7-AD22-EF5C95557C05}" srcOrd="0" destOrd="0" presId="urn:microsoft.com/office/officeart/2005/8/layout/orgChart1"/>
    <dgm:cxn modelId="{DC196776-92C5-477A-AC72-93BD8EDAB692}" type="presParOf" srcId="{360314CE-031D-44D7-AD22-EF5C95557C05}" destId="{FCEDD9FD-592C-492B-8607-81367C5E5611}" srcOrd="0" destOrd="0" presId="urn:microsoft.com/office/officeart/2005/8/layout/orgChart1"/>
    <dgm:cxn modelId="{8C069CA8-A1E4-4B5B-B0C5-C3C51F6049AF}" type="presParOf" srcId="{360314CE-031D-44D7-AD22-EF5C95557C05}" destId="{29489EFB-4437-4D80-B08F-56A6D947AB7A}" srcOrd="1" destOrd="0" presId="urn:microsoft.com/office/officeart/2005/8/layout/orgChart1"/>
    <dgm:cxn modelId="{86EA3416-2321-4488-803D-C3DB908681A6}" type="presParOf" srcId="{2FB50822-A572-4E19-89D2-BAC271DA9F57}" destId="{58B76FEC-195D-483E-A3FC-EF746AC01F83}" srcOrd="1" destOrd="0" presId="urn:microsoft.com/office/officeart/2005/8/layout/orgChart1"/>
    <dgm:cxn modelId="{34D4CB43-A0D4-424A-8845-9C818DAC309D}" type="presParOf" srcId="{2FB50822-A572-4E19-89D2-BAC271DA9F57}" destId="{DB80EBB3-1C0D-4CFF-A35E-83D306EA7C3B}" srcOrd="2" destOrd="0" presId="urn:microsoft.com/office/officeart/2005/8/layout/orgChart1"/>
    <dgm:cxn modelId="{9BF183BD-2E55-458C-871E-1A83A37BD8F5}" type="presParOf" srcId="{92FC4E42-9D1F-41CF-BA34-9592EEC966C3}" destId="{72DFAB66-023D-457D-A87B-9A03001F3EB8}" srcOrd="2" destOrd="0" presId="urn:microsoft.com/office/officeart/2005/8/layout/orgChart1"/>
    <dgm:cxn modelId="{E3F304F2-784E-406C-99D6-9AA90A07EFF9}" type="presParOf" srcId="{92FC4E42-9D1F-41CF-BA34-9592EEC966C3}" destId="{A4EEF2BA-550A-431F-8619-6FE897A7735E}" srcOrd="3" destOrd="0" presId="urn:microsoft.com/office/officeart/2005/8/layout/orgChart1"/>
    <dgm:cxn modelId="{7159559F-E10C-4E4F-965A-6240AAA136B5}" type="presParOf" srcId="{A4EEF2BA-550A-431F-8619-6FE897A7735E}" destId="{8BBF9714-357E-4C02-BBD6-C72B04492346}" srcOrd="0" destOrd="0" presId="urn:microsoft.com/office/officeart/2005/8/layout/orgChart1"/>
    <dgm:cxn modelId="{45E484F8-C57B-4798-A70A-8458222E61E9}" type="presParOf" srcId="{8BBF9714-357E-4C02-BBD6-C72B04492346}" destId="{AE5D2F3D-062C-4CA9-9865-2FBA07E3CDAC}" srcOrd="0" destOrd="0" presId="urn:microsoft.com/office/officeart/2005/8/layout/orgChart1"/>
    <dgm:cxn modelId="{673C966D-50C6-43AA-BE7C-D00787F07983}" type="presParOf" srcId="{8BBF9714-357E-4C02-BBD6-C72B04492346}" destId="{D1F5A599-030D-4172-8A51-90291DF082EF}" srcOrd="1" destOrd="0" presId="urn:microsoft.com/office/officeart/2005/8/layout/orgChart1"/>
    <dgm:cxn modelId="{5CB98366-28F4-44BA-BE9E-EC2052B9CA92}" type="presParOf" srcId="{A4EEF2BA-550A-431F-8619-6FE897A7735E}" destId="{88540C62-4CD1-4964-BFD3-3A8C9844CA37}" srcOrd="1" destOrd="0" presId="urn:microsoft.com/office/officeart/2005/8/layout/orgChart1"/>
    <dgm:cxn modelId="{D7A4D9B0-3064-4AE0-8E74-2320C856FD2D}" type="presParOf" srcId="{A4EEF2BA-550A-431F-8619-6FE897A7735E}" destId="{D7347945-179C-495C-A698-BC35EC589254}" srcOrd="2" destOrd="0" presId="urn:microsoft.com/office/officeart/2005/8/layout/orgChart1"/>
    <dgm:cxn modelId="{252F4A2C-353D-49C0-8C80-BB78491551CD}" type="presParOf" srcId="{92FC4E42-9D1F-41CF-BA34-9592EEC966C3}" destId="{7F6D4430-EDF4-4ACA-A145-1D74462EEFBB}" srcOrd="4" destOrd="0" presId="urn:microsoft.com/office/officeart/2005/8/layout/orgChart1"/>
    <dgm:cxn modelId="{68778A78-FD6B-4172-B64C-ABEC52D54C23}" type="presParOf" srcId="{92FC4E42-9D1F-41CF-BA34-9592EEC966C3}" destId="{41908484-A3FB-436A-A9AB-B7B816E37EB3}" srcOrd="5" destOrd="0" presId="urn:microsoft.com/office/officeart/2005/8/layout/orgChart1"/>
    <dgm:cxn modelId="{83FA4949-4F08-4D43-829F-129B6A582C75}" type="presParOf" srcId="{41908484-A3FB-436A-A9AB-B7B816E37EB3}" destId="{CC088970-DBBE-4D4D-9616-61E38DAA3895}" srcOrd="0" destOrd="0" presId="urn:microsoft.com/office/officeart/2005/8/layout/orgChart1"/>
    <dgm:cxn modelId="{22A13D7D-C953-486C-937C-B1D3683C1A9A}" type="presParOf" srcId="{CC088970-DBBE-4D4D-9616-61E38DAA3895}" destId="{9F894771-7A1B-4FA3-BA75-F342C7C06936}" srcOrd="0" destOrd="0" presId="urn:microsoft.com/office/officeart/2005/8/layout/orgChart1"/>
    <dgm:cxn modelId="{61E82647-564F-4C71-B67C-BC1DC3E4CC6C}" type="presParOf" srcId="{CC088970-DBBE-4D4D-9616-61E38DAA3895}" destId="{5B729E8C-8732-45AB-AC39-898A13AD1689}" srcOrd="1" destOrd="0" presId="urn:microsoft.com/office/officeart/2005/8/layout/orgChart1"/>
    <dgm:cxn modelId="{B938EB27-FC2D-4484-9509-7161C61A15F0}" type="presParOf" srcId="{41908484-A3FB-436A-A9AB-B7B816E37EB3}" destId="{6FE7552B-CF97-48D3-9DEA-0F36C1A38E88}" srcOrd="1" destOrd="0" presId="urn:microsoft.com/office/officeart/2005/8/layout/orgChart1"/>
    <dgm:cxn modelId="{3E15531C-6637-4581-A9B3-404D9A5DE91D}" type="presParOf" srcId="{41908484-A3FB-436A-A9AB-B7B816E37EB3}" destId="{947A9323-4A06-404D-BD74-23C106005707}" srcOrd="2" destOrd="0" presId="urn:microsoft.com/office/officeart/2005/8/layout/orgChart1"/>
    <dgm:cxn modelId="{B9C05518-BE46-43AE-81ED-521ED3C86722}" type="presParOf" srcId="{91B7814E-C0AE-48E7-AC86-C5FEE7671775}" destId="{00CBDEA5-D263-4C48-9AC7-196445444623}" srcOrd="2" destOrd="0" presId="urn:microsoft.com/office/officeart/2005/8/layout/orgChart1"/>
    <dgm:cxn modelId="{297F209D-8AB2-406C-BCC4-9B1CD85EDFD3}" type="presParOf" srcId="{3A056C77-16B4-414D-B56D-3FE5601A84FF}" destId="{9EA67B25-11AC-45CD-AA84-A16278D5B7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76573-87E0-4187-80FE-78E99C71934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6B55640D-EAF7-49DE-9AA4-4E3B3B97EA86}">
      <dgm:prSet phldrT="[Texto]"/>
      <dgm:spPr/>
      <dgm:t>
        <a:bodyPr/>
        <a:lstStyle/>
        <a:p>
          <a:r>
            <a:rPr lang="es-GT" dirty="0" smtClean="0"/>
            <a:t>Recursos Humanos</a:t>
          </a:r>
          <a:endParaRPr lang="es-GT" dirty="0"/>
        </a:p>
      </dgm:t>
    </dgm:pt>
    <dgm:pt modelId="{CAA5686F-ACF2-456C-9B41-41C7DE52A53A}" type="parTrans" cxnId="{E4BD08E6-6548-48F5-942C-DED8548DD00F}">
      <dgm:prSet/>
      <dgm:spPr/>
      <dgm:t>
        <a:bodyPr/>
        <a:lstStyle/>
        <a:p>
          <a:endParaRPr lang="es-GT"/>
        </a:p>
      </dgm:t>
    </dgm:pt>
    <dgm:pt modelId="{503B3B11-985C-4256-9E37-2BB1E82D58D3}" type="sibTrans" cxnId="{E4BD08E6-6548-48F5-942C-DED8548DD00F}">
      <dgm:prSet/>
      <dgm:spPr/>
      <dgm:t>
        <a:bodyPr/>
        <a:lstStyle/>
        <a:p>
          <a:endParaRPr lang="es-GT"/>
        </a:p>
      </dgm:t>
    </dgm:pt>
    <dgm:pt modelId="{52A15A4E-BF2A-4892-91B5-BB4F031F59BE}">
      <dgm:prSet phldrT="[Texto]"/>
      <dgm:spPr/>
      <dgm:t>
        <a:bodyPr/>
        <a:lstStyle/>
        <a:p>
          <a:r>
            <a:rPr lang="es-GT" dirty="0" smtClean="0"/>
            <a:t>Control de empleados</a:t>
          </a:r>
          <a:endParaRPr lang="es-GT" dirty="0"/>
        </a:p>
      </dgm:t>
    </dgm:pt>
    <dgm:pt modelId="{4C4DBC11-2CF5-4BFF-8F8D-8F07D60BC7FF}" type="parTrans" cxnId="{36FE4B3F-DFA9-4A3B-B9A9-ECFBB886901A}">
      <dgm:prSet/>
      <dgm:spPr/>
      <dgm:t>
        <a:bodyPr/>
        <a:lstStyle/>
        <a:p>
          <a:endParaRPr lang="es-GT"/>
        </a:p>
      </dgm:t>
    </dgm:pt>
    <dgm:pt modelId="{EA21B625-E21F-4370-B6AF-B29697763CDE}" type="sibTrans" cxnId="{36FE4B3F-DFA9-4A3B-B9A9-ECFBB886901A}">
      <dgm:prSet/>
      <dgm:spPr/>
      <dgm:t>
        <a:bodyPr/>
        <a:lstStyle/>
        <a:p>
          <a:endParaRPr lang="es-GT"/>
        </a:p>
      </dgm:t>
    </dgm:pt>
    <dgm:pt modelId="{B9F7B798-7BC1-4262-A6C8-87557897BC88}">
      <dgm:prSet phldrT="[Texto]"/>
      <dgm:spPr/>
      <dgm:t>
        <a:bodyPr/>
        <a:lstStyle/>
        <a:p>
          <a:r>
            <a:rPr lang="es-GT" smtClean="0"/>
            <a:t>Empleados</a:t>
          </a:r>
          <a:endParaRPr lang="es-GT"/>
        </a:p>
      </dgm:t>
    </dgm:pt>
    <dgm:pt modelId="{376A25D6-901A-4CC7-9515-DEBDB4945AEF}" type="parTrans" cxnId="{98503269-A286-4360-98F5-683C01DEE9AF}">
      <dgm:prSet/>
      <dgm:spPr/>
      <dgm:t>
        <a:bodyPr/>
        <a:lstStyle/>
        <a:p>
          <a:endParaRPr lang="es-GT"/>
        </a:p>
      </dgm:t>
    </dgm:pt>
    <dgm:pt modelId="{540C73E8-FFB4-483D-9927-F8D5AE230EF6}" type="sibTrans" cxnId="{98503269-A286-4360-98F5-683C01DEE9AF}">
      <dgm:prSet/>
      <dgm:spPr/>
      <dgm:t>
        <a:bodyPr/>
        <a:lstStyle/>
        <a:p>
          <a:endParaRPr lang="es-GT"/>
        </a:p>
      </dgm:t>
    </dgm:pt>
    <dgm:pt modelId="{9B371A73-CBEA-4E96-9244-1C3666AF371F}">
      <dgm:prSet phldrT="[Texto]"/>
      <dgm:spPr/>
      <dgm:t>
        <a:bodyPr/>
        <a:lstStyle/>
        <a:p>
          <a:r>
            <a:rPr lang="es-GT" dirty="0" smtClean="0"/>
            <a:t>Puestos</a:t>
          </a:r>
          <a:endParaRPr lang="es-GT" dirty="0"/>
        </a:p>
      </dgm:t>
    </dgm:pt>
    <dgm:pt modelId="{E22BE4E7-2C02-4FC9-8D2D-F58C57CA4179}" type="parTrans" cxnId="{8C747D09-945C-41A0-8FEA-67ADBC99883D}">
      <dgm:prSet/>
      <dgm:spPr/>
      <dgm:t>
        <a:bodyPr/>
        <a:lstStyle/>
        <a:p>
          <a:endParaRPr lang="es-GT"/>
        </a:p>
      </dgm:t>
    </dgm:pt>
    <dgm:pt modelId="{3A2F3E1E-BA96-42BB-9718-873EAA8D0DC4}" type="sibTrans" cxnId="{8C747D09-945C-41A0-8FEA-67ADBC99883D}">
      <dgm:prSet/>
      <dgm:spPr/>
      <dgm:t>
        <a:bodyPr/>
        <a:lstStyle/>
        <a:p>
          <a:endParaRPr lang="es-GT"/>
        </a:p>
      </dgm:t>
    </dgm:pt>
    <dgm:pt modelId="{DCA9E795-6B0C-4A48-B452-3894F320A17C}">
      <dgm:prSet phldrT="[Texto]"/>
      <dgm:spPr/>
      <dgm:t>
        <a:bodyPr/>
        <a:lstStyle/>
        <a:p>
          <a:r>
            <a:rPr lang="es-GT" dirty="0" smtClean="0"/>
            <a:t>Nomina</a:t>
          </a:r>
          <a:endParaRPr lang="es-GT" dirty="0"/>
        </a:p>
      </dgm:t>
    </dgm:pt>
    <dgm:pt modelId="{04357AC5-9FB3-4E0B-87E9-C90D522F205A}" type="parTrans" cxnId="{277F6A23-0B7B-42FB-BC98-6DDC8A1B44F1}">
      <dgm:prSet/>
      <dgm:spPr/>
      <dgm:t>
        <a:bodyPr/>
        <a:lstStyle/>
        <a:p>
          <a:endParaRPr lang="es-GT"/>
        </a:p>
      </dgm:t>
    </dgm:pt>
    <dgm:pt modelId="{F909FE82-9B3B-4128-B550-0B2116AB442F}" type="sibTrans" cxnId="{277F6A23-0B7B-42FB-BC98-6DDC8A1B44F1}">
      <dgm:prSet/>
      <dgm:spPr/>
      <dgm:t>
        <a:bodyPr/>
        <a:lstStyle/>
        <a:p>
          <a:endParaRPr lang="es-GT"/>
        </a:p>
      </dgm:t>
    </dgm:pt>
    <dgm:pt modelId="{F1BDE377-9932-4052-9FDE-F962BA2778ED}">
      <dgm:prSet phldrT="[Texto]"/>
      <dgm:spPr/>
      <dgm:t>
        <a:bodyPr/>
        <a:lstStyle/>
        <a:p>
          <a:r>
            <a:rPr lang="es-GT" dirty="0" smtClean="0"/>
            <a:t>Control de Nomina</a:t>
          </a:r>
          <a:endParaRPr lang="es-GT" dirty="0"/>
        </a:p>
      </dgm:t>
    </dgm:pt>
    <dgm:pt modelId="{30243E0A-8307-4330-931A-CA01DB5EE7E8}" type="parTrans" cxnId="{A33CCF52-0E84-45C0-B8F6-5DD74FB7F287}">
      <dgm:prSet/>
      <dgm:spPr/>
      <dgm:t>
        <a:bodyPr/>
        <a:lstStyle/>
        <a:p>
          <a:endParaRPr lang="es-GT"/>
        </a:p>
      </dgm:t>
    </dgm:pt>
    <dgm:pt modelId="{43800A80-5572-4BF7-A59C-A0D4BC36EBD7}" type="sibTrans" cxnId="{A33CCF52-0E84-45C0-B8F6-5DD74FB7F287}">
      <dgm:prSet/>
      <dgm:spPr/>
      <dgm:t>
        <a:bodyPr/>
        <a:lstStyle/>
        <a:p>
          <a:endParaRPr lang="es-GT"/>
        </a:p>
      </dgm:t>
    </dgm:pt>
    <dgm:pt modelId="{E17A872D-5173-4CB0-9350-27A8BBC6AECA}">
      <dgm:prSet/>
      <dgm:spPr/>
      <dgm:t>
        <a:bodyPr/>
        <a:lstStyle/>
        <a:p>
          <a:r>
            <a:rPr lang="es-GT" dirty="0" smtClean="0"/>
            <a:t>Solicitantes</a:t>
          </a:r>
          <a:endParaRPr lang="es-GT" dirty="0"/>
        </a:p>
      </dgm:t>
    </dgm:pt>
    <dgm:pt modelId="{E4E87CE1-E124-4B25-9BE1-3F0C8AC6BF05}" type="parTrans" cxnId="{BF2C2A65-5D9E-4103-AF1C-EB918C7E7227}">
      <dgm:prSet/>
      <dgm:spPr/>
      <dgm:t>
        <a:bodyPr/>
        <a:lstStyle/>
        <a:p>
          <a:endParaRPr lang="es-GT"/>
        </a:p>
      </dgm:t>
    </dgm:pt>
    <dgm:pt modelId="{5F8856B8-6C76-4395-8A55-8FECA9463D47}" type="sibTrans" cxnId="{BF2C2A65-5D9E-4103-AF1C-EB918C7E7227}">
      <dgm:prSet/>
      <dgm:spPr/>
      <dgm:t>
        <a:bodyPr/>
        <a:lstStyle/>
        <a:p>
          <a:endParaRPr lang="es-GT"/>
        </a:p>
      </dgm:t>
    </dgm:pt>
    <dgm:pt modelId="{3E087D9E-1003-45FB-B337-E118B2649660}">
      <dgm:prSet phldrT="[Texto]"/>
      <dgm:spPr/>
      <dgm:t>
        <a:bodyPr/>
        <a:lstStyle/>
        <a:p>
          <a:r>
            <a:rPr lang="es-GT" dirty="0" smtClean="0"/>
            <a:t>Libro Diario Nomina</a:t>
          </a:r>
          <a:endParaRPr lang="es-GT" dirty="0"/>
        </a:p>
      </dgm:t>
    </dgm:pt>
    <dgm:pt modelId="{BEE140E6-D7FB-442D-9D7F-8CC37D04465B}" type="parTrans" cxnId="{C680A8B1-EBB5-48D6-9BFA-AAB5D3BA5005}">
      <dgm:prSet/>
      <dgm:spPr/>
      <dgm:t>
        <a:bodyPr/>
        <a:lstStyle/>
        <a:p>
          <a:endParaRPr lang="es-GT"/>
        </a:p>
      </dgm:t>
    </dgm:pt>
    <dgm:pt modelId="{5FB75967-3D3F-4D13-888D-7AD526FDB577}" type="sibTrans" cxnId="{C680A8B1-EBB5-48D6-9BFA-AAB5D3BA5005}">
      <dgm:prSet/>
      <dgm:spPr/>
      <dgm:t>
        <a:bodyPr/>
        <a:lstStyle/>
        <a:p>
          <a:endParaRPr lang="es-GT"/>
        </a:p>
      </dgm:t>
    </dgm:pt>
    <dgm:pt modelId="{716096DB-77E0-4CF0-BAF5-6908C7DC42DE}">
      <dgm:prSet/>
      <dgm:spPr/>
      <dgm:t>
        <a:bodyPr/>
        <a:lstStyle/>
        <a:p>
          <a:r>
            <a:rPr lang="es-GT" dirty="0" smtClean="0"/>
            <a:t>Evaluación del Desempeño</a:t>
          </a:r>
          <a:endParaRPr lang="es-GT" dirty="0"/>
        </a:p>
      </dgm:t>
    </dgm:pt>
    <dgm:pt modelId="{3B72A318-7EDD-4788-80E0-06D254D08A31}" type="parTrans" cxnId="{95B56E5D-9B9F-4056-A5CE-B464BCF36E4A}">
      <dgm:prSet/>
      <dgm:spPr/>
      <dgm:t>
        <a:bodyPr/>
        <a:lstStyle/>
        <a:p>
          <a:endParaRPr lang="es-GT"/>
        </a:p>
      </dgm:t>
    </dgm:pt>
    <dgm:pt modelId="{A55F6528-EEED-4082-82C1-348141F3994F}" type="sibTrans" cxnId="{95B56E5D-9B9F-4056-A5CE-B464BCF36E4A}">
      <dgm:prSet/>
      <dgm:spPr/>
      <dgm:t>
        <a:bodyPr/>
        <a:lstStyle/>
        <a:p>
          <a:endParaRPr lang="es-GT"/>
        </a:p>
      </dgm:t>
    </dgm:pt>
    <dgm:pt modelId="{B7B4E916-9878-4E3A-9D5A-8EB9E52DC982}">
      <dgm:prSet phldrT="[Texto]"/>
      <dgm:spPr/>
      <dgm:t>
        <a:bodyPr/>
        <a:lstStyle/>
        <a:p>
          <a:r>
            <a:rPr lang="es-GT" dirty="0" smtClean="0"/>
            <a:t>Seguridad</a:t>
          </a:r>
          <a:endParaRPr lang="es-GT" dirty="0"/>
        </a:p>
      </dgm:t>
    </dgm:pt>
    <dgm:pt modelId="{AB2D6103-2CBD-4F6C-AA2A-137F42B5EE84}" type="parTrans" cxnId="{526A25B0-954F-4C97-9E02-BC524B18591D}">
      <dgm:prSet/>
      <dgm:spPr/>
      <dgm:t>
        <a:bodyPr/>
        <a:lstStyle/>
        <a:p>
          <a:endParaRPr lang="es-GT"/>
        </a:p>
      </dgm:t>
    </dgm:pt>
    <dgm:pt modelId="{DC86E79B-F053-467A-91A5-149E81C41C90}" type="sibTrans" cxnId="{526A25B0-954F-4C97-9E02-BC524B18591D}">
      <dgm:prSet/>
      <dgm:spPr/>
      <dgm:t>
        <a:bodyPr/>
        <a:lstStyle/>
        <a:p>
          <a:endParaRPr lang="es-GT"/>
        </a:p>
      </dgm:t>
    </dgm:pt>
    <dgm:pt modelId="{CFF317B2-B99A-47D9-B483-2162A367FFD2}">
      <dgm:prSet phldrT="[Texto]"/>
      <dgm:spPr/>
      <dgm:t>
        <a:bodyPr/>
        <a:lstStyle/>
        <a:p>
          <a:r>
            <a:rPr lang="es-GT" dirty="0" smtClean="0"/>
            <a:t>Usuarios</a:t>
          </a:r>
          <a:endParaRPr lang="es-GT" dirty="0"/>
        </a:p>
      </dgm:t>
    </dgm:pt>
    <dgm:pt modelId="{3B3C299C-6643-4180-8B0D-AA036B2D9FBC}" type="parTrans" cxnId="{F029B9D0-9E7F-4B93-873C-428C3A3ACAB3}">
      <dgm:prSet/>
      <dgm:spPr/>
      <dgm:t>
        <a:bodyPr/>
        <a:lstStyle/>
        <a:p>
          <a:endParaRPr lang="es-GT"/>
        </a:p>
      </dgm:t>
    </dgm:pt>
    <dgm:pt modelId="{502D0A6A-F8D9-4E78-9396-5F19CBB2BDA0}" type="sibTrans" cxnId="{F029B9D0-9E7F-4B93-873C-428C3A3ACAB3}">
      <dgm:prSet/>
      <dgm:spPr/>
      <dgm:t>
        <a:bodyPr/>
        <a:lstStyle/>
        <a:p>
          <a:endParaRPr lang="es-GT"/>
        </a:p>
      </dgm:t>
    </dgm:pt>
    <dgm:pt modelId="{B6279641-8C56-497F-AB09-7CFF14A041BF}">
      <dgm:prSet phldrT="[Texto]"/>
      <dgm:spPr/>
      <dgm:t>
        <a:bodyPr/>
        <a:lstStyle/>
        <a:p>
          <a:r>
            <a:rPr lang="es-GT" dirty="0" smtClean="0"/>
            <a:t>Roles</a:t>
          </a:r>
          <a:endParaRPr lang="es-GT" dirty="0"/>
        </a:p>
      </dgm:t>
    </dgm:pt>
    <dgm:pt modelId="{2A994FD5-19E1-4CD6-B2B7-138DF25610A7}" type="parTrans" cxnId="{E15576DE-2D1C-4C55-9792-5E4673F3AA4E}">
      <dgm:prSet/>
      <dgm:spPr/>
      <dgm:t>
        <a:bodyPr/>
        <a:lstStyle/>
        <a:p>
          <a:endParaRPr lang="es-GT"/>
        </a:p>
      </dgm:t>
    </dgm:pt>
    <dgm:pt modelId="{3DFE0C8E-70F9-40BE-BA9B-A3EDDDACC096}" type="sibTrans" cxnId="{E15576DE-2D1C-4C55-9792-5E4673F3AA4E}">
      <dgm:prSet/>
      <dgm:spPr/>
      <dgm:t>
        <a:bodyPr/>
        <a:lstStyle/>
        <a:p>
          <a:endParaRPr lang="es-GT"/>
        </a:p>
      </dgm:t>
    </dgm:pt>
    <dgm:pt modelId="{810C76FB-F5B9-4941-93FB-612E934812DB}">
      <dgm:prSet/>
      <dgm:spPr/>
      <dgm:t>
        <a:bodyPr/>
        <a:lstStyle/>
        <a:p>
          <a:r>
            <a:rPr lang="es-GT" dirty="0" smtClean="0"/>
            <a:t>Contratos</a:t>
          </a:r>
          <a:endParaRPr lang="es-GT" dirty="0"/>
        </a:p>
      </dgm:t>
    </dgm:pt>
    <dgm:pt modelId="{B9AD2BF2-CEB9-43DF-BCCB-F532459EC562}" type="parTrans" cxnId="{371965D7-E30F-4175-9937-975EFACD98E7}">
      <dgm:prSet/>
      <dgm:spPr/>
      <dgm:t>
        <a:bodyPr/>
        <a:lstStyle/>
        <a:p>
          <a:endParaRPr lang="es-GT"/>
        </a:p>
      </dgm:t>
    </dgm:pt>
    <dgm:pt modelId="{96A5959E-4B3F-4525-A969-742FF5C62A6A}" type="sibTrans" cxnId="{371965D7-E30F-4175-9937-975EFACD98E7}">
      <dgm:prSet/>
      <dgm:spPr/>
      <dgm:t>
        <a:bodyPr/>
        <a:lstStyle/>
        <a:p>
          <a:endParaRPr lang="es-GT"/>
        </a:p>
      </dgm:t>
    </dgm:pt>
    <dgm:pt modelId="{2885D117-E637-42E8-A5BC-CCBB1B74C8DC}">
      <dgm:prSet/>
      <dgm:spPr/>
      <dgm:t>
        <a:bodyPr/>
        <a:lstStyle/>
        <a:p>
          <a:r>
            <a:rPr lang="es-GT" dirty="0" smtClean="0"/>
            <a:t>Selección</a:t>
          </a:r>
          <a:endParaRPr lang="es-GT" dirty="0"/>
        </a:p>
      </dgm:t>
    </dgm:pt>
    <dgm:pt modelId="{B41327A7-26D0-4254-ADDC-34E8B4786E09}" type="parTrans" cxnId="{5017DA02-F57D-47FE-9F02-07182395C021}">
      <dgm:prSet/>
      <dgm:spPr/>
      <dgm:t>
        <a:bodyPr/>
        <a:lstStyle/>
        <a:p>
          <a:endParaRPr lang="es-GT"/>
        </a:p>
      </dgm:t>
    </dgm:pt>
    <dgm:pt modelId="{4C8320FE-90D9-4373-839E-553967A70354}" type="sibTrans" cxnId="{5017DA02-F57D-47FE-9F02-07182395C021}">
      <dgm:prSet/>
      <dgm:spPr/>
      <dgm:t>
        <a:bodyPr/>
        <a:lstStyle/>
        <a:p>
          <a:endParaRPr lang="es-GT"/>
        </a:p>
      </dgm:t>
    </dgm:pt>
    <dgm:pt modelId="{E108AA5A-AE84-49B2-B27F-37175822A684}">
      <dgm:prSet/>
      <dgm:spPr/>
      <dgm:t>
        <a:bodyPr/>
        <a:lstStyle/>
        <a:p>
          <a:r>
            <a:rPr lang="es-GT" dirty="0" smtClean="0"/>
            <a:t>Capacitaciones</a:t>
          </a:r>
          <a:endParaRPr lang="es-GT" dirty="0"/>
        </a:p>
      </dgm:t>
    </dgm:pt>
    <dgm:pt modelId="{B7F1C5AB-3DB1-491B-81FD-FED0A24C94E3}" type="parTrans" cxnId="{EA7F62E8-0F89-4F08-9093-1B03D7557DA2}">
      <dgm:prSet/>
      <dgm:spPr/>
      <dgm:t>
        <a:bodyPr/>
        <a:lstStyle/>
        <a:p>
          <a:endParaRPr lang="es-GT"/>
        </a:p>
      </dgm:t>
    </dgm:pt>
    <dgm:pt modelId="{F16D125F-23F7-4BB8-9F09-E8E40277C385}" type="sibTrans" cxnId="{EA7F62E8-0F89-4F08-9093-1B03D7557DA2}">
      <dgm:prSet/>
      <dgm:spPr/>
      <dgm:t>
        <a:bodyPr/>
        <a:lstStyle/>
        <a:p>
          <a:endParaRPr lang="es-GT"/>
        </a:p>
      </dgm:t>
    </dgm:pt>
    <dgm:pt modelId="{FF2C804E-3006-4C9D-8719-DE405A52978E}">
      <dgm:prSet/>
      <dgm:spPr/>
      <dgm:t>
        <a:bodyPr/>
        <a:lstStyle/>
        <a:p>
          <a:r>
            <a:rPr lang="es-GT" dirty="0" smtClean="0"/>
            <a:t>Control tareas asignadas</a:t>
          </a:r>
          <a:endParaRPr lang="es-GT" dirty="0"/>
        </a:p>
      </dgm:t>
    </dgm:pt>
    <dgm:pt modelId="{5979D2B2-B446-49B3-AD5B-B7D3E68A272E}" type="parTrans" cxnId="{F9141BCC-3721-45BA-9C07-2E091BFE7FCC}">
      <dgm:prSet/>
      <dgm:spPr/>
      <dgm:t>
        <a:bodyPr/>
        <a:lstStyle/>
        <a:p>
          <a:endParaRPr lang="es-GT"/>
        </a:p>
      </dgm:t>
    </dgm:pt>
    <dgm:pt modelId="{E0D77F10-81F6-411E-BF7F-DFFBC1737C39}" type="sibTrans" cxnId="{F9141BCC-3721-45BA-9C07-2E091BFE7FCC}">
      <dgm:prSet/>
      <dgm:spPr/>
      <dgm:t>
        <a:bodyPr/>
        <a:lstStyle/>
        <a:p>
          <a:endParaRPr lang="es-GT"/>
        </a:p>
      </dgm:t>
    </dgm:pt>
    <dgm:pt modelId="{78B483C9-02F2-4332-ADA9-BBDDBE746EDF}" type="pres">
      <dgm:prSet presAssocID="{03D76573-87E0-4187-80FE-78E99C71934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056C77-16B4-414D-B56D-3FE5601A84FF}" type="pres">
      <dgm:prSet presAssocID="{6B55640D-EAF7-49DE-9AA4-4E3B3B97EA86}" presName="hierRoot1" presStyleCnt="0">
        <dgm:presLayoutVars>
          <dgm:hierBranch val="init"/>
        </dgm:presLayoutVars>
      </dgm:prSet>
      <dgm:spPr/>
    </dgm:pt>
    <dgm:pt modelId="{FE9915C4-539D-4C86-B840-E8561C3B5C87}" type="pres">
      <dgm:prSet presAssocID="{6B55640D-EAF7-49DE-9AA4-4E3B3B97EA86}" presName="rootComposite1" presStyleCnt="0"/>
      <dgm:spPr/>
    </dgm:pt>
    <dgm:pt modelId="{7ED9BC1A-CBC7-44DD-921F-72384FFC5C54}" type="pres">
      <dgm:prSet presAssocID="{6B55640D-EAF7-49DE-9AA4-4E3B3B97EA86}" presName="rootText1" presStyleLbl="node0" presStyleIdx="0" presStyleCnt="1">
        <dgm:presLayoutVars>
          <dgm:chPref val="3"/>
        </dgm:presLayoutVars>
      </dgm:prSet>
      <dgm:spPr/>
    </dgm:pt>
    <dgm:pt modelId="{27E3D2B6-B17B-4452-99A2-91B19E9360F1}" type="pres">
      <dgm:prSet presAssocID="{6B55640D-EAF7-49DE-9AA4-4E3B3B97EA86}" presName="rootConnector1" presStyleLbl="node1" presStyleIdx="0" presStyleCnt="0"/>
      <dgm:spPr/>
    </dgm:pt>
    <dgm:pt modelId="{38CDAF77-71ED-43F3-A6C4-BED8B9D48149}" type="pres">
      <dgm:prSet presAssocID="{6B55640D-EAF7-49DE-9AA4-4E3B3B97EA86}" presName="hierChild2" presStyleCnt="0"/>
      <dgm:spPr/>
    </dgm:pt>
    <dgm:pt modelId="{8E7EC7EA-5933-4D2E-81CB-DCD5F55D7ED4}" type="pres">
      <dgm:prSet presAssocID="{4C4DBC11-2CF5-4BFF-8F8D-8F07D60BC7FF}" presName="Name37" presStyleLbl="parChTrans1D2" presStyleIdx="0" presStyleCnt="4"/>
      <dgm:spPr/>
    </dgm:pt>
    <dgm:pt modelId="{DECD0441-73D1-4A63-9739-7F1D59D1870B}" type="pres">
      <dgm:prSet presAssocID="{52A15A4E-BF2A-4892-91B5-BB4F031F59BE}" presName="hierRoot2" presStyleCnt="0">
        <dgm:presLayoutVars>
          <dgm:hierBranch val="init"/>
        </dgm:presLayoutVars>
      </dgm:prSet>
      <dgm:spPr/>
    </dgm:pt>
    <dgm:pt modelId="{22BB12D2-0E77-4BEA-A738-69225EA2E812}" type="pres">
      <dgm:prSet presAssocID="{52A15A4E-BF2A-4892-91B5-BB4F031F59BE}" presName="rootComposite" presStyleCnt="0"/>
      <dgm:spPr/>
    </dgm:pt>
    <dgm:pt modelId="{66114D0E-F3BF-4D42-BB33-D0AED5D4E94B}" type="pres">
      <dgm:prSet presAssocID="{52A15A4E-BF2A-4892-91B5-BB4F031F59BE}" presName="rootText" presStyleLbl="node2" presStyleIdx="0" presStyleCnt="4">
        <dgm:presLayoutVars>
          <dgm:chPref val="3"/>
        </dgm:presLayoutVars>
      </dgm:prSet>
      <dgm:spPr/>
    </dgm:pt>
    <dgm:pt modelId="{8EB7A304-5BDC-4369-A97A-196AA136712A}" type="pres">
      <dgm:prSet presAssocID="{52A15A4E-BF2A-4892-91B5-BB4F031F59BE}" presName="rootConnector" presStyleLbl="node2" presStyleIdx="0" presStyleCnt="4"/>
      <dgm:spPr/>
    </dgm:pt>
    <dgm:pt modelId="{5295AC4A-91A8-4C42-96DF-A809C6796523}" type="pres">
      <dgm:prSet presAssocID="{52A15A4E-BF2A-4892-91B5-BB4F031F59BE}" presName="hierChild4" presStyleCnt="0"/>
      <dgm:spPr/>
    </dgm:pt>
    <dgm:pt modelId="{EF68F52B-1B90-4E5B-B75A-3A2E7D15FBEA}" type="pres">
      <dgm:prSet presAssocID="{376A25D6-901A-4CC7-9515-DEBDB4945AEF}" presName="Name37" presStyleLbl="parChTrans1D3" presStyleIdx="0" presStyleCnt="11"/>
      <dgm:spPr/>
    </dgm:pt>
    <dgm:pt modelId="{8F12DB47-A3F1-4755-982C-20A97BBC45A9}" type="pres">
      <dgm:prSet presAssocID="{B9F7B798-7BC1-4262-A6C8-87557897BC88}" presName="hierRoot2" presStyleCnt="0">
        <dgm:presLayoutVars>
          <dgm:hierBranch val="init"/>
        </dgm:presLayoutVars>
      </dgm:prSet>
      <dgm:spPr/>
    </dgm:pt>
    <dgm:pt modelId="{3D8505FE-618B-4E8C-8320-1CEBFFE0CA5D}" type="pres">
      <dgm:prSet presAssocID="{B9F7B798-7BC1-4262-A6C8-87557897BC88}" presName="rootComposite" presStyleCnt="0"/>
      <dgm:spPr/>
    </dgm:pt>
    <dgm:pt modelId="{F632CA39-7175-4A60-AAE3-E00B48BEF97D}" type="pres">
      <dgm:prSet presAssocID="{B9F7B798-7BC1-4262-A6C8-87557897BC88}" presName="rootText" presStyleLbl="node3" presStyleIdx="0" presStyleCnt="11">
        <dgm:presLayoutVars>
          <dgm:chPref val="3"/>
        </dgm:presLayoutVars>
      </dgm:prSet>
      <dgm:spPr/>
    </dgm:pt>
    <dgm:pt modelId="{90FDA43B-C4F0-4913-B0EE-81EB3C5345EF}" type="pres">
      <dgm:prSet presAssocID="{B9F7B798-7BC1-4262-A6C8-87557897BC88}" presName="rootConnector" presStyleLbl="node3" presStyleIdx="0" presStyleCnt="11"/>
      <dgm:spPr/>
    </dgm:pt>
    <dgm:pt modelId="{4CB226A4-7282-4BA0-A138-9AFC88448453}" type="pres">
      <dgm:prSet presAssocID="{B9F7B798-7BC1-4262-A6C8-87557897BC88}" presName="hierChild4" presStyleCnt="0"/>
      <dgm:spPr/>
    </dgm:pt>
    <dgm:pt modelId="{2CCACEF1-C6E6-4C2C-82A7-3C4DB0D32314}" type="pres">
      <dgm:prSet presAssocID="{B9F7B798-7BC1-4262-A6C8-87557897BC88}" presName="hierChild5" presStyleCnt="0"/>
      <dgm:spPr/>
    </dgm:pt>
    <dgm:pt modelId="{5535C35A-FFA1-4637-B3C6-A6B63B42D4D1}" type="pres">
      <dgm:prSet presAssocID="{E22BE4E7-2C02-4FC9-8D2D-F58C57CA4179}" presName="Name37" presStyleLbl="parChTrans1D3" presStyleIdx="1" presStyleCnt="11"/>
      <dgm:spPr/>
    </dgm:pt>
    <dgm:pt modelId="{C2ABAC8B-355D-4CF7-A5C4-1CBB498BDF6C}" type="pres">
      <dgm:prSet presAssocID="{9B371A73-CBEA-4E96-9244-1C3666AF371F}" presName="hierRoot2" presStyleCnt="0">
        <dgm:presLayoutVars>
          <dgm:hierBranch val="init"/>
        </dgm:presLayoutVars>
      </dgm:prSet>
      <dgm:spPr/>
    </dgm:pt>
    <dgm:pt modelId="{6CAE528E-D109-41A2-8E6A-4D6CD2AB3328}" type="pres">
      <dgm:prSet presAssocID="{9B371A73-CBEA-4E96-9244-1C3666AF371F}" presName="rootComposite" presStyleCnt="0"/>
      <dgm:spPr/>
    </dgm:pt>
    <dgm:pt modelId="{6D8E2236-D5B3-4F89-87F4-040BB7628A33}" type="pres">
      <dgm:prSet presAssocID="{9B371A73-CBEA-4E96-9244-1C3666AF371F}" presName="rootText" presStyleLbl="node3" presStyleIdx="1" presStyleCnt="11">
        <dgm:presLayoutVars>
          <dgm:chPref val="3"/>
        </dgm:presLayoutVars>
      </dgm:prSet>
      <dgm:spPr/>
    </dgm:pt>
    <dgm:pt modelId="{E733506B-D857-427C-AB2E-C63ADD029A30}" type="pres">
      <dgm:prSet presAssocID="{9B371A73-CBEA-4E96-9244-1C3666AF371F}" presName="rootConnector" presStyleLbl="node3" presStyleIdx="1" presStyleCnt="11"/>
      <dgm:spPr/>
    </dgm:pt>
    <dgm:pt modelId="{E4887394-8855-4C2E-9A6E-D270D5602B97}" type="pres">
      <dgm:prSet presAssocID="{9B371A73-CBEA-4E96-9244-1C3666AF371F}" presName="hierChild4" presStyleCnt="0"/>
      <dgm:spPr/>
    </dgm:pt>
    <dgm:pt modelId="{12EB4199-D601-415E-813E-0E72A1A8CC37}" type="pres">
      <dgm:prSet presAssocID="{9B371A73-CBEA-4E96-9244-1C3666AF371F}" presName="hierChild5" presStyleCnt="0"/>
      <dgm:spPr/>
    </dgm:pt>
    <dgm:pt modelId="{E2BDB367-CB8B-4114-AEA0-A629C56B7E8F}" type="pres">
      <dgm:prSet presAssocID="{E4E87CE1-E124-4B25-9BE1-3F0C8AC6BF05}" presName="Name37" presStyleLbl="parChTrans1D3" presStyleIdx="2" presStyleCnt="11"/>
      <dgm:spPr/>
    </dgm:pt>
    <dgm:pt modelId="{FBC2033F-02D7-4D4F-879C-1FF83847F14A}" type="pres">
      <dgm:prSet presAssocID="{E17A872D-5173-4CB0-9350-27A8BBC6AECA}" presName="hierRoot2" presStyleCnt="0">
        <dgm:presLayoutVars>
          <dgm:hierBranch val="init"/>
        </dgm:presLayoutVars>
      </dgm:prSet>
      <dgm:spPr/>
    </dgm:pt>
    <dgm:pt modelId="{3CF40F15-8048-4A41-A611-E6910333062A}" type="pres">
      <dgm:prSet presAssocID="{E17A872D-5173-4CB0-9350-27A8BBC6AECA}" presName="rootComposite" presStyleCnt="0"/>
      <dgm:spPr/>
    </dgm:pt>
    <dgm:pt modelId="{268B6A9D-5D92-4F7F-AAEB-82B89DA9069C}" type="pres">
      <dgm:prSet presAssocID="{E17A872D-5173-4CB0-9350-27A8BBC6AECA}" presName="rootText" presStyleLbl="node3" presStyleIdx="2" presStyleCnt="11">
        <dgm:presLayoutVars>
          <dgm:chPref val="3"/>
        </dgm:presLayoutVars>
      </dgm:prSet>
      <dgm:spPr/>
    </dgm:pt>
    <dgm:pt modelId="{10B7FA5F-4757-47E5-9455-552EEE46282C}" type="pres">
      <dgm:prSet presAssocID="{E17A872D-5173-4CB0-9350-27A8BBC6AECA}" presName="rootConnector" presStyleLbl="node3" presStyleIdx="2" presStyleCnt="11"/>
      <dgm:spPr/>
    </dgm:pt>
    <dgm:pt modelId="{E7C78EA5-760A-4FD7-BD69-80EF3E0A36BA}" type="pres">
      <dgm:prSet presAssocID="{E17A872D-5173-4CB0-9350-27A8BBC6AECA}" presName="hierChild4" presStyleCnt="0"/>
      <dgm:spPr/>
    </dgm:pt>
    <dgm:pt modelId="{892F784F-8398-4E3D-96CD-645EDD2C7722}" type="pres">
      <dgm:prSet presAssocID="{E17A872D-5173-4CB0-9350-27A8BBC6AECA}" presName="hierChild5" presStyleCnt="0"/>
      <dgm:spPr/>
    </dgm:pt>
    <dgm:pt modelId="{907B4B1F-3260-4AD5-A978-040631F54A9B}" type="pres">
      <dgm:prSet presAssocID="{B41327A7-26D0-4254-ADDC-34E8B4786E09}" presName="Name37" presStyleLbl="parChTrans1D3" presStyleIdx="3" presStyleCnt="11"/>
      <dgm:spPr/>
    </dgm:pt>
    <dgm:pt modelId="{4B0831AB-B032-4D35-9C46-45D5CDAD933C}" type="pres">
      <dgm:prSet presAssocID="{2885D117-E637-42E8-A5BC-CCBB1B74C8DC}" presName="hierRoot2" presStyleCnt="0">
        <dgm:presLayoutVars>
          <dgm:hierBranch val="init"/>
        </dgm:presLayoutVars>
      </dgm:prSet>
      <dgm:spPr/>
    </dgm:pt>
    <dgm:pt modelId="{8A0029A1-2578-4701-A15B-389DF54834D4}" type="pres">
      <dgm:prSet presAssocID="{2885D117-E637-42E8-A5BC-CCBB1B74C8DC}" presName="rootComposite" presStyleCnt="0"/>
      <dgm:spPr/>
    </dgm:pt>
    <dgm:pt modelId="{44E9EDE2-5C78-4B79-83B5-63323E67D212}" type="pres">
      <dgm:prSet presAssocID="{2885D117-E637-42E8-A5BC-CCBB1B74C8DC}" presName="rootText" presStyleLbl="node3" presStyleIdx="3" presStyleCnt="11">
        <dgm:presLayoutVars>
          <dgm:chPref val="3"/>
        </dgm:presLayoutVars>
      </dgm:prSet>
      <dgm:spPr/>
    </dgm:pt>
    <dgm:pt modelId="{DB74E8A1-A18F-48EA-BD5F-38D4334EFC53}" type="pres">
      <dgm:prSet presAssocID="{2885D117-E637-42E8-A5BC-CCBB1B74C8DC}" presName="rootConnector" presStyleLbl="node3" presStyleIdx="3" presStyleCnt="11"/>
      <dgm:spPr/>
    </dgm:pt>
    <dgm:pt modelId="{C18A412A-9DE2-4EC2-8CDA-322631C54223}" type="pres">
      <dgm:prSet presAssocID="{2885D117-E637-42E8-A5BC-CCBB1B74C8DC}" presName="hierChild4" presStyleCnt="0"/>
      <dgm:spPr/>
    </dgm:pt>
    <dgm:pt modelId="{6009B2F5-DDE6-4633-87EA-47027FCECB51}" type="pres">
      <dgm:prSet presAssocID="{2885D117-E637-42E8-A5BC-CCBB1B74C8DC}" presName="hierChild5" presStyleCnt="0"/>
      <dgm:spPr/>
    </dgm:pt>
    <dgm:pt modelId="{21D2B857-AA07-41BB-A667-6634643FA711}" type="pres">
      <dgm:prSet presAssocID="{B9AD2BF2-CEB9-43DF-BCCB-F532459EC562}" presName="Name37" presStyleLbl="parChTrans1D3" presStyleIdx="4" presStyleCnt="11"/>
      <dgm:spPr/>
    </dgm:pt>
    <dgm:pt modelId="{49CA21F6-E9DD-4941-85C7-A10F737C24A1}" type="pres">
      <dgm:prSet presAssocID="{810C76FB-F5B9-4941-93FB-612E934812DB}" presName="hierRoot2" presStyleCnt="0">
        <dgm:presLayoutVars>
          <dgm:hierBranch val="init"/>
        </dgm:presLayoutVars>
      </dgm:prSet>
      <dgm:spPr/>
    </dgm:pt>
    <dgm:pt modelId="{31ECD03F-FF9B-40C9-BD3A-1C1C9734FB44}" type="pres">
      <dgm:prSet presAssocID="{810C76FB-F5B9-4941-93FB-612E934812DB}" presName="rootComposite" presStyleCnt="0"/>
      <dgm:spPr/>
    </dgm:pt>
    <dgm:pt modelId="{2AAF3D54-8648-4C65-84C6-A79277A650CC}" type="pres">
      <dgm:prSet presAssocID="{810C76FB-F5B9-4941-93FB-612E934812DB}" presName="rootText" presStyleLbl="node3" presStyleIdx="4" presStyleCnt="11" custLinFactX="-50865" custLinFactY="-41262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A28DDC75-81F8-4A6A-8C02-0983F5531C46}" type="pres">
      <dgm:prSet presAssocID="{810C76FB-F5B9-4941-93FB-612E934812DB}" presName="rootConnector" presStyleLbl="node3" presStyleIdx="4" presStyleCnt="11"/>
      <dgm:spPr/>
    </dgm:pt>
    <dgm:pt modelId="{6C873570-C487-48FA-9F82-49F7C0CC13CB}" type="pres">
      <dgm:prSet presAssocID="{810C76FB-F5B9-4941-93FB-612E934812DB}" presName="hierChild4" presStyleCnt="0"/>
      <dgm:spPr/>
    </dgm:pt>
    <dgm:pt modelId="{02306E8F-D9E5-4F1F-96F1-9E5E3D357A2F}" type="pres">
      <dgm:prSet presAssocID="{810C76FB-F5B9-4941-93FB-612E934812DB}" presName="hierChild5" presStyleCnt="0"/>
      <dgm:spPr/>
    </dgm:pt>
    <dgm:pt modelId="{990F3A29-B7B8-48C5-BA60-6985C78598F5}" type="pres">
      <dgm:prSet presAssocID="{52A15A4E-BF2A-4892-91B5-BB4F031F59BE}" presName="hierChild5" presStyleCnt="0"/>
      <dgm:spPr/>
    </dgm:pt>
    <dgm:pt modelId="{56F786A4-C166-4EF2-B5C6-23D26ADFB6A6}" type="pres">
      <dgm:prSet presAssocID="{3B72A318-7EDD-4788-80E0-06D254D08A31}" presName="Name37" presStyleLbl="parChTrans1D2" presStyleIdx="1" presStyleCnt="4"/>
      <dgm:spPr/>
    </dgm:pt>
    <dgm:pt modelId="{E8374326-B4FF-4C16-A824-FD37B72D99F6}" type="pres">
      <dgm:prSet presAssocID="{716096DB-77E0-4CF0-BAF5-6908C7DC42DE}" presName="hierRoot2" presStyleCnt="0">
        <dgm:presLayoutVars>
          <dgm:hierBranch val="init"/>
        </dgm:presLayoutVars>
      </dgm:prSet>
      <dgm:spPr/>
    </dgm:pt>
    <dgm:pt modelId="{8926454E-3A4E-4CFE-AD37-F42392A8371E}" type="pres">
      <dgm:prSet presAssocID="{716096DB-77E0-4CF0-BAF5-6908C7DC42DE}" presName="rootComposite" presStyleCnt="0"/>
      <dgm:spPr/>
    </dgm:pt>
    <dgm:pt modelId="{542E6C41-7755-4A68-A767-D50BDE7A805E}" type="pres">
      <dgm:prSet presAssocID="{716096DB-77E0-4CF0-BAF5-6908C7DC42D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D9E74BF8-23EE-473D-B8CC-EFCBD897C2F4}" type="pres">
      <dgm:prSet presAssocID="{716096DB-77E0-4CF0-BAF5-6908C7DC42DE}" presName="rootConnector" presStyleLbl="node2" presStyleIdx="1" presStyleCnt="4"/>
      <dgm:spPr/>
    </dgm:pt>
    <dgm:pt modelId="{B2334093-E228-4DD5-BC95-D449346AE82E}" type="pres">
      <dgm:prSet presAssocID="{716096DB-77E0-4CF0-BAF5-6908C7DC42DE}" presName="hierChild4" presStyleCnt="0"/>
      <dgm:spPr/>
    </dgm:pt>
    <dgm:pt modelId="{2EB11E93-73BF-4AB5-B768-953753197342}" type="pres">
      <dgm:prSet presAssocID="{B7F1C5AB-3DB1-491B-81FD-FED0A24C94E3}" presName="Name37" presStyleLbl="parChTrans1D3" presStyleIdx="5" presStyleCnt="11"/>
      <dgm:spPr/>
    </dgm:pt>
    <dgm:pt modelId="{D9645C05-521A-4FCA-8937-940434D3E608}" type="pres">
      <dgm:prSet presAssocID="{E108AA5A-AE84-49B2-B27F-37175822A684}" presName="hierRoot2" presStyleCnt="0">
        <dgm:presLayoutVars>
          <dgm:hierBranch val="init"/>
        </dgm:presLayoutVars>
      </dgm:prSet>
      <dgm:spPr/>
    </dgm:pt>
    <dgm:pt modelId="{C6AE2FD0-D5E7-4C86-A85E-76F31B8C2FED}" type="pres">
      <dgm:prSet presAssocID="{E108AA5A-AE84-49B2-B27F-37175822A684}" presName="rootComposite" presStyleCnt="0"/>
      <dgm:spPr/>
    </dgm:pt>
    <dgm:pt modelId="{C6A4A3B6-BFC6-4F73-8923-DC0EE08561EC}" type="pres">
      <dgm:prSet presAssocID="{E108AA5A-AE84-49B2-B27F-37175822A684}" presName="rootText" presStyleLbl="node3" presStyleIdx="5" presStyleCnt="11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794A8DF0-FE77-4A37-A272-9A084BC53276}" type="pres">
      <dgm:prSet presAssocID="{E108AA5A-AE84-49B2-B27F-37175822A684}" presName="rootConnector" presStyleLbl="node3" presStyleIdx="5" presStyleCnt="11"/>
      <dgm:spPr/>
    </dgm:pt>
    <dgm:pt modelId="{6BF4ABD3-5211-4F96-B920-F3A348B6654B}" type="pres">
      <dgm:prSet presAssocID="{E108AA5A-AE84-49B2-B27F-37175822A684}" presName="hierChild4" presStyleCnt="0"/>
      <dgm:spPr/>
    </dgm:pt>
    <dgm:pt modelId="{EC9A74D4-2D37-49F3-A1F9-FB0E07D38243}" type="pres">
      <dgm:prSet presAssocID="{E108AA5A-AE84-49B2-B27F-37175822A684}" presName="hierChild5" presStyleCnt="0"/>
      <dgm:spPr/>
    </dgm:pt>
    <dgm:pt modelId="{F93EFB03-3B99-4D86-83CA-05FCB66FDD12}" type="pres">
      <dgm:prSet presAssocID="{5979D2B2-B446-49B3-AD5B-B7D3E68A272E}" presName="Name37" presStyleLbl="parChTrans1D3" presStyleIdx="6" presStyleCnt="11"/>
      <dgm:spPr/>
    </dgm:pt>
    <dgm:pt modelId="{104C2082-9BB3-4A41-BB3A-A62311FE0136}" type="pres">
      <dgm:prSet presAssocID="{FF2C804E-3006-4C9D-8719-DE405A52978E}" presName="hierRoot2" presStyleCnt="0">
        <dgm:presLayoutVars>
          <dgm:hierBranch val="init"/>
        </dgm:presLayoutVars>
      </dgm:prSet>
      <dgm:spPr/>
    </dgm:pt>
    <dgm:pt modelId="{3108FB6F-FDAA-4E41-8F00-8F96C6E123DC}" type="pres">
      <dgm:prSet presAssocID="{FF2C804E-3006-4C9D-8719-DE405A52978E}" presName="rootComposite" presStyleCnt="0"/>
      <dgm:spPr/>
    </dgm:pt>
    <dgm:pt modelId="{7BF58734-963E-4B3D-AC07-BCCC6EDFCFE7}" type="pres">
      <dgm:prSet presAssocID="{FF2C804E-3006-4C9D-8719-DE405A52978E}" presName="rootText" presStyleLbl="node3" presStyleIdx="6" presStyleCnt="11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8355429D-E863-49F6-8906-EA347A5E452D}" type="pres">
      <dgm:prSet presAssocID="{FF2C804E-3006-4C9D-8719-DE405A52978E}" presName="rootConnector" presStyleLbl="node3" presStyleIdx="6" presStyleCnt="11"/>
      <dgm:spPr/>
    </dgm:pt>
    <dgm:pt modelId="{A041AB42-2664-4503-AD68-A18F41C334DC}" type="pres">
      <dgm:prSet presAssocID="{FF2C804E-3006-4C9D-8719-DE405A52978E}" presName="hierChild4" presStyleCnt="0"/>
      <dgm:spPr/>
    </dgm:pt>
    <dgm:pt modelId="{988AEE13-2C28-4478-973D-61926B98F5B4}" type="pres">
      <dgm:prSet presAssocID="{FF2C804E-3006-4C9D-8719-DE405A52978E}" presName="hierChild5" presStyleCnt="0"/>
      <dgm:spPr/>
    </dgm:pt>
    <dgm:pt modelId="{4C0B4E8B-6708-441C-B368-94B900C04F79}" type="pres">
      <dgm:prSet presAssocID="{716096DB-77E0-4CF0-BAF5-6908C7DC42DE}" presName="hierChild5" presStyleCnt="0"/>
      <dgm:spPr/>
    </dgm:pt>
    <dgm:pt modelId="{C608AE9E-841C-4F1B-A3BE-8710B7833A05}" type="pres">
      <dgm:prSet presAssocID="{04357AC5-9FB3-4E0B-87E9-C90D522F205A}" presName="Name37" presStyleLbl="parChTrans1D2" presStyleIdx="2" presStyleCnt="4"/>
      <dgm:spPr/>
    </dgm:pt>
    <dgm:pt modelId="{A51A29C1-334D-42B6-8CF6-B5741944A6C6}" type="pres">
      <dgm:prSet presAssocID="{DCA9E795-6B0C-4A48-B452-3894F320A17C}" presName="hierRoot2" presStyleCnt="0">
        <dgm:presLayoutVars>
          <dgm:hierBranch val="init"/>
        </dgm:presLayoutVars>
      </dgm:prSet>
      <dgm:spPr/>
    </dgm:pt>
    <dgm:pt modelId="{F128AE99-28D3-4B7F-8E84-09E29A994666}" type="pres">
      <dgm:prSet presAssocID="{DCA9E795-6B0C-4A48-B452-3894F320A17C}" presName="rootComposite" presStyleCnt="0"/>
      <dgm:spPr/>
    </dgm:pt>
    <dgm:pt modelId="{DA9CC3D2-2D4A-4CFC-8DF8-9A5E8F3EF71D}" type="pres">
      <dgm:prSet presAssocID="{DCA9E795-6B0C-4A48-B452-3894F320A17C}" presName="rootText" presStyleLbl="node2" presStyleIdx="2" presStyleCnt="4">
        <dgm:presLayoutVars>
          <dgm:chPref val="3"/>
        </dgm:presLayoutVars>
      </dgm:prSet>
      <dgm:spPr/>
    </dgm:pt>
    <dgm:pt modelId="{B390DF5F-5304-4119-8892-68E5C5EF563F}" type="pres">
      <dgm:prSet presAssocID="{DCA9E795-6B0C-4A48-B452-3894F320A17C}" presName="rootConnector" presStyleLbl="node2" presStyleIdx="2" presStyleCnt="4"/>
      <dgm:spPr/>
    </dgm:pt>
    <dgm:pt modelId="{4EF407E6-7AFA-47B0-B6E3-7C69F72ECF4B}" type="pres">
      <dgm:prSet presAssocID="{DCA9E795-6B0C-4A48-B452-3894F320A17C}" presName="hierChild4" presStyleCnt="0"/>
      <dgm:spPr/>
    </dgm:pt>
    <dgm:pt modelId="{3AA82F1A-2C07-4D95-8DE5-3F5AB8D0F985}" type="pres">
      <dgm:prSet presAssocID="{30243E0A-8307-4330-931A-CA01DB5EE7E8}" presName="Name37" presStyleLbl="parChTrans1D3" presStyleIdx="7" presStyleCnt="11"/>
      <dgm:spPr/>
    </dgm:pt>
    <dgm:pt modelId="{3CCB8EBE-F25D-4747-BE7D-667934A3CB0B}" type="pres">
      <dgm:prSet presAssocID="{F1BDE377-9932-4052-9FDE-F962BA2778ED}" presName="hierRoot2" presStyleCnt="0">
        <dgm:presLayoutVars>
          <dgm:hierBranch val="init"/>
        </dgm:presLayoutVars>
      </dgm:prSet>
      <dgm:spPr/>
    </dgm:pt>
    <dgm:pt modelId="{D18683EF-935E-4E83-BFD0-6CC9626A60B7}" type="pres">
      <dgm:prSet presAssocID="{F1BDE377-9932-4052-9FDE-F962BA2778ED}" presName="rootComposite" presStyleCnt="0"/>
      <dgm:spPr/>
    </dgm:pt>
    <dgm:pt modelId="{B6B77D79-D240-4DD1-902D-D3D214E8689B}" type="pres">
      <dgm:prSet presAssocID="{F1BDE377-9932-4052-9FDE-F962BA2778ED}" presName="rootText" presStyleLbl="node3" presStyleIdx="7" presStyleCnt="11">
        <dgm:presLayoutVars>
          <dgm:chPref val="3"/>
        </dgm:presLayoutVars>
      </dgm:prSet>
      <dgm:spPr/>
    </dgm:pt>
    <dgm:pt modelId="{C8100F9F-7163-4B87-A30D-AA39B66ADF5C}" type="pres">
      <dgm:prSet presAssocID="{F1BDE377-9932-4052-9FDE-F962BA2778ED}" presName="rootConnector" presStyleLbl="node3" presStyleIdx="7" presStyleCnt="11"/>
      <dgm:spPr/>
    </dgm:pt>
    <dgm:pt modelId="{8840C312-0FF9-4BA9-89C2-4D543CCA87F2}" type="pres">
      <dgm:prSet presAssocID="{F1BDE377-9932-4052-9FDE-F962BA2778ED}" presName="hierChild4" presStyleCnt="0"/>
      <dgm:spPr/>
    </dgm:pt>
    <dgm:pt modelId="{1DDE4DF6-B862-4607-9936-2088DA458DDF}" type="pres">
      <dgm:prSet presAssocID="{F1BDE377-9932-4052-9FDE-F962BA2778ED}" presName="hierChild5" presStyleCnt="0"/>
      <dgm:spPr/>
    </dgm:pt>
    <dgm:pt modelId="{14E62816-7BA0-475A-B911-8B79E8BB3950}" type="pres">
      <dgm:prSet presAssocID="{BEE140E6-D7FB-442D-9D7F-8CC37D04465B}" presName="Name37" presStyleLbl="parChTrans1D3" presStyleIdx="8" presStyleCnt="11"/>
      <dgm:spPr/>
    </dgm:pt>
    <dgm:pt modelId="{96E319D6-153A-46D7-AD3F-387CA65FD637}" type="pres">
      <dgm:prSet presAssocID="{3E087D9E-1003-45FB-B337-E118B2649660}" presName="hierRoot2" presStyleCnt="0">
        <dgm:presLayoutVars>
          <dgm:hierBranch val="init"/>
        </dgm:presLayoutVars>
      </dgm:prSet>
      <dgm:spPr/>
    </dgm:pt>
    <dgm:pt modelId="{0D8242A3-D2B0-4B77-A9B4-D7A16989EF9B}" type="pres">
      <dgm:prSet presAssocID="{3E087D9E-1003-45FB-B337-E118B2649660}" presName="rootComposite" presStyleCnt="0"/>
      <dgm:spPr/>
    </dgm:pt>
    <dgm:pt modelId="{03DAC68E-1A6E-417C-8CB2-6A7CC19FE5B4}" type="pres">
      <dgm:prSet presAssocID="{3E087D9E-1003-45FB-B337-E118B2649660}" presName="rootText" presStyleLbl="node3" presStyleIdx="8" presStyleCnt="11">
        <dgm:presLayoutVars>
          <dgm:chPref val="3"/>
        </dgm:presLayoutVars>
      </dgm:prSet>
      <dgm:spPr/>
    </dgm:pt>
    <dgm:pt modelId="{9BB5DA3B-E533-497E-AC17-DCE90E4D3CEB}" type="pres">
      <dgm:prSet presAssocID="{3E087D9E-1003-45FB-B337-E118B2649660}" presName="rootConnector" presStyleLbl="node3" presStyleIdx="8" presStyleCnt="11"/>
      <dgm:spPr/>
    </dgm:pt>
    <dgm:pt modelId="{796CA127-6F53-4C58-8B37-920AC5677432}" type="pres">
      <dgm:prSet presAssocID="{3E087D9E-1003-45FB-B337-E118B2649660}" presName="hierChild4" presStyleCnt="0"/>
      <dgm:spPr/>
    </dgm:pt>
    <dgm:pt modelId="{467272C0-3FA6-4787-8E55-81A7D7D00C22}" type="pres">
      <dgm:prSet presAssocID="{3E087D9E-1003-45FB-B337-E118B2649660}" presName="hierChild5" presStyleCnt="0"/>
      <dgm:spPr/>
    </dgm:pt>
    <dgm:pt modelId="{680D579E-8153-4097-BCC1-9FE5581368E3}" type="pres">
      <dgm:prSet presAssocID="{DCA9E795-6B0C-4A48-B452-3894F320A17C}" presName="hierChild5" presStyleCnt="0"/>
      <dgm:spPr/>
    </dgm:pt>
    <dgm:pt modelId="{F268621B-A116-4217-B632-0E104BD3D81E}" type="pres">
      <dgm:prSet presAssocID="{AB2D6103-2CBD-4F6C-AA2A-137F42B5EE84}" presName="Name37" presStyleLbl="parChTrans1D2" presStyleIdx="3" presStyleCnt="4"/>
      <dgm:spPr/>
    </dgm:pt>
    <dgm:pt modelId="{BAF30F81-8A52-4132-AE50-15561050F0AB}" type="pres">
      <dgm:prSet presAssocID="{B7B4E916-9878-4E3A-9D5A-8EB9E52DC982}" presName="hierRoot2" presStyleCnt="0">
        <dgm:presLayoutVars>
          <dgm:hierBranch val="init"/>
        </dgm:presLayoutVars>
      </dgm:prSet>
      <dgm:spPr/>
    </dgm:pt>
    <dgm:pt modelId="{9FDCB6DF-4B64-4984-9774-09B39D57857A}" type="pres">
      <dgm:prSet presAssocID="{B7B4E916-9878-4E3A-9D5A-8EB9E52DC982}" presName="rootComposite" presStyleCnt="0"/>
      <dgm:spPr/>
    </dgm:pt>
    <dgm:pt modelId="{D9E55D61-068B-43A0-8986-37C279681795}" type="pres">
      <dgm:prSet presAssocID="{B7B4E916-9878-4E3A-9D5A-8EB9E52DC98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22EAACB0-6E98-4E18-9E51-D423479B5DC2}" type="pres">
      <dgm:prSet presAssocID="{B7B4E916-9878-4E3A-9D5A-8EB9E52DC982}" presName="rootConnector" presStyleLbl="node2" presStyleIdx="3" presStyleCnt="4"/>
      <dgm:spPr/>
    </dgm:pt>
    <dgm:pt modelId="{731A738A-9643-4B83-AE68-F41E375E7FC7}" type="pres">
      <dgm:prSet presAssocID="{B7B4E916-9878-4E3A-9D5A-8EB9E52DC982}" presName="hierChild4" presStyleCnt="0"/>
      <dgm:spPr/>
    </dgm:pt>
    <dgm:pt modelId="{637FC1ED-6D21-470D-9491-B187F148C8AD}" type="pres">
      <dgm:prSet presAssocID="{3B3C299C-6643-4180-8B0D-AA036B2D9FBC}" presName="Name37" presStyleLbl="parChTrans1D3" presStyleIdx="9" presStyleCnt="11"/>
      <dgm:spPr/>
    </dgm:pt>
    <dgm:pt modelId="{8847A832-C3D8-43DC-913C-D6CBA82A9A1E}" type="pres">
      <dgm:prSet presAssocID="{CFF317B2-B99A-47D9-B483-2162A367FFD2}" presName="hierRoot2" presStyleCnt="0">
        <dgm:presLayoutVars>
          <dgm:hierBranch val="init"/>
        </dgm:presLayoutVars>
      </dgm:prSet>
      <dgm:spPr/>
    </dgm:pt>
    <dgm:pt modelId="{1D3BE211-7F7C-4734-B0B7-0E05BFDD4142}" type="pres">
      <dgm:prSet presAssocID="{CFF317B2-B99A-47D9-B483-2162A367FFD2}" presName="rootComposite" presStyleCnt="0"/>
      <dgm:spPr/>
    </dgm:pt>
    <dgm:pt modelId="{6D0FD873-4E7D-456E-873E-8338331266B6}" type="pres">
      <dgm:prSet presAssocID="{CFF317B2-B99A-47D9-B483-2162A367FFD2}" presName="rootText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890065D8-E1D3-41DD-94BC-5A6B2CED8C12}" type="pres">
      <dgm:prSet presAssocID="{CFF317B2-B99A-47D9-B483-2162A367FFD2}" presName="rootConnector" presStyleLbl="node3" presStyleIdx="9" presStyleCnt="11"/>
      <dgm:spPr/>
    </dgm:pt>
    <dgm:pt modelId="{C00416A8-7D00-4925-AF86-29257D8F23A8}" type="pres">
      <dgm:prSet presAssocID="{CFF317B2-B99A-47D9-B483-2162A367FFD2}" presName="hierChild4" presStyleCnt="0"/>
      <dgm:spPr/>
    </dgm:pt>
    <dgm:pt modelId="{6F8DECDF-F4A1-4A33-9282-8025EE4AC2D3}" type="pres">
      <dgm:prSet presAssocID="{CFF317B2-B99A-47D9-B483-2162A367FFD2}" presName="hierChild5" presStyleCnt="0"/>
      <dgm:spPr/>
    </dgm:pt>
    <dgm:pt modelId="{C9A54911-8386-4B53-BD44-76FFEDCBE65B}" type="pres">
      <dgm:prSet presAssocID="{2A994FD5-19E1-4CD6-B2B7-138DF25610A7}" presName="Name37" presStyleLbl="parChTrans1D3" presStyleIdx="10" presStyleCnt="11"/>
      <dgm:spPr/>
    </dgm:pt>
    <dgm:pt modelId="{9BF8265D-3F7E-4127-A4F9-FCBC99403D7D}" type="pres">
      <dgm:prSet presAssocID="{B6279641-8C56-497F-AB09-7CFF14A041BF}" presName="hierRoot2" presStyleCnt="0">
        <dgm:presLayoutVars>
          <dgm:hierBranch val="init"/>
        </dgm:presLayoutVars>
      </dgm:prSet>
      <dgm:spPr/>
    </dgm:pt>
    <dgm:pt modelId="{4239B11F-006C-4773-8B68-0E71496B140F}" type="pres">
      <dgm:prSet presAssocID="{B6279641-8C56-497F-AB09-7CFF14A041BF}" presName="rootComposite" presStyleCnt="0"/>
      <dgm:spPr/>
    </dgm:pt>
    <dgm:pt modelId="{5A9E67BF-DAD0-491E-A5F8-9730A15EBA47}" type="pres">
      <dgm:prSet presAssocID="{B6279641-8C56-497F-AB09-7CFF14A041BF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03B27BC5-9282-4024-9BB8-CCF71CF0EC47}" type="pres">
      <dgm:prSet presAssocID="{B6279641-8C56-497F-AB09-7CFF14A041BF}" presName="rootConnector" presStyleLbl="node3" presStyleIdx="10" presStyleCnt="11"/>
      <dgm:spPr/>
    </dgm:pt>
    <dgm:pt modelId="{7664C568-8CAA-4123-AA24-403FFCD514DF}" type="pres">
      <dgm:prSet presAssocID="{B6279641-8C56-497F-AB09-7CFF14A041BF}" presName="hierChild4" presStyleCnt="0"/>
      <dgm:spPr/>
    </dgm:pt>
    <dgm:pt modelId="{D1624C62-A010-4C8F-ACBE-889E5A907440}" type="pres">
      <dgm:prSet presAssocID="{B6279641-8C56-497F-AB09-7CFF14A041BF}" presName="hierChild5" presStyleCnt="0"/>
      <dgm:spPr/>
    </dgm:pt>
    <dgm:pt modelId="{5AD38E86-2B90-4186-92F2-A4D1FB6263CA}" type="pres">
      <dgm:prSet presAssocID="{B7B4E916-9878-4E3A-9D5A-8EB9E52DC982}" presName="hierChild5" presStyleCnt="0"/>
      <dgm:spPr/>
    </dgm:pt>
    <dgm:pt modelId="{9EA67B25-11AC-45CD-AA84-A16278D5B72A}" type="pres">
      <dgm:prSet presAssocID="{6B55640D-EAF7-49DE-9AA4-4E3B3B97EA86}" presName="hierChild3" presStyleCnt="0"/>
      <dgm:spPr/>
    </dgm:pt>
  </dgm:ptLst>
  <dgm:cxnLst>
    <dgm:cxn modelId="{D67E4855-2D1A-44BE-8D5C-616E75D9CEC8}" type="presOf" srcId="{E17A872D-5173-4CB0-9350-27A8BBC6AECA}" destId="{268B6A9D-5D92-4F7F-AAEB-82B89DA9069C}" srcOrd="0" destOrd="0" presId="urn:microsoft.com/office/officeart/2005/8/layout/orgChart1"/>
    <dgm:cxn modelId="{38937AF6-968D-4694-A9B2-47ADCECAD6D3}" type="presOf" srcId="{F1BDE377-9932-4052-9FDE-F962BA2778ED}" destId="{C8100F9F-7163-4B87-A30D-AA39B66ADF5C}" srcOrd="1" destOrd="0" presId="urn:microsoft.com/office/officeart/2005/8/layout/orgChart1"/>
    <dgm:cxn modelId="{277F6A23-0B7B-42FB-BC98-6DDC8A1B44F1}" srcId="{6B55640D-EAF7-49DE-9AA4-4E3B3B97EA86}" destId="{DCA9E795-6B0C-4A48-B452-3894F320A17C}" srcOrd="2" destOrd="0" parTransId="{04357AC5-9FB3-4E0B-87E9-C90D522F205A}" sibTransId="{F909FE82-9B3B-4128-B550-0B2116AB442F}"/>
    <dgm:cxn modelId="{DE21C978-A75A-4D1C-B2F5-112BFCD39179}" type="presOf" srcId="{30243E0A-8307-4330-931A-CA01DB5EE7E8}" destId="{3AA82F1A-2C07-4D95-8DE5-3F5AB8D0F985}" srcOrd="0" destOrd="0" presId="urn:microsoft.com/office/officeart/2005/8/layout/orgChart1"/>
    <dgm:cxn modelId="{5E03E758-980A-4DC4-ACA7-EF2925C2E4AE}" type="presOf" srcId="{B9AD2BF2-CEB9-43DF-BCCB-F532459EC562}" destId="{21D2B857-AA07-41BB-A667-6634643FA711}" srcOrd="0" destOrd="0" presId="urn:microsoft.com/office/officeart/2005/8/layout/orgChart1"/>
    <dgm:cxn modelId="{C075E37C-649D-44E5-A217-95FB9C718364}" type="presOf" srcId="{4C4DBC11-2CF5-4BFF-8F8D-8F07D60BC7FF}" destId="{8E7EC7EA-5933-4D2E-81CB-DCD5F55D7ED4}" srcOrd="0" destOrd="0" presId="urn:microsoft.com/office/officeart/2005/8/layout/orgChart1"/>
    <dgm:cxn modelId="{D732C531-6DA7-45E3-B334-3E2FE1D4F0EC}" type="presOf" srcId="{CFF317B2-B99A-47D9-B483-2162A367FFD2}" destId="{890065D8-E1D3-41DD-94BC-5A6B2CED8C12}" srcOrd="1" destOrd="0" presId="urn:microsoft.com/office/officeart/2005/8/layout/orgChart1"/>
    <dgm:cxn modelId="{1F188829-2067-4C4F-9775-23BDFF786554}" type="presOf" srcId="{B7F1C5AB-3DB1-491B-81FD-FED0A24C94E3}" destId="{2EB11E93-73BF-4AB5-B768-953753197342}" srcOrd="0" destOrd="0" presId="urn:microsoft.com/office/officeart/2005/8/layout/orgChart1"/>
    <dgm:cxn modelId="{1268DE99-B326-46DB-8E9F-BF3B06E873CA}" type="presOf" srcId="{F1BDE377-9932-4052-9FDE-F962BA2778ED}" destId="{B6B77D79-D240-4DD1-902D-D3D214E8689B}" srcOrd="0" destOrd="0" presId="urn:microsoft.com/office/officeart/2005/8/layout/orgChart1"/>
    <dgm:cxn modelId="{B290CBA0-F11B-4E55-A429-B873383E1644}" type="presOf" srcId="{2885D117-E637-42E8-A5BC-CCBB1B74C8DC}" destId="{DB74E8A1-A18F-48EA-BD5F-38D4334EFC53}" srcOrd="1" destOrd="0" presId="urn:microsoft.com/office/officeart/2005/8/layout/orgChart1"/>
    <dgm:cxn modelId="{E3E89DC9-6301-42D4-A664-8A26D0C267D7}" type="presOf" srcId="{E4E87CE1-E124-4B25-9BE1-3F0C8AC6BF05}" destId="{E2BDB367-CB8B-4114-AEA0-A629C56B7E8F}" srcOrd="0" destOrd="0" presId="urn:microsoft.com/office/officeart/2005/8/layout/orgChart1"/>
    <dgm:cxn modelId="{F029B9D0-9E7F-4B93-873C-428C3A3ACAB3}" srcId="{B7B4E916-9878-4E3A-9D5A-8EB9E52DC982}" destId="{CFF317B2-B99A-47D9-B483-2162A367FFD2}" srcOrd="0" destOrd="0" parTransId="{3B3C299C-6643-4180-8B0D-AA036B2D9FBC}" sibTransId="{502D0A6A-F8D9-4E78-9396-5F19CBB2BDA0}"/>
    <dgm:cxn modelId="{C17A60A9-D6D1-4440-A799-89558BBEEFF9}" type="presOf" srcId="{E22BE4E7-2C02-4FC9-8D2D-F58C57CA4179}" destId="{5535C35A-FFA1-4637-B3C6-A6B63B42D4D1}" srcOrd="0" destOrd="0" presId="urn:microsoft.com/office/officeart/2005/8/layout/orgChart1"/>
    <dgm:cxn modelId="{E1C77596-07A1-499C-89DA-C9F89BEDC2BA}" type="presOf" srcId="{B9F7B798-7BC1-4262-A6C8-87557897BC88}" destId="{90FDA43B-C4F0-4913-B0EE-81EB3C5345EF}" srcOrd="1" destOrd="0" presId="urn:microsoft.com/office/officeart/2005/8/layout/orgChart1"/>
    <dgm:cxn modelId="{D6300DAD-816E-4CBC-8BF6-6E267AA08EB6}" type="presOf" srcId="{CFF317B2-B99A-47D9-B483-2162A367FFD2}" destId="{6D0FD873-4E7D-456E-873E-8338331266B6}" srcOrd="0" destOrd="0" presId="urn:microsoft.com/office/officeart/2005/8/layout/orgChart1"/>
    <dgm:cxn modelId="{B363E8F4-0265-4036-A736-E0919C42157E}" type="presOf" srcId="{E17A872D-5173-4CB0-9350-27A8BBC6AECA}" destId="{10B7FA5F-4757-47E5-9455-552EEE46282C}" srcOrd="1" destOrd="0" presId="urn:microsoft.com/office/officeart/2005/8/layout/orgChart1"/>
    <dgm:cxn modelId="{0E686ECA-3E94-4453-B26C-E887A72F99B1}" type="presOf" srcId="{B41327A7-26D0-4254-ADDC-34E8B4786E09}" destId="{907B4B1F-3260-4AD5-A978-040631F54A9B}" srcOrd="0" destOrd="0" presId="urn:microsoft.com/office/officeart/2005/8/layout/orgChart1"/>
    <dgm:cxn modelId="{3D5A6018-41C3-4D94-B7BC-1BC4F3BC3512}" type="presOf" srcId="{716096DB-77E0-4CF0-BAF5-6908C7DC42DE}" destId="{542E6C41-7755-4A68-A767-D50BDE7A805E}" srcOrd="0" destOrd="0" presId="urn:microsoft.com/office/officeart/2005/8/layout/orgChart1"/>
    <dgm:cxn modelId="{526A25B0-954F-4C97-9E02-BC524B18591D}" srcId="{6B55640D-EAF7-49DE-9AA4-4E3B3B97EA86}" destId="{B7B4E916-9878-4E3A-9D5A-8EB9E52DC982}" srcOrd="3" destOrd="0" parTransId="{AB2D6103-2CBD-4F6C-AA2A-137F42B5EE84}" sibTransId="{DC86E79B-F053-467A-91A5-149E81C41C90}"/>
    <dgm:cxn modelId="{EA9D599A-7DFD-4F13-95D8-D2598C4CB6AC}" type="presOf" srcId="{5979D2B2-B446-49B3-AD5B-B7D3E68A272E}" destId="{F93EFB03-3B99-4D86-83CA-05FCB66FDD12}" srcOrd="0" destOrd="0" presId="urn:microsoft.com/office/officeart/2005/8/layout/orgChart1"/>
    <dgm:cxn modelId="{F3E6326A-4902-4476-96BB-5CFA21E2E8E0}" type="presOf" srcId="{3B72A318-7EDD-4788-80E0-06D254D08A31}" destId="{56F786A4-C166-4EF2-B5C6-23D26ADFB6A6}" srcOrd="0" destOrd="0" presId="urn:microsoft.com/office/officeart/2005/8/layout/orgChart1"/>
    <dgm:cxn modelId="{BF2C2A65-5D9E-4103-AF1C-EB918C7E7227}" srcId="{52A15A4E-BF2A-4892-91B5-BB4F031F59BE}" destId="{E17A872D-5173-4CB0-9350-27A8BBC6AECA}" srcOrd="2" destOrd="0" parTransId="{E4E87CE1-E124-4B25-9BE1-3F0C8AC6BF05}" sibTransId="{5F8856B8-6C76-4395-8A55-8FECA9463D47}"/>
    <dgm:cxn modelId="{8EE52994-EEB0-47B2-B5BF-41236E83315D}" type="presOf" srcId="{52A15A4E-BF2A-4892-91B5-BB4F031F59BE}" destId="{8EB7A304-5BDC-4369-A97A-196AA136712A}" srcOrd="1" destOrd="0" presId="urn:microsoft.com/office/officeart/2005/8/layout/orgChart1"/>
    <dgm:cxn modelId="{C8EA8805-37D7-46A3-86D2-8A52A3ADC2C9}" type="presOf" srcId="{BEE140E6-D7FB-442D-9D7F-8CC37D04465B}" destId="{14E62816-7BA0-475A-B911-8B79E8BB3950}" srcOrd="0" destOrd="0" presId="urn:microsoft.com/office/officeart/2005/8/layout/orgChart1"/>
    <dgm:cxn modelId="{5150179F-429E-4790-ACD8-5D8A33D06192}" type="presOf" srcId="{B9F7B798-7BC1-4262-A6C8-87557897BC88}" destId="{F632CA39-7175-4A60-AAE3-E00B48BEF97D}" srcOrd="0" destOrd="0" presId="urn:microsoft.com/office/officeart/2005/8/layout/orgChart1"/>
    <dgm:cxn modelId="{CE649639-6DA9-4255-93C9-B0708DD9F0D1}" type="presOf" srcId="{04357AC5-9FB3-4E0B-87E9-C90D522F205A}" destId="{C608AE9E-841C-4F1B-A3BE-8710B7833A05}" srcOrd="0" destOrd="0" presId="urn:microsoft.com/office/officeart/2005/8/layout/orgChart1"/>
    <dgm:cxn modelId="{FEC4DA72-AB0E-4101-8DE3-7C014ED91ECF}" type="presOf" srcId="{9B371A73-CBEA-4E96-9244-1C3666AF371F}" destId="{E733506B-D857-427C-AB2E-C63ADD029A30}" srcOrd="1" destOrd="0" presId="urn:microsoft.com/office/officeart/2005/8/layout/orgChart1"/>
    <dgm:cxn modelId="{95B56E5D-9B9F-4056-A5CE-B464BCF36E4A}" srcId="{6B55640D-EAF7-49DE-9AA4-4E3B3B97EA86}" destId="{716096DB-77E0-4CF0-BAF5-6908C7DC42DE}" srcOrd="1" destOrd="0" parTransId="{3B72A318-7EDD-4788-80E0-06D254D08A31}" sibTransId="{A55F6528-EEED-4082-82C1-348141F3994F}"/>
    <dgm:cxn modelId="{01E1BC96-C6FA-4955-BAB3-2204BC8FDA72}" type="presOf" srcId="{810C76FB-F5B9-4941-93FB-612E934812DB}" destId="{2AAF3D54-8648-4C65-84C6-A79277A650CC}" srcOrd="0" destOrd="0" presId="urn:microsoft.com/office/officeart/2005/8/layout/orgChart1"/>
    <dgm:cxn modelId="{98503269-A286-4360-98F5-683C01DEE9AF}" srcId="{52A15A4E-BF2A-4892-91B5-BB4F031F59BE}" destId="{B9F7B798-7BC1-4262-A6C8-87557897BC88}" srcOrd="0" destOrd="0" parTransId="{376A25D6-901A-4CC7-9515-DEBDB4945AEF}" sibTransId="{540C73E8-FFB4-483D-9927-F8D5AE230EF6}"/>
    <dgm:cxn modelId="{59C48AC2-258A-451A-A22C-527885710EEA}" type="presOf" srcId="{FF2C804E-3006-4C9D-8719-DE405A52978E}" destId="{8355429D-E863-49F6-8906-EA347A5E452D}" srcOrd="1" destOrd="0" presId="urn:microsoft.com/office/officeart/2005/8/layout/orgChart1"/>
    <dgm:cxn modelId="{6ECB45DB-EC10-4631-9A6B-CD86E10773BA}" type="presOf" srcId="{DCA9E795-6B0C-4A48-B452-3894F320A17C}" destId="{B390DF5F-5304-4119-8892-68E5C5EF563F}" srcOrd="1" destOrd="0" presId="urn:microsoft.com/office/officeart/2005/8/layout/orgChart1"/>
    <dgm:cxn modelId="{8E0DD06E-B947-4AC3-B8B4-D94C058CE681}" type="presOf" srcId="{3E087D9E-1003-45FB-B337-E118B2649660}" destId="{9BB5DA3B-E533-497E-AC17-DCE90E4D3CEB}" srcOrd="1" destOrd="0" presId="urn:microsoft.com/office/officeart/2005/8/layout/orgChart1"/>
    <dgm:cxn modelId="{7B041612-208C-41AE-940B-8FD04DCDE0CF}" type="presOf" srcId="{B7B4E916-9878-4E3A-9D5A-8EB9E52DC982}" destId="{D9E55D61-068B-43A0-8986-37C279681795}" srcOrd="0" destOrd="0" presId="urn:microsoft.com/office/officeart/2005/8/layout/orgChart1"/>
    <dgm:cxn modelId="{E15576DE-2D1C-4C55-9792-5E4673F3AA4E}" srcId="{B7B4E916-9878-4E3A-9D5A-8EB9E52DC982}" destId="{B6279641-8C56-497F-AB09-7CFF14A041BF}" srcOrd="1" destOrd="0" parTransId="{2A994FD5-19E1-4CD6-B2B7-138DF25610A7}" sibTransId="{3DFE0C8E-70F9-40BE-BA9B-A3EDDDACC096}"/>
    <dgm:cxn modelId="{05E905E3-FA14-49B6-920E-07914CC72692}" type="presOf" srcId="{2A994FD5-19E1-4CD6-B2B7-138DF25610A7}" destId="{C9A54911-8386-4B53-BD44-76FFEDCBE65B}" srcOrd="0" destOrd="0" presId="urn:microsoft.com/office/officeart/2005/8/layout/orgChart1"/>
    <dgm:cxn modelId="{A15A4A90-9A43-4708-9E20-090C38E58844}" type="presOf" srcId="{3E087D9E-1003-45FB-B337-E118B2649660}" destId="{03DAC68E-1A6E-417C-8CB2-6A7CC19FE5B4}" srcOrd="0" destOrd="0" presId="urn:microsoft.com/office/officeart/2005/8/layout/orgChart1"/>
    <dgm:cxn modelId="{A0765C34-892D-495D-B5DD-AD782E6C092D}" type="presOf" srcId="{B7B4E916-9878-4E3A-9D5A-8EB9E52DC982}" destId="{22EAACB0-6E98-4E18-9E51-D423479B5DC2}" srcOrd="1" destOrd="0" presId="urn:microsoft.com/office/officeart/2005/8/layout/orgChart1"/>
    <dgm:cxn modelId="{2DB3218E-1C58-4F28-B18E-8F8CC922A6DE}" type="presOf" srcId="{810C76FB-F5B9-4941-93FB-612E934812DB}" destId="{A28DDC75-81F8-4A6A-8C02-0983F5531C46}" srcOrd="1" destOrd="0" presId="urn:microsoft.com/office/officeart/2005/8/layout/orgChart1"/>
    <dgm:cxn modelId="{ECE97D1C-9199-4D71-9A61-B9B75E180725}" type="presOf" srcId="{E108AA5A-AE84-49B2-B27F-37175822A684}" destId="{C6A4A3B6-BFC6-4F73-8923-DC0EE08561EC}" srcOrd="0" destOrd="0" presId="urn:microsoft.com/office/officeart/2005/8/layout/orgChart1"/>
    <dgm:cxn modelId="{5017DA02-F57D-47FE-9F02-07182395C021}" srcId="{52A15A4E-BF2A-4892-91B5-BB4F031F59BE}" destId="{2885D117-E637-42E8-A5BC-CCBB1B74C8DC}" srcOrd="3" destOrd="0" parTransId="{B41327A7-26D0-4254-ADDC-34E8B4786E09}" sibTransId="{4C8320FE-90D9-4373-839E-553967A70354}"/>
    <dgm:cxn modelId="{E4BD08E6-6548-48F5-942C-DED8548DD00F}" srcId="{03D76573-87E0-4187-80FE-78E99C719344}" destId="{6B55640D-EAF7-49DE-9AA4-4E3B3B97EA86}" srcOrd="0" destOrd="0" parTransId="{CAA5686F-ACF2-456C-9B41-41C7DE52A53A}" sibTransId="{503B3B11-985C-4256-9E37-2BB1E82D58D3}"/>
    <dgm:cxn modelId="{B3CA17F6-D059-423D-9965-3C86D89201BF}" type="presOf" srcId="{376A25D6-901A-4CC7-9515-DEBDB4945AEF}" destId="{EF68F52B-1B90-4E5B-B75A-3A2E7D15FBEA}" srcOrd="0" destOrd="0" presId="urn:microsoft.com/office/officeart/2005/8/layout/orgChart1"/>
    <dgm:cxn modelId="{B4105B14-3B9C-485F-9202-B86477D6FBFB}" type="presOf" srcId="{B6279641-8C56-497F-AB09-7CFF14A041BF}" destId="{5A9E67BF-DAD0-491E-A5F8-9730A15EBA47}" srcOrd="0" destOrd="0" presId="urn:microsoft.com/office/officeart/2005/8/layout/orgChart1"/>
    <dgm:cxn modelId="{C680A8B1-EBB5-48D6-9BFA-AAB5D3BA5005}" srcId="{DCA9E795-6B0C-4A48-B452-3894F320A17C}" destId="{3E087D9E-1003-45FB-B337-E118B2649660}" srcOrd="1" destOrd="0" parTransId="{BEE140E6-D7FB-442D-9D7F-8CC37D04465B}" sibTransId="{5FB75967-3D3F-4D13-888D-7AD526FDB577}"/>
    <dgm:cxn modelId="{789299E0-E888-4DDD-87A8-15D0C54DEC97}" type="presOf" srcId="{03D76573-87E0-4187-80FE-78E99C719344}" destId="{78B483C9-02F2-4332-ADA9-BBDDBE746EDF}" srcOrd="0" destOrd="0" presId="urn:microsoft.com/office/officeart/2005/8/layout/orgChart1"/>
    <dgm:cxn modelId="{F9141BCC-3721-45BA-9C07-2E091BFE7FCC}" srcId="{716096DB-77E0-4CF0-BAF5-6908C7DC42DE}" destId="{FF2C804E-3006-4C9D-8719-DE405A52978E}" srcOrd="1" destOrd="0" parTransId="{5979D2B2-B446-49B3-AD5B-B7D3E68A272E}" sibTransId="{E0D77F10-81F6-411E-BF7F-DFFBC1737C39}"/>
    <dgm:cxn modelId="{8C747D09-945C-41A0-8FEA-67ADBC99883D}" srcId="{52A15A4E-BF2A-4892-91B5-BB4F031F59BE}" destId="{9B371A73-CBEA-4E96-9244-1C3666AF371F}" srcOrd="1" destOrd="0" parTransId="{E22BE4E7-2C02-4FC9-8D2D-F58C57CA4179}" sibTransId="{3A2F3E1E-BA96-42BB-9718-873EAA8D0DC4}"/>
    <dgm:cxn modelId="{2884B4FA-9A06-4414-AD6F-5CE94EB8C1EA}" type="presOf" srcId="{6B55640D-EAF7-49DE-9AA4-4E3B3B97EA86}" destId="{7ED9BC1A-CBC7-44DD-921F-72384FFC5C54}" srcOrd="0" destOrd="0" presId="urn:microsoft.com/office/officeart/2005/8/layout/orgChart1"/>
    <dgm:cxn modelId="{CC83E87D-FE07-470C-B71A-9832E0FC8F17}" type="presOf" srcId="{AB2D6103-2CBD-4F6C-AA2A-137F42B5EE84}" destId="{F268621B-A116-4217-B632-0E104BD3D81E}" srcOrd="0" destOrd="0" presId="urn:microsoft.com/office/officeart/2005/8/layout/orgChart1"/>
    <dgm:cxn modelId="{DF0B2CA6-A9C4-46F7-B44F-A4AFD7AD00B4}" type="presOf" srcId="{52A15A4E-BF2A-4892-91B5-BB4F031F59BE}" destId="{66114D0E-F3BF-4D42-BB33-D0AED5D4E94B}" srcOrd="0" destOrd="0" presId="urn:microsoft.com/office/officeart/2005/8/layout/orgChart1"/>
    <dgm:cxn modelId="{65E86D4B-4BCE-4B31-8A46-7E9CC2328A97}" type="presOf" srcId="{2885D117-E637-42E8-A5BC-CCBB1B74C8DC}" destId="{44E9EDE2-5C78-4B79-83B5-63323E67D212}" srcOrd="0" destOrd="0" presId="urn:microsoft.com/office/officeart/2005/8/layout/orgChart1"/>
    <dgm:cxn modelId="{E77D3C18-41D2-480C-8FC2-277A407878D3}" type="presOf" srcId="{6B55640D-EAF7-49DE-9AA4-4E3B3B97EA86}" destId="{27E3D2B6-B17B-4452-99A2-91B19E9360F1}" srcOrd="1" destOrd="0" presId="urn:microsoft.com/office/officeart/2005/8/layout/orgChart1"/>
    <dgm:cxn modelId="{590A70B2-55C2-4983-A5F8-B8FB9762C745}" type="presOf" srcId="{E108AA5A-AE84-49B2-B27F-37175822A684}" destId="{794A8DF0-FE77-4A37-A272-9A084BC53276}" srcOrd="1" destOrd="0" presId="urn:microsoft.com/office/officeart/2005/8/layout/orgChart1"/>
    <dgm:cxn modelId="{EA7F62E8-0F89-4F08-9093-1B03D7557DA2}" srcId="{716096DB-77E0-4CF0-BAF5-6908C7DC42DE}" destId="{E108AA5A-AE84-49B2-B27F-37175822A684}" srcOrd="0" destOrd="0" parTransId="{B7F1C5AB-3DB1-491B-81FD-FED0A24C94E3}" sibTransId="{F16D125F-23F7-4BB8-9F09-E8E40277C385}"/>
    <dgm:cxn modelId="{A33CCF52-0E84-45C0-B8F6-5DD74FB7F287}" srcId="{DCA9E795-6B0C-4A48-B452-3894F320A17C}" destId="{F1BDE377-9932-4052-9FDE-F962BA2778ED}" srcOrd="0" destOrd="0" parTransId="{30243E0A-8307-4330-931A-CA01DB5EE7E8}" sibTransId="{43800A80-5572-4BF7-A59C-A0D4BC36EBD7}"/>
    <dgm:cxn modelId="{3D51911A-3E37-4E6A-A966-F2D73AD3322A}" type="presOf" srcId="{716096DB-77E0-4CF0-BAF5-6908C7DC42DE}" destId="{D9E74BF8-23EE-473D-B8CC-EFCBD897C2F4}" srcOrd="1" destOrd="0" presId="urn:microsoft.com/office/officeart/2005/8/layout/orgChart1"/>
    <dgm:cxn modelId="{371965D7-E30F-4175-9937-975EFACD98E7}" srcId="{52A15A4E-BF2A-4892-91B5-BB4F031F59BE}" destId="{810C76FB-F5B9-4941-93FB-612E934812DB}" srcOrd="4" destOrd="0" parTransId="{B9AD2BF2-CEB9-43DF-BCCB-F532459EC562}" sibTransId="{96A5959E-4B3F-4525-A969-742FF5C62A6A}"/>
    <dgm:cxn modelId="{588F5C75-9F75-463C-B09D-8502D48AF18C}" type="presOf" srcId="{B6279641-8C56-497F-AB09-7CFF14A041BF}" destId="{03B27BC5-9282-4024-9BB8-CCF71CF0EC47}" srcOrd="1" destOrd="0" presId="urn:microsoft.com/office/officeart/2005/8/layout/orgChart1"/>
    <dgm:cxn modelId="{767CB5F8-C59A-4ED6-A4BC-3558B5B13DD5}" type="presOf" srcId="{3B3C299C-6643-4180-8B0D-AA036B2D9FBC}" destId="{637FC1ED-6D21-470D-9491-B187F148C8AD}" srcOrd="0" destOrd="0" presId="urn:microsoft.com/office/officeart/2005/8/layout/orgChart1"/>
    <dgm:cxn modelId="{7CA30AA0-5EBE-474A-8731-CBAE30FA0512}" type="presOf" srcId="{9B371A73-CBEA-4E96-9244-1C3666AF371F}" destId="{6D8E2236-D5B3-4F89-87F4-040BB7628A33}" srcOrd="0" destOrd="0" presId="urn:microsoft.com/office/officeart/2005/8/layout/orgChart1"/>
    <dgm:cxn modelId="{36FE4B3F-DFA9-4A3B-B9A9-ECFBB886901A}" srcId="{6B55640D-EAF7-49DE-9AA4-4E3B3B97EA86}" destId="{52A15A4E-BF2A-4892-91B5-BB4F031F59BE}" srcOrd="0" destOrd="0" parTransId="{4C4DBC11-2CF5-4BFF-8F8D-8F07D60BC7FF}" sibTransId="{EA21B625-E21F-4370-B6AF-B29697763CDE}"/>
    <dgm:cxn modelId="{A6024D81-6B79-47F2-A9E5-DA0E558C2F68}" type="presOf" srcId="{FF2C804E-3006-4C9D-8719-DE405A52978E}" destId="{7BF58734-963E-4B3D-AC07-BCCC6EDFCFE7}" srcOrd="0" destOrd="0" presId="urn:microsoft.com/office/officeart/2005/8/layout/orgChart1"/>
    <dgm:cxn modelId="{2C0D9CC5-F60B-4C1A-BB8F-3A910EBB9BE9}" type="presOf" srcId="{DCA9E795-6B0C-4A48-B452-3894F320A17C}" destId="{DA9CC3D2-2D4A-4CFC-8DF8-9A5E8F3EF71D}" srcOrd="0" destOrd="0" presId="urn:microsoft.com/office/officeart/2005/8/layout/orgChart1"/>
    <dgm:cxn modelId="{0CCE66DC-5D72-4EF0-B4EE-FF2EDD680BD5}" type="presParOf" srcId="{78B483C9-02F2-4332-ADA9-BBDDBE746EDF}" destId="{3A056C77-16B4-414D-B56D-3FE5601A84FF}" srcOrd="0" destOrd="0" presId="urn:microsoft.com/office/officeart/2005/8/layout/orgChart1"/>
    <dgm:cxn modelId="{BE31089E-52F5-47E6-81F5-78ADFEC0C6C1}" type="presParOf" srcId="{3A056C77-16B4-414D-B56D-3FE5601A84FF}" destId="{FE9915C4-539D-4C86-B840-E8561C3B5C87}" srcOrd="0" destOrd="0" presId="urn:microsoft.com/office/officeart/2005/8/layout/orgChart1"/>
    <dgm:cxn modelId="{E6D6AC30-D13F-4B74-8714-8D9ECE319F31}" type="presParOf" srcId="{FE9915C4-539D-4C86-B840-E8561C3B5C87}" destId="{7ED9BC1A-CBC7-44DD-921F-72384FFC5C54}" srcOrd="0" destOrd="0" presId="urn:microsoft.com/office/officeart/2005/8/layout/orgChart1"/>
    <dgm:cxn modelId="{73EAD502-6731-4E67-808B-9538387358E5}" type="presParOf" srcId="{FE9915C4-539D-4C86-B840-E8561C3B5C87}" destId="{27E3D2B6-B17B-4452-99A2-91B19E9360F1}" srcOrd="1" destOrd="0" presId="urn:microsoft.com/office/officeart/2005/8/layout/orgChart1"/>
    <dgm:cxn modelId="{3A2FA39A-83AC-496E-8FFF-5F87AC845B01}" type="presParOf" srcId="{3A056C77-16B4-414D-B56D-3FE5601A84FF}" destId="{38CDAF77-71ED-43F3-A6C4-BED8B9D48149}" srcOrd="1" destOrd="0" presId="urn:microsoft.com/office/officeart/2005/8/layout/orgChart1"/>
    <dgm:cxn modelId="{5804FA48-143C-4FE9-884B-DC6EBB427E95}" type="presParOf" srcId="{38CDAF77-71ED-43F3-A6C4-BED8B9D48149}" destId="{8E7EC7EA-5933-4D2E-81CB-DCD5F55D7ED4}" srcOrd="0" destOrd="0" presId="urn:microsoft.com/office/officeart/2005/8/layout/orgChart1"/>
    <dgm:cxn modelId="{2BAB61DA-BB77-4F81-9951-9C3B237484C0}" type="presParOf" srcId="{38CDAF77-71ED-43F3-A6C4-BED8B9D48149}" destId="{DECD0441-73D1-4A63-9739-7F1D59D1870B}" srcOrd="1" destOrd="0" presId="urn:microsoft.com/office/officeart/2005/8/layout/orgChart1"/>
    <dgm:cxn modelId="{72637BB3-A426-44E6-A021-2F16A371668B}" type="presParOf" srcId="{DECD0441-73D1-4A63-9739-7F1D59D1870B}" destId="{22BB12D2-0E77-4BEA-A738-69225EA2E812}" srcOrd="0" destOrd="0" presId="urn:microsoft.com/office/officeart/2005/8/layout/orgChart1"/>
    <dgm:cxn modelId="{A25E8ACF-99CC-4891-859C-519E8BB031B6}" type="presParOf" srcId="{22BB12D2-0E77-4BEA-A738-69225EA2E812}" destId="{66114D0E-F3BF-4D42-BB33-D0AED5D4E94B}" srcOrd="0" destOrd="0" presId="urn:microsoft.com/office/officeart/2005/8/layout/orgChart1"/>
    <dgm:cxn modelId="{95AF3D6F-AAA0-45FA-8D1C-B9723C4282E3}" type="presParOf" srcId="{22BB12D2-0E77-4BEA-A738-69225EA2E812}" destId="{8EB7A304-5BDC-4369-A97A-196AA136712A}" srcOrd="1" destOrd="0" presId="urn:microsoft.com/office/officeart/2005/8/layout/orgChart1"/>
    <dgm:cxn modelId="{82F461DE-61D9-4D05-9264-4A9ED4270223}" type="presParOf" srcId="{DECD0441-73D1-4A63-9739-7F1D59D1870B}" destId="{5295AC4A-91A8-4C42-96DF-A809C6796523}" srcOrd="1" destOrd="0" presId="urn:microsoft.com/office/officeart/2005/8/layout/orgChart1"/>
    <dgm:cxn modelId="{3D85F838-E440-4250-9F42-748BD79C75C2}" type="presParOf" srcId="{5295AC4A-91A8-4C42-96DF-A809C6796523}" destId="{EF68F52B-1B90-4E5B-B75A-3A2E7D15FBEA}" srcOrd="0" destOrd="0" presId="urn:microsoft.com/office/officeart/2005/8/layout/orgChart1"/>
    <dgm:cxn modelId="{0B2F5E0C-3F34-4A39-B3C5-AC316AF8E0A1}" type="presParOf" srcId="{5295AC4A-91A8-4C42-96DF-A809C6796523}" destId="{8F12DB47-A3F1-4755-982C-20A97BBC45A9}" srcOrd="1" destOrd="0" presId="urn:microsoft.com/office/officeart/2005/8/layout/orgChart1"/>
    <dgm:cxn modelId="{0F5B5E65-B1EC-4710-8ACB-0AC597A0B6D0}" type="presParOf" srcId="{8F12DB47-A3F1-4755-982C-20A97BBC45A9}" destId="{3D8505FE-618B-4E8C-8320-1CEBFFE0CA5D}" srcOrd="0" destOrd="0" presId="urn:microsoft.com/office/officeart/2005/8/layout/orgChart1"/>
    <dgm:cxn modelId="{67737B3C-36D9-46DF-94E7-245B0D967A25}" type="presParOf" srcId="{3D8505FE-618B-4E8C-8320-1CEBFFE0CA5D}" destId="{F632CA39-7175-4A60-AAE3-E00B48BEF97D}" srcOrd="0" destOrd="0" presId="urn:microsoft.com/office/officeart/2005/8/layout/orgChart1"/>
    <dgm:cxn modelId="{39E5A848-7C39-402C-BD93-213C9EDA91C4}" type="presParOf" srcId="{3D8505FE-618B-4E8C-8320-1CEBFFE0CA5D}" destId="{90FDA43B-C4F0-4913-B0EE-81EB3C5345EF}" srcOrd="1" destOrd="0" presId="urn:microsoft.com/office/officeart/2005/8/layout/orgChart1"/>
    <dgm:cxn modelId="{4EF8425B-D45B-4949-AE55-7F3EBF995676}" type="presParOf" srcId="{8F12DB47-A3F1-4755-982C-20A97BBC45A9}" destId="{4CB226A4-7282-4BA0-A138-9AFC88448453}" srcOrd="1" destOrd="0" presId="urn:microsoft.com/office/officeart/2005/8/layout/orgChart1"/>
    <dgm:cxn modelId="{C0544FB1-D7DA-4ED3-BFAB-EE44D74D2091}" type="presParOf" srcId="{8F12DB47-A3F1-4755-982C-20A97BBC45A9}" destId="{2CCACEF1-C6E6-4C2C-82A7-3C4DB0D32314}" srcOrd="2" destOrd="0" presId="urn:microsoft.com/office/officeart/2005/8/layout/orgChart1"/>
    <dgm:cxn modelId="{C5601952-8F1D-4FBD-B81B-49A568B0359A}" type="presParOf" srcId="{5295AC4A-91A8-4C42-96DF-A809C6796523}" destId="{5535C35A-FFA1-4637-B3C6-A6B63B42D4D1}" srcOrd="2" destOrd="0" presId="urn:microsoft.com/office/officeart/2005/8/layout/orgChart1"/>
    <dgm:cxn modelId="{253D67B2-299C-40EB-8236-A30188438A6D}" type="presParOf" srcId="{5295AC4A-91A8-4C42-96DF-A809C6796523}" destId="{C2ABAC8B-355D-4CF7-A5C4-1CBB498BDF6C}" srcOrd="3" destOrd="0" presId="urn:microsoft.com/office/officeart/2005/8/layout/orgChart1"/>
    <dgm:cxn modelId="{FD193CCB-FCD8-4DCF-91B7-F58FE5AFFEE4}" type="presParOf" srcId="{C2ABAC8B-355D-4CF7-A5C4-1CBB498BDF6C}" destId="{6CAE528E-D109-41A2-8E6A-4D6CD2AB3328}" srcOrd="0" destOrd="0" presId="urn:microsoft.com/office/officeart/2005/8/layout/orgChart1"/>
    <dgm:cxn modelId="{3BE594F4-617B-4402-ABBC-661AEB2E218E}" type="presParOf" srcId="{6CAE528E-D109-41A2-8E6A-4D6CD2AB3328}" destId="{6D8E2236-D5B3-4F89-87F4-040BB7628A33}" srcOrd="0" destOrd="0" presId="urn:microsoft.com/office/officeart/2005/8/layout/orgChart1"/>
    <dgm:cxn modelId="{DC0CAFD5-6691-45A3-AEEF-D3E36791ABFE}" type="presParOf" srcId="{6CAE528E-D109-41A2-8E6A-4D6CD2AB3328}" destId="{E733506B-D857-427C-AB2E-C63ADD029A30}" srcOrd="1" destOrd="0" presId="urn:microsoft.com/office/officeart/2005/8/layout/orgChart1"/>
    <dgm:cxn modelId="{CFD6F83A-5CB5-4A6C-8322-5E890A22E3A1}" type="presParOf" srcId="{C2ABAC8B-355D-4CF7-A5C4-1CBB498BDF6C}" destId="{E4887394-8855-4C2E-9A6E-D270D5602B97}" srcOrd="1" destOrd="0" presId="urn:microsoft.com/office/officeart/2005/8/layout/orgChart1"/>
    <dgm:cxn modelId="{C8C333C0-67AD-4703-B3EF-150E0A18CA0C}" type="presParOf" srcId="{C2ABAC8B-355D-4CF7-A5C4-1CBB498BDF6C}" destId="{12EB4199-D601-415E-813E-0E72A1A8CC37}" srcOrd="2" destOrd="0" presId="urn:microsoft.com/office/officeart/2005/8/layout/orgChart1"/>
    <dgm:cxn modelId="{30CDD0A8-4FE0-4271-A63D-721471486242}" type="presParOf" srcId="{5295AC4A-91A8-4C42-96DF-A809C6796523}" destId="{E2BDB367-CB8B-4114-AEA0-A629C56B7E8F}" srcOrd="4" destOrd="0" presId="urn:microsoft.com/office/officeart/2005/8/layout/orgChart1"/>
    <dgm:cxn modelId="{56344482-FCA7-43E4-B0F3-FBFDF69BC671}" type="presParOf" srcId="{5295AC4A-91A8-4C42-96DF-A809C6796523}" destId="{FBC2033F-02D7-4D4F-879C-1FF83847F14A}" srcOrd="5" destOrd="0" presId="urn:microsoft.com/office/officeart/2005/8/layout/orgChart1"/>
    <dgm:cxn modelId="{87804C92-D498-432D-AB7C-EC10130024C5}" type="presParOf" srcId="{FBC2033F-02D7-4D4F-879C-1FF83847F14A}" destId="{3CF40F15-8048-4A41-A611-E6910333062A}" srcOrd="0" destOrd="0" presId="urn:microsoft.com/office/officeart/2005/8/layout/orgChart1"/>
    <dgm:cxn modelId="{F68FF475-9C46-4042-966C-9295845DD8D0}" type="presParOf" srcId="{3CF40F15-8048-4A41-A611-E6910333062A}" destId="{268B6A9D-5D92-4F7F-AAEB-82B89DA9069C}" srcOrd="0" destOrd="0" presId="urn:microsoft.com/office/officeart/2005/8/layout/orgChart1"/>
    <dgm:cxn modelId="{A9D69F91-1093-4E6A-8EA8-C279E08E5DD3}" type="presParOf" srcId="{3CF40F15-8048-4A41-A611-E6910333062A}" destId="{10B7FA5F-4757-47E5-9455-552EEE46282C}" srcOrd="1" destOrd="0" presId="urn:microsoft.com/office/officeart/2005/8/layout/orgChart1"/>
    <dgm:cxn modelId="{7D5A2A69-513C-495A-A7DA-898E004C9EA0}" type="presParOf" srcId="{FBC2033F-02D7-4D4F-879C-1FF83847F14A}" destId="{E7C78EA5-760A-4FD7-BD69-80EF3E0A36BA}" srcOrd="1" destOrd="0" presId="urn:microsoft.com/office/officeart/2005/8/layout/orgChart1"/>
    <dgm:cxn modelId="{D399A0B0-DA21-4690-9241-86A9A205480D}" type="presParOf" srcId="{FBC2033F-02D7-4D4F-879C-1FF83847F14A}" destId="{892F784F-8398-4E3D-96CD-645EDD2C7722}" srcOrd="2" destOrd="0" presId="urn:microsoft.com/office/officeart/2005/8/layout/orgChart1"/>
    <dgm:cxn modelId="{143C6240-92DC-47F0-B0EA-94B4C970CC1E}" type="presParOf" srcId="{5295AC4A-91A8-4C42-96DF-A809C6796523}" destId="{907B4B1F-3260-4AD5-A978-040631F54A9B}" srcOrd="6" destOrd="0" presId="urn:microsoft.com/office/officeart/2005/8/layout/orgChart1"/>
    <dgm:cxn modelId="{2968F9A3-B189-4738-9BC3-D49B369FFBB6}" type="presParOf" srcId="{5295AC4A-91A8-4C42-96DF-A809C6796523}" destId="{4B0831AB-B032-4D35-9C46-45D5CDAD933C}" srcOrd="7" destOrd="0" presId="urn:microsoft.com/office/officeart/2005/8/layout/orgChart1"/>
    <dgm:cxn modelId="{F3169234-6BFD-491B-A0DD-43D4EE67BCA8}" type="presParOf" srcId="{4B0831AB-B032-4D35-9C46-45D5CDAD933C}" destId="{8A0029A1-2578-4701-A15B-389DF54834D4}" srcOrd="0" destOrd="0" presId="urn:microsoft.com/office/officeart/2005/8/layout/orgChart1"/>
    <dgm:cxn modelId="{CC3E3DB1-5141-434F-8741-16AC523E9B79}" type="presParOf" srcId="{8A0029A1-2578-4701-A15B-389DF54834D4}" destId="{44E9EDE2-5C78-4B79-83B5-63323E67D212}" srcOrd="0" destOrd="0" presId="urn:microsoft.com/office/officeart/2005/8/layout/orgChart1"/>
    <dgm:cxn modelId="{1EF658FA-8CA2-42B1-B2A7-CC98EDCB1A72}" type="presParOf" srcId="{8A0029A1-2578-4701-A15B-389DF54834D4}" destId="{DB74E8A1-A18F-48EA-BD5F-38D4334EFC53}" srcOrd="1" destOrd="0" presId="urn:microsoft.com/office/officeart/2005/8/layout/orgChart1"/>
    <dgm:cxn modelId="{57CD1619-844F-4FBF-8993-BE17825EF977}" type="presParOf" srcId="{4B0831AB-B032-4D35-9C46-45D5CDAD933C}" destId="{C18A412A-9DE2-4EC2-8CDA-322631C54223}" srcOrd="1" destOrd="0" presId="urn:microsoft.com/office/officeart/2005/8/layout/orgChart1"/>
    <dgm:cxn modelId="{5E2E93F7-6292-408E-AE0B-4EE09ED23ADA}" type="presParOf" srcId="{4B0831AB-B032-4D35-9C46-45D5CDAD933C}" destId="{6009B2F5-DDE6-4633-87EA-47027FCECB51}" srcOrd="2" destOrd="0" presId="urn:microsoft.com/office/officeart/2005/8/layout/orgChart1"/>
    <dgm:cxn modelId="{FA274AB5-9CF1-44E3-A0D0-B38F248ED62C}" type="presParOf" srcId="{5295AC4A-91A8-4C42-96DF-A809C6796523}" destId="{21D2B857-AA07-41BB-A667-6634643FA711}" srcOrd="8" destOrd="0" presId="urn:microsoft.com/office/officeart/2005/8/layout/orgChart1"/>
    <dgm:cxn modelId="{8CAC09E5-0531-4593-B68C-FB56A5D65EEF}" type="presParOf" srcId="{5295AC4A-91A8-4C42-96DF-A809C6796523}" destId="{49CA21F6-E9DD-4941-85C7-A10F737C24A1}" srcOrd="9" destOrd="0" presId="urn:microsoft.com/office/officeart/2005/8/layout/orgChart1"/>
    <dgm:cxn modelId="{6290313C-D7FE-4AB7-AC06-873DC5C3C572}" type="presParOf" srcId="{49CA21F6-E9DD-4941-85C7-A10F737C24A1}" destId="{31ECD03F-FF9B-40C9-BD3A-1C1C9734FB44}" srcOrd="0" destOrd="0" presId="urn:microsoft.com/office/officeart/2005/8/layout/orgChart1"/>
    <dgm:cxn modelId="{267D749F-DE20-415A-BB28-D256514A1657}" type="presParOf" srcId="{31ECD03F-FF9B-40C9-BD3A-1C1C9734FB44}" destId="{2AAF3D54-8648-4C65-84C6-A79277A650CC}" srcOrd="0" destOrd="0" presId="urn:microsoft.com/office/officeart/2005/8/layout/orgChart1"/>
    <dgm:cxn modelId="{04109A02-03FC-4E70-BFE7-36667CD5F09C}" type="presParOf" srcId="{31ECD03F-FF9B-40C9-BD3A-1C1C9734FB44}" destId="{A28DDC75-81F8-4A6A-8C02-0983F5531C46}" srcOrd="1" destOrd="0" presId="urn:microsoft.com/office/officeart/2005/8/layout/orgChart1"/>
    <dgm:cxn modelId="{A6A2740A-166C-4772-97FC-0B1FF75D10F1}" type="presParOf" srcId="{49CA21F6-E9DD-4941-85C7-A10F737C24A1}" destId="{6C873570-C487-48FA-9F82-49F7C0CC13CB}" srcOrd="1" destOrd="0" presId="urn:microsoft.com/office/officeart/2005/8/layout/orgChart1"/>
    <dgm:cxn modelId="{20116332-2241-4F90-B805-9474DD91A9A6}" type="presParOf" srcId="{49CA21F6-E9DD-4941-85C7-A10F737C24A1}" destId="{02306E8F-D9E5-4F1F-96F1-9E5E3D357A2F}" srcOrd="2" destOrd="0" presId="urn:microsoft.com/office/officeart/2005/8/layout/orgChart1"/>
    <dgm:cxn modelId="{3AD3A900-88CA-418A-9EFA-F7F631FEB87A}" type="presParOf" srcId="{DECD0441-73D1-4A63-9739-7F1D59D1870B}" destId="{990F3A29-B7B8-48C5-BA60-6985C78598F5}" srcOrd="2" destOrd="0" presId="urn:microsoft.com/office/officeart/2005/8/layout/orgChart1"/>
    <dgm:cxn modelId="{9DDC77C5-2142-45A1-B625-CEC319E24D5A}" type="presParOf" srcId="{38CDAF77-71ED-43F3-A6C4-BED8B9D48149}" destId="{56F786A4-C166-4EF2-B5C6-23D26ADFB6A6}" srcOrd="2" destOrd="0" presId="urn:microsoft.com/office/officeart/2005/8/layout/orgChart1"/>
    <dgm:cxn modelId="{B3E06FA4-3079-4E5E-91C2-723B0E46B0C4}" type="presParOf" srcId="{38CDAF77-71ED-43F3-A6C4-BED8B9D48149}" destId="{E8374326-B4FF-4C16-A824-FD37B72D99F6}" srcOrd="3" destOrd="0" presId="urn:microsoft.com/office/officeart/2005/8/layout/orgChart1"/>
    <dgm:cxn modelId="{E8B40990-6ED1-4435-982C-FC0B39075BA5}" type="presParOf" srcId="{E8374326-B4FF-4C16-A824-FD37B72D99F6}" destId="{8926454E-3A4E-4CFE-AD37-F42392A8371E}" srcOrd="0" destOrd="0" presId="urn:microsoft.com/office/officeart/2005/8/layout/orgChart1"/>
    <dgm:cxn modelId="{E46D1191-5E83-4CAB-B0E3-906461E23E25}" type="presParOf" srcId="{8926454E-3A4E-4CFE-AD37-F42392A8371E}" destId="{542E6C41-7755-4A68-A767-D50BDE7A805E}" srcOrd="0" destOrd="0" presId="urn:microsoft.com/office/officeart/2005/8/layout/orgChart1"/>
    <dgm:cxn modelId="{CB2A828C-0D53-4F0F-B081-FACE4459DBA3}" type="presParOf" srcId="{8926454E-3A4E-4CFE-AD37-F42392A8371E}" destId="{D9E74BF8-23EE-473D-B8CC-EFCBD897C2F4}" srcOrd="1" destOrd="0" presId="urn:microsoft.com/office/officeart/2005/8/layout/orgChart1"/>
    <dgm:cxn modelId="{3B4D7CAE-7E43-4652-AA80-8E098668D958}" type="presParOf" srcId="{E8374326-B4FF-4C16-A824-FD37B72D99F6}" destId="{B2334093-E228-4DD5-BC95-D449346AE82E}" srcOrd="1" destOrd="0" presId="urn:microsoft.com/office/officeart/2005/8/layout/orgChart1"/>
    <dgm:cxn modelId="{97BD7E3F-37DC-45CE-A44A-240073C9D74B}" type="presParOf" srcId="{B2334093-E228-4DD5-BC95-D449346AE82E}" destId="{2EB11E93-73BF-4AB5-B768-953753197342}" srcOrd="0" destOrd="0" presId="urn:microsoft.com/office/officeart/2005/8/layout/orgChart1"/>
    <dgm:cxn modelId="{C4FAF634-FDAD-408E-84E4-3B734BE26444}" type="presParOf" srcId="{B2334093-E228-4DD5-BC95-D449346AE82E}" destId="{D9645C05-521A-4FCA-8937-940434D3E608}" srcOrd="1" destOrd="0" presId="urn:microsoft.com/office/officeart/2005/8/layout/orgChart1"/>
    <dgm:cxn modelId="{0EB3D669-2192-46EC-991A-64A32FE517D7}" type="presParOf" srcId="{D9645C05-521A-4FCA-8937-940434D3E608}" destId="{C6AE2FD0-D5E7-4C86-A85E-76F31B8C2FED}" srcOrd="0" destOrd="0" presId="urn:microsoft.com/office/officeart/2005/8/layout/orgChart1"/>
    <dgm:cxn modelId="{56FF91F0-D360-4230-9AEA-BC4302D9975F}" type="presParOf" srcId="{C6AE2FD0-D5E7-4C86-A85E-76F31B8C2FED}" destId="{C6A4A3B6-BFC6-4F73-8923-DC0EE08561EC}" srcOrd="0" destOrd="0" presId="urn:microsoft.com/office/officeart/2005/8/layout/orgChart1"/>
    <dgm:cxn modelId="{4D5CCF65-2A08-486B-9BD0-CF1F70BC7A7F}" type="presParOf" srcId="{C6AE2FD0-D5E7-4C86-A85E-76F31B8C2FED}" destId="{794A8DF0-FE77-4A37-A272-9A084BC53276}" srcOrd="1" destOrd="0" presId="urn:microsoft.com/office/officeart/2005/8/layout/orgChart1"/>
    <dgm:cxn modelId="{0AC6EF36-42BC-4D8A-B2C7-9CA1A238EF01}" type="presParOf" srcId="{D9645C05-521A-4FCA-8937-940434D3E608}" destId="{6BF4ABD3-5211-4F96-B920-F3A348B6654B}" srcOrd="1" destOrd="0" presId="urn:microsoft.com/office/officeart/2005/8/layout/orgChart1"/>
    <dgm:cxn modelId="{F05D5724-8ED4-4CBC-AA8F-B29B5CDB02F4}" type="presParOf" srcId="{D9645C05-521A-4FCA-8937-940434D3E608}" destId="{EC9A74D4-2D37-49F3-A1F9-FB0E07D38243}" srcOrd="2" destOrd="0" presId="urn:microsoft.com/office/officeart/2005/8/layout/orgChart1"/>
    <dgm:cxn modelId="{E067D89B-2ADD-47CD-8E86-CE3082253F24}" type="presParOf" srcId="{B2334093-E228-4DD5-BC95-D449346AE82E}" destId="{F93EFB03-3B99-4D86-83CA-05FCB66FDD12}" srcOrd="2" destOrd="0" presId="urn:microsoft.com/office/officeart/2005/8/layout/orgChart1"/>
    <dgm:cxn modelId="{5BC361C0-4C77-4E2E-894A-9F0AF844E094}" type="presParOf" srcId="{B2334093-E228-4DD5-BC95-D449346AE82E}" destId="{104C2082-9BB3-4A41-BB3A-A62311FE0136}" srcOrd="3" destOrd="0" presId="urn:microsoft.com/office/officeart/2005/8/layout/orgChart1"/>
    <dgm:cxn modelId="{2257B9E5-8EDA-4336-BA17-4B59113BB0D1}" type="presParOf" srcId="{104C2082-9BB3-4A41-BB3A-A62311FE0136}" destId="{3108FB6F-FDAA-4E41-8F00-8F96C6E123DC}" srcOrd="0" destOrd="0" presId="urn:microsoft.com/office/officeart/2005/8/layout/orgChart1"/>
    <dgm:cxn modelId="{6982205E-5D4D-4D68-8C00-168DD3420378}" type="presParOf" srcId="{3108FB6F-FDAA-4E41-8F00-8F96C6E123DC}" destId="{7BF58734-963E-4B3D-AC07-BCCC6EDFCFE7}" srcOrd="0" destOrd="0" presId="urn:microsoft.com/office/officeart/2005/8/layout/orgChart1"/>
    <dgm:cxn modelId="{6B323487-3041-4659-9D98-F83EE5FECD38}" type="presParOf" srcId="{3108FB6F-FDAA-4E41-8F00-8F96C6E123DC}" destId="{8355429D-E863-49F6-8906-EA347A5E452D}" srcOrd="1" destOrd="0" presId="urn:microsoft.com/office/officeart/2005/8/layout/orgChart1"/>
    <dgm:cxn modelId="{3318D752-7468-424A-824F-568F2A773940}" type="presParOf" srcId="{104C2082-9BB3-4A41-BB3A-A62311FE0136}" destId="{A041AB42-2664-4503-AD68-A18F41C334DC}" srcOrd="1" destOrd="0" presId="urn:microsoft.com/office/officeart/2005/8/layout/orgChart1"/>
    <dgm:cxn modelId="{9434603E-7346-4382-A421-F835132FB06B}" type="presParOf" srcId="{104C2082-9BB3-4A41-BB3A-A62311FE0136}" destId="{988AEE13-2C28-4478-973D-61926B98F5B4}" srcOrd="2" destOrd="0" presId="urn:microsoft.com/office/officeart/2005/8/layout/orgChart1"/>
    <dgm:cxn modelId="{65CF2BFB-17E8-4C8B-AB99-9CD76475D95F}" type="presParOf" srcId="{E8374326-B4FF-4C16-A824-FD37B72D99F6}" destId="{4C0B4E8B-6708-441C-B368-94B900C04F79}" srcOrd="2" destOrd="0" presId="urn:microsoft.com/office/officeart/2005/8/layout/orgChart1"/>
    <dgm:cxn modelId="{37E43D4C-23B7-41AB-8AB0-4532F801BFE1}" type="presParOf" srcId="{38CDAF77-71ED-43F3-A6C4-BED8B9D48149}" destId="{C608AE9E-841C-4F1B-A3BE-8710B7833A05}" srcOrd="4" destOrd="0" presId="urn:microsoft.com/office/officeart/2005/8/layout/orgChart1"/>
    <dgm:cxn modelId="{2283CBE9-5049-4A32-84E9-B74FD2730198}" type="presParOf" srcId="{38CDAF77-71ED-43F3-A6C4-BED8B9D48149}" destId="{A51A29C1-334D-42B6-8CF6-B5741944A6C6}" srcOrd="5" destOrd="0" presId="urn:microsoft.com/office/officeart/2005/8/layout/orgChart1"/>
    <dgm:cxn modelId="{155817CA-AC66-4391-A253-8539B689A7B6}" type="presParOf" srcId="{A51A29C1-334D-42B6-8CF6-B5741944A6C6}" destId="{F128AE99-28D3-4B7F-8E84-09E29A994666}" srcOrd="0" destOrd="0" presId="urn:microsoft.com/office/officeart/2005/8/layout/orgChart1"/>
    <dgm:cxn modelId="{E4A9D622-C6EA-4473-8C5D-59316C89855A}" type="presParOf" srcId="{F128AE99-28D3-4B7F-8E84-09E29A994666}" destId="{DA9CC3D2-2D4A-4CFC-8DF8-9A5E8F3EF71D}" srcOrd="0" destOrd="0" presId="urn:microsoft.com/office/officeart/2005/8/layout/orgChart1"/>
    <dgm:cxn modelId="{D06E7324-6869-4BEC-B088-660BAF5358A1}" type="presParOf" srcId="{F128AE99-28D3-4B7F-8E84-09E29A994666}" destId="{B390DF5F-5304-4119-8892-68E5C5EF563F}" srcOrd="1" destOrd="0" presId="urn:microsoft.com/office/officeart/2005/8/layout/orgChart1"/>
    <dgm:cxn modelId="{4F935231-51F5-4DB9-8468-19E1AA31E201}" type="presParOf" srcId="{A51A29C1-334D-42B6-8CF6-B5741944A6C6}" destId="{4EF407E6-7AFA-47B0-B6E3-7C69F72ECF4B}" srcOrd="1" destOrd="0" presId="urn:microsoft.com/office/officeart/2005/8/layout/orgChart1"/>
    <dgm:cxn modelId="{95901240-2BD6-4AE0-B650-4D6494EE7DD8}" type="presParOf" srcId="{4EF407E6-7AFA-47B0-B6E3-7C69F72ECF4B}" destId="{3AA82F1A-2C07-4D95-8DE5-3F5AB8D0F985}" srcOrd="0" destOrd="0" presId="urn:microsoft.com/office/officeart/2005/8/layout/orgChart1"/>
    <dgm:cxn modelId="{E0567382-80F2-43D8-AFB0-3D735BE18E23}" type="presParOf" srcId="{4EF407E6-7AFA-47B0-B6E3-7C69F72ECF4B}" destId="{3CCB8EBE-F25D-4747-BE7D-667934A3CB0B}" srcOrd="1" destOrd="0" presId="urn:microsoft.com/office/officeart/2005/8/layout/orgChart1"/>
    <dgm:cxn modelId="{7E980210-8F7D-4719-B01E-EF6BB8B1DA5B}" type="presParOf" srcId="{3CCB8EBE-F25D-4747-BE7D-667934A3CB0B}" destId="{D18683EF-935E-4E83-BFD0-6CC9626A60B7}" srcOrd="0" destOrd="0" presId="urn:microsoft.com/office/officeart/2005/8/layout/orgChart1"/>
    <dgm:cxn modelId="{D075F2BE-4280-4A99-AFA5-F65185277B6A}" type="presParOf" srcId="{D18683EF-935E-4E83-BFD0-6CC9626A60B7}" destId="{B6B77D79-D240-4DD1-902D-D3D214E8689B}" srcOrd="0" destOrd="0" presId="urn:microsoft.com/office/officeart/2005/8/layout/orgChart1"/>
    <dgm:cxn modelId="{ACF96C28-36ED-48A3-B3B2-8EAE8F9166C9}" type="presParOf" srcId="{D18683EF-935E-4E83-BFD0-6CC9626A60B7}" destId="{C8100F9F-7163-4B87-A30D-AA39B66ADF5C}" srcOrd="1" destOrd="0" presId="urn:microsoft.com/office/officeart/2005/8/layout/orgChart1"/>
    <dgm:cxn modelId="{A45001EC-57D7-4BA2-B9BD-F9A0D28E1277}" type="presParOf" srcId="{3CCB8EBE-F25D-4747-BE7D-667934A3CB0B}" destId="{8840C312-0FF9-4BA9-89C2-4D543CCA87F2}" srcOrd="1" destOrd="0" presId="urn:microsoft.com/office/officeart/2005/8/layout/orgChart1"/>
    <dgm:cxn modelId="{F6219279-03D6-4ED8-8E1B-61AED0C8E4A4}" type="presParOf" srcId="{3CCB8EBE-F25D-4747-BE7D-667934A3CB0B}" destId="{1DDE4DF6-B862-4607-9936-2088DA458DDF}" srcOrd="2" destOrd="0" presId="urn:microsoft.com/office/officeart/2005/8/layout/orgChart1"/>
    <dgm:cxn modelId="{EA9627A3-F8B0-4953-95F6-25CB72724C09}" type="presParOf" srcId="{4EF407E6-7AFA-47B0-B6E3-7C69F72ECF4B}" destId="{14E62816-7BA0-475A-B911-8B79E8BB3950}" srcOrd="2" destOrd="0" presId="urn:microsoft.com/office/officeart/2005/8/layout/orgChart1"/>
    <dgm:cxn modelId="{2A4CE882-3A31-4AE8-8162-F7D4B8C1775F}" type="presParOf" srcId="{4EF407E6-7AFA-47B0-B6E3-7C69F72ECF4B}" destId="{96E319D6-153A-46D7-AD3F-387CA65FD637}" srcOrd="3" destOrd="0" presId="urn:microsoft.com/office/officeart/2005/8/layout/orgChart1"/>
    <dgm:cxn modelId="{B8152181-9633-4AC6-9843-68FCD2BCF388}" type="presParOf" srcId="{96E319D6-153A-46D7-AD3F-387CA65FD637}" destId="{0D8242A3-D2B0-4B77-A9B4-D7A16989EF9B}" srcOrd="0" destOrd="0" presId="urn:microsoft.com/office/officeart/2005/8/layout/orgChart1"/>
    <dgm:cxn modelId="{A228AEF5-9E44-4464-8A0D-CFDFF70D40AA}" type="presParOf" srcId="{0D8242A3-D2B0-4B77-A9B4-D7A16989EF9B}" destId="{03DAC68E-1A6E-417C-8CB2-6A7CC19FE5B4}" srcOrd="0" destOrd="0" presId="urn:microsoft.com/office/officeart/2005/8/layout/orgChart1"/>
    <dgm:cxn modelId="{C8D39F86-CC2B-4002-93E6-1F21D18FA3F4}" type="presParOf" srcId="{0D8242A3-D2B0-4B77-A9B4-D7A16989EF9B}" destId="{9BB5DA3B-E533-497E-AC17-DCE90E4D3CEB}" srcOrd="1" destOrd="0" presId="urn:microsoft.com/office/officeart/2005/8/layout/orgChart1"/>
    <dgm:cxn modelId="{DE325D87-C715-4E08-9609-3D66D64092AC}" type="presParOf" srcId="{96E319D6-153A-46D7-AD3F-387CA65FD637}" destId="{796CA127-6F53-4C58-8B37-920AC5677432}" srcOrd="1" destOrd="0" presId="urn:microsoft.com/office/officeart/2005/8/layout/orgChart1"/>
    <dgm:cxn modelId="{75A0349A-8E4D-4091-84C3-EC6E3E36370D}" type="presParOf" srcId="{96E319D6-153A-46D7-AD3F-387CA65FD637}" destId="{467272C0-3FA6-4787-8E55-81A7D7D00C22}" srcOrd="2" destOrd="0" presId="urn:microsoft.com/office/officeart/2005/8/layout/orgChart1"/>
    <dgm:cxn modelId="{42183132-E1D8-45A0-8352-1163A48CD851}" type="presParOf" srcId="{A51A29C1-334D-42B6-8CF6-B5741944A6C6}" destId="{680D579E-8153-4097-BCC1-9FE5581368E3}" srcOrd="2" destOrd="0" presId="urn:microsoft.com/office/officeart/2005/8/layout/orgChart1"/>
    <dgm:cxn modelId="{406D7B48-B44F-41C9-B90B-C1D1A1014B34}" type="presParOf" srcId="{38CDAF77-71ED-43F3-A6C4-BED8B9D48149}" destId="{F268621B-A116-4217-B632-0E104BD3D81E}" srcOrd="6" destOrd="0" presId="urn:microsoft.com/office/officeart/2005/8/layout/orgChart1"/>
    <dgm:cxn modelId="{CC6A77BD-0A39-46E4-8CC7-0109B644309E}" type="presParOf" srcId="{38CDAF77-71ED-43F3-A6C4-BED8B9D48149}" destId="{BAF30F81-8A52-4132-AE50-15561050F0AB}" srcOrd="7" destOrd="0" presId="urn:microsoft.com/office/officeart/2005/8/layout/orgChart1"/>
    <dgm:cxn modelId="{C92112CA-8494-4F87-9E39-03FFA5A23B12}" type="presParOf" srcId="{BAF30F81-8A52-4132-AE50-15561050F0AB}" destId="{9FDCB6DF-4B64-4984-9774-09B39D57857A}" srcOrd="0" destOrd="0" presId="urn:microsoft.com/office/officeart/2005/8/layout/orgChart1"/>
    <dgm:cxn modelId="{7560697D-0162-40CB-B78A-E4C271E021DA}" type="presParOf" srcId="{9FDCB6DF-4B64-4984-9774-09B39D57857A}" destId="{D9E55D61-068B-43A0-8986-37C279681795}" srcOrd="0" destOrd="0" presId="urn:microsoft.com/office/officeart/2005/8/layout/orgChart1"/>
    <dgm:cxn modelId="{E4AF8FD7-162D-41CA-8B5E-75B267FAC734}" type="presParOf" srcId="{9FDCB6DF-4B64-4984-9774-09B39D57857A}" destId="{22EAACB0-6E98-4E18-9E51-D423479B5DC2}" srcOrd="1" destOrd="0" presId="urn:microsoft.com/office/officeart/2005/8/layout/orgChart1"/>
    <dgm:cxn modelId="{EBE5B731-7162-495F-8678-965A6C71D658}" type="presParOf" srcId="{BAF30F81-8A52-4132-AE50-15561050F0AB}" destId="{731A738A-9643-4B83-AE68-F41E375E7FC7}" srcOrd="1" destOrd="0" presId="urn:microsoft.com/office/officeart/2005/8/layout/orgChart1"/>
    <dgm:cxn modelId="{D47121EF-4940-4B5C-A0C5-592966EF4BEC}" type="presParOf" srcId="{731A738A-9643-4B83-AE68-F41E375E7FC7}" destId="{637FC1ED-6D21-470D-9491-B187F148C8AD}" srcOrd="0" destOrd="0" presId="urn:microsoft.com/office/officeart/2005/8/layout/orgChart1"/>
    <dgm:cxn modelId="{9EAD4CB8-13F5-47F1-9AFD-F7D76ECFC3C3}" type="presParOf" srcId="{731A738A-9643-4B83-AE68-F41E375E7FC7}" destId="{8847A832-C3D8-43DC-913C-D6CBA82A9A1E}" srcOrd="1" destOrd="0" presId="urn:microsoft.com/office/officeart/2005/8/layout/orgChart1"/>
    <dgm:cxn modelId="{3491165D-9535-4D0E-8BB8-0C4938D239A4}" type="presParOf" srcId="{8847A832-C3D8-43DC-913C-D6CBA82A9A1E}" destId="{1D3BE211-7F7C-4734-B0B7-0E05BFDD4142}" srcOrd="0" destOrd="0" presId="urn:microsoft.com/office/officeart/2005/8/layout/orgChart1"/>
    <dgm:cxn modelId="{29EC267A-30D8-4D31-917E-EF3D5939EBEF}" type="presParOf" srcId="{1D3BE211-7F7C-4734-B0B7-0E05BFDD4142}" destId="{6D0FD873-4E7D-456E-873E-8338331266B6}" srcOrd="0" destOrd="0" presId="urn:microsoft.com/office/officeart/2005/8/layout/orgChart1"/>
    <dgm:cxn modelId="{2C845AC0-898C-4B1F-B556-5C21358D3BF8}" type="presParOf" srcId="{1D3BE211-7F7C-4734-B0B7-0E05BFDD4142}" destId="{890065D8-E1D3-41DD-94BC-5A6B2CED8C12}" srcOrd="1" destOrd="0" presId="urn:microsoft.com/office/officeart/2005/8/layout/orgChart1"/>
    <dgm:cxn modelId="{D20AC2F0-2F48-4028-9567-A1F404772BBE}" type="presParOf" srcId="{8847A832-C3D8-43DC-913C-D6CBA82A9A1E}" destId="{C00416A8-7D00-4925-AF86-29257D8F23A8}" srcOrd="1" destOrd="0" presId="urn:microsoft.com/office/officeart/2005/8/layout/orgChart1"/>
    <dgm:cxn modelId="{C1602FC7-3C45-4565-9B60-179344B99F18}" type="presParOf" srcId="{8847A832-C3D8-43DC-913C-D6CBA82A9A1E}" destId="{6F8DECDF-F4A1-4A33-9282-8025EE4AC2D3}" srcOrd="2" destOrd="0" presId="urn:microsoft.com/office/officeart/2005/8/layout/orgChart1"/>
    <dgm:cxn modelId="{4860A75D-F2B2-4428-9E52-023807FFCD73}" type="presParOf" srcId="{731A738A-9643-4B83-AE68-F41E375E7FC7}" destId="{C9A54911-8386-4B53-BD44-76FFEDCBE65B}" srcOrd="2" destOrd="0" presId="urn:microsoft.com/office/officeart/2005/8/layout/orgChart1"/>
    <dgm:cxn modelId="{E1B31537-FD8E-43D5-BFCE-419B8BEC76B9}" type="presParOf" srcId="{731A738A-9643-4B83-AE68-F41E375E7FC7}" destId="{9BF8265D-3F7E-4127-A4F9-FCBC99403D7D}" srcOrd="3" destOrd="0" presId="urn:microsoft.com/office/officeart/2005/8/layout/orgChart1"/>
    <dgm:cxn modelId="{657B824F-E38F-4E08-A9FE-6E203DC1D4D8}" type="presParOf" srcId="{9BF8265D-3F7E-4127-A4F9-FCBC99403D7D}" destId="{4239B11F-006C-4773-8B68-0E71496B140F}" srcOrd="0" destOrd="0" presId="urn:microsoft.com/office/officeart/2005/8/layout/orgChart1"/>
    <dgm:cxn modelId="{250F81EC-7661-4032-919E-9BC26D3B9EAC}" type="presParOf" srcId="{4239B11F-006C-4773-8B68-0E71496B140F}" destId="{5A9E67BF-DAD0-491E-A5F8-9730A15EBA47}" srcOrd="0" destOrd="0" presId="urn:microsoft.com/office/officeart/2005/8/layout/orgChart1"/>
    <dgm:cxn modelId="{331C7EAB-BCBF-4965-B2E9-66C80EEFB923}" type="presParOf" srcId="{4239B11F-006C-4773-8B68-0E71496B140F}" destId="{03B27BC5-9282-4024-9BB8-CCF71CF0EC47}" srcOrd="1" destOrd="0" presId="urn:microsoft.com/office/officeart/2005/8/layout/orgChart1"/>
    <dgm:cxn modelId="{0A816953-2ADF-4E7E-A278-4E375689197E}" type="presParOf" srcId="{9BF8265D-3F7E-4127-A4F9-FCBC99403D7D}" destId="{7664C568-8CAA-4123-AA24-403FFCD514DF}" srcOrd="1" destOrd="0" presId="urn:microsoft.com/office/officeart/2005/8/layout/orgChart1"/>
    <dgm:cxn modelId="{6733A327-E9C0-47D1-9B97-BABDB35FEF64}" type="presParOf" srcId="{9BF8265D-3F7E-4127-A4F9-FCBC99403D7D}" destId="{D1624C62-A010-4C8F-ACBE-889E5A907440}" srcOrd="2" destOrd="0" presId="urn:microsoft.com/office/officeart/2005/8/layout/orgChart1"/>
    <dgm:cxn modelId="{9D640B2B-1D10-45F6-B873-D11B47B640B9}" type="presParOf" srcId="{BAF30F81-8A52-4132-AE50-15561050F0AB}" destId="{5AD38E86-2B90-4186-92F2-A4D1FB6263CA}" srcOrd="2" destOrd="0" presId="urn:microsoft.com/office/officeart/2005/8/layout/orgChart1"/>
    <dgm:cxn modelId="{ED152F9F-508A-4324-A53C-38527F050C4C}" type="presParOf" srcId="{3A056C77-16B4-414D-B56D-3FE5601A84FF}" destId="{9EA67B25-11AC-45CD-AA84-A16278D5B7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91FEF-B5E9-4C78-A6FF-611FD1615787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AFD9E783-A1D3-40FB-884B-B428FBFD5E25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RECURSOS HUMANOS</a:t>
          </a:r>
          <a:endParaRPr lang="es-GT" dirty="0">
            <a:latin typeface="Berlin Sans FB Demi" panose="020E0802020502020306" pitchFamily="34" charset="0"/>
          </a:endParaRPr>
        </a:p>
      </dgm:t>
    </dgm:pt>
    <dgm:pt modelId="{BC9D2579-FCA8-4FE3-B393-8C869B52E3EA}" type="parTrans" cxnId="{454D175F-2E5E-4C90-9E71-7E21ECEF6413}">
      <dgm:prSet/>
      <dgm:spPr/>
      <dgm:t>
        <a:bodyPr/>
        <a:lstStyle/>
        <a:p>
          <a:endParaRPr lang="es-GT"/>
        </a:p>
      </dgm:t>
    </dgm:pt>
    <dgm:pt modelId="{3DFE2A9D-E38C-4E74-974C-1B8E16B108FF}" type="sibTrans" cxnId="{454D175F-2E5E-4C90-9E71-7E21ECEF6413}">
      <dgm:prSet/>
      <dgm:spPr/>
      <dgm:t>
        <a:bodyPr/>
        <a:lstStyle/>
        <a:p>
          <a:endParaRPr lang="es-GT"/>
        </a:p>
      </dgm:t>
    </dgm:pt>
    <dgm:pt modelId="{4774D2BF-1E75-4B57-8A93-4DCD3FF9D5DD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EMPLEADOS</a:t>
          </a:r>
          <a:endParaRPr lang="es-GT" dirty="0">
            <a:latin typeface="Berlin Sans FB Demi" panose="020E0802020502020306" pitchFamily="34" charset="0"/>
          </a:endParaRPr>
        </a:p>
      </dgm:t>
    </dgm:pt>
    <dgm:pt modelId="{28611CA7-10C2-4E03-9C17-FF1A0346A74E}" type="parTrans" cxnId="{E0E5CDD4-6F1C-48AA-AAD1-FB34CC703AF4}">
      <dgm:prSet/>
      <dgm:spPr/>
      <dgm:t>
        <a:bodyPr/>
        <a:lstStyle/>
        <a:p>
          <a:endParaRPr lang="es-GT"/>
        </a:p>
      </dgm:t>
    </dgm:pt>
    <dgm:pt modelId="{35518FB3-0FAC-4CED-90DA-48FB4709C459}" type="sibTrans" cxnId="{E0E5CDD4-6F1C-48AA-AAD1-FB34CC703AF4}">
      <dgm:prSet/>
      <dgm:spPr/>
      <dgm:t>
        <a:bodyPr/>
        <a:lstStyle/>
        <a:p>
          <a:endParaRPr lang="es-GT"/>
        </a:p>
      </dgm:t>
    </dgm:pt>
    <dgm:pt modelId="{52354930-9526-4298-A6C5-7247337B26E6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PUESTOS</a:t>
          </a:r>
          <a:endParaRPr lang="es-GT" dirty="0">
            <a:latin typeface="Berlin Sans FB Demi" panose="020E0802020502020306" pitchFamily="34" charset="0"/>
          </a:endParaRPr>
        </a:p>
      </dgm:t>
    </dgm:pt>
    <dgm:pt modelId="{7E62FC18-88B8-4D54-ABDE-0018EAD338A3}" type="parTrans" cxnId="{2CBAF29B-6631-4817-BFBE-AD3A959FD453}">
      <dgm:prSet/>
      <dgm:spPr/>
      <dgm:t>
        <a:bodyPr/>
        <a:lstStyle/>
        <a:p>
          <a:endParaRPr lang="es-GT"/>
        </a:p>
      </dgm:t>
    </dgm:pt>
    <dgm:pt modelId="{87B55286-7812-48FC-B2EC-C354D5BCB1F2}" type="sibTrans" cxnId="{2CBAF29B-6631-4817-BFBE-AD3A959FD453}">
      <dgm:prSet/>
      <dgm:spPr/>
      <dgm:t>
        <a:bodyPr/>
        <a:lstStyle/>
        <a:p>
          <a:endParaRPr lang="es-GT"/>
        </a:p>
      </dgm:t>
    </dgm:pt>
    <dgm:pt modelId="{EF04698D-A225-407C-B0C6-EDB23B90C402}" type="pres">
      <dgm:prSet presAssocID="{04F91FEF-B5E9-4C78-A6FF-611FD16157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GT"/>
        </a:p>
      </dgm:t>
    </dgm:pt>
    <dgm:pt modelId="{F7487F0C-460C-4C2E-9A74-83B5E8EC2A25}" type="pres">
      <dgm:prSet presAssocID="{AFD9E783-A1D3-40FB-884B-B428FBFD5E25}" presName="hierRoot1" presStyleCnt="0">
        <dgm:presLayoutVars>
          <dgm:hierBranch val="init"/>
        </dgm:presLayoutVars>
      </dgm:prSet>
      <dgm:spPr/>
    </dgm:pt>
    <dgm:pt modelId="{DF551D2B-8931-4F8D-89D5-BC70171DAB00}" type="pres">
      <dgm:prSet presAssocID="{AFD9E783-A1D3-40FB-884B-B428FBFD5E25}" presName="rootComposite1" presStyleCnt="0"/>
      <dgm:spPr/>
    </dgm:pt>
    <dgm:pt modelId="{7EE11707-3B9D-4D89-9B54-CDCF265558B5}" type="pres">
      <dgm:prSet presAssocID="{AFD9E783-A1D3-40FB-884B-B428FBFD5E2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E2488892-D9F5-4FC0-9B95-95671D84F2E2}" type="pres">
      <dgm:prSet presAssocID="{AFD9E783-A1D3-40FB-884B-B428FBFD5E25}" presName="topArc1" presStyleLbl="parChTrans1D1" presStyleIdx="0" presStyleCnt="6"/>
      <dgm:spPr/>
    </dgm:pt>
    <dgm:pt modelId="{F4E21780-F6E7-453D-B2A9-82A381EF81F9}" type="pres">
      <dgm:prSet presAssocID="{AFD9E783-A1D3-40FB-884B-B428FBFD5E25}" presName="bottomArc1" presStyleLbl="parChTrans1D1" presStyleIdx="1" presStyleCnt="6"/>
      <dgm:spPr/>
    </dgm:pt>
    <dgm:pt modelId="{A08EA5A4-B4B8-4B74-B9D4-C74EF26AA266}" type="pres">
      <dgm:prSet presAssocID="{AFD9E783-A1D3-40FB-884B-B428FBFD5E25}" presName="topConnNode1" presStyleLbl="node1" presStyleIdx="0" presStyleCnt="0"/>
      <dgm:spPr/>
      <dgm:t>
        <a:bodyPr/>
        <a:lstStyle/>
        <a:p>
          <a:endParaRPr lang="es-GT"/>
        </a:p>
      </dgm:t>
    </dgm:pt>
    <dgm:pt modelId="{C7B9C834-5B17-4424-BFB8-2E57C5AD9EFC}" type="pres">
      <dgm:prSet presAssocID="{AFD9E783-A1D3-40FB-884B-B428FBFD5E25}" presName="hierChild2" presStyleCnt="0"/>
      <dgm:spPr/>
    </dgm:pt>
    <dgm:pt modelId="{15593097-BA5B-42ED-8BFD-D8F661EFD0B7}" type="pres">
      <dgm:prSet presAssocID="{28611CA7-10C2-4E03-9C17-FF1A0346A74E}" presName="Name28" presStyleLbl="parChTrans1D2" presStyleIdx="0" presStyleCnt="2"/>
      <dgm:spPr/>
      <dgm:t>
        <a:bodyPr/>
        <a:lstStyle/>
        <a:p>
          <a:endParaRPr lang="es-GT"/>
        </a:p>
      </dgm:t>
    </dgm:pt>
    <dgm:pt modelId="{5323C9AC-35B6-4A7F-924B-3784CB8F519A}" type="pres">
      <dgm:prSet presAssocID="{4774D2BF-1E75-4B57-8A93-4DCD3FF9D5DD}" presName="hierRoot2" presStyleCnt="0">
        <dgm:presLayoutVars>
          <dgm:hierBranch val="init"/>
        </dgm:presLayoutVars>
      </dgm:prSet>
      <dgm:spPr/>
    </dgm:pt>
    <dgm:pt modelId="{4E93B9BC-7065-4628-A5D7-1310489FD415}" type="pres">
      <dgm:prSet presAssocID="{4774D2BF-1E75-4B57-8A93-4DCD3FF9D5DD}" presName="rootComposite2" presStyleCnt="0"/>
      <dgm:spPr/>
    </dgm:pt>
    <dgm:pt modelId="{407DB578-DDF4-4A84-BC59-B3BA8A5F1E84}" type="pres">
      <dgm:prSet presAssocID="{4774D2BF-1E75-4B57-8A93-4DCD3FF9D5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CCC7CE1B-909E-412B-84E7-528F2A960441}" type="pres">
      <dgm:prSet presAssocID="{4774D2BF-1E75-4B57-8A93-4DCD3FF9D5DD}" presName="topArc2" presStyleLbl="parChTrans1D1" presStyleIdx="2" presStyleCnt="6"/>
      <dgm:spPr/>
    </dgm:pt>
    <dgm:pt modelId="{DED6C372-D81A-42A4-A72F-681D34BF6921}" type="pres">
      <dgm:prSet presAssocID="{4774D2BF-1E75-4B57-8A93-4DCD3FF9D5DD}" presName="bottomArc2" presStyleLbl="parChTrans1D1" presStyleIdx="3" presStyleCnt="6"/>
      <dgm:spPr/>
    </dgm:pt>
    <dgm:pt modelId="{6E3D9444-C7B9-46BB-9AA2-BD2C81EA63A6}" type="pres">
      <dgm:prSet presAssocID="{4774D2BF-1E75-4B57-8A93-4DCD3FF9D5DD}" presName="topConnNode2" presStyleLbl="node2" presStyleIdx="0" presStyleCnt="0"/>
      <dgm:spPr/>
      <dgm:t>
        <a:bodyPr/>
        <a:lstStyle/>
        <a:p>
          <a:endParaRPr lang="es-GT"/>
        </a:p>
      </dgm:t>
    </dgm:pt>
    <dgm:pt modelId="{80CFDF42-1A10-417F-8FE5-C914056E0C18}" type="pres">
      <dgm:prSet presAssocID="{4774D2BF-1E75-4B57-8A93-4DCD3FF9D5DD}" presName="hierChild4" presStyleCnt="0"/>
      <dgm:spPr/>
    </dgm:pt>
    <dgm:pt modelId="{6C7F0426-F01E-4CB3-BCAE-A1ACA1DFFB73}" type="pres">
      <dgm:prSet presAssocID="{4774D2BF-1E75-4B57-8A93-4DCD3FF9D5DD}" presName="hierChild5" presStyleCnt="0"/>
      <dgm:spPr/>
    </dgm:pt>
    <dgm:pt modelId="{56638B00-9DDE-429D-A8F5-8979C8869A61}" type="pres">
      <dgm:prSet presAssocID="{7E62FC18-88B8-4D54-ABDE-0018EAD338A3}" presName="Name28" presStyleLbl="parChTrans1D2" presStyleIdx="1" presStyleCnt="2"/>
      <dgm:spPr/>
      <dgm:t>
        <a:bodyPr/>
        <a:lstStyle/>
        <a:p>
          <a:endParaRPr lang="es-GT"/>
        </a:p>
      </dgm:t>
    </dgm:pt>
    <dgm:pt modelId="{3D022128-3889-4A1E-A8A0-034B16499E4C}" type="pres">
      <dgm:prSet presAssocID="{52354930-9526-4298-A6C5-7247337B26E6}" presName="hierRoot2" presStyleCnt="0">
        <dgm:presLayoutVars>
          <dgm:hierBranch val="init"/>
        </dgm:presLayoutVars>
      </dgm:prSet>
      <dgm:spPr/>
    </dgm:pt>
    <dgm:pt modelId="{FBA70FD1-B464-46CA-9E92-B609AA42A74B}" type="pres">
      <dgm:prSet presAssocID="{52354930-9526-4298-A6C5-7247337B26E6}" presName="rootComposite2" presStyleCnt="0"/>
      <dgm:spPr/>
    </dgm:pt>
    <dgm:pt modelId="{D2480965-2456-4A24-9F27-8C49965E4D49}" type="pres">
      <dgm:prSet presAssocID="{52354930-9526-4298-A6C5-7247337B26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D8467BC7-1C4B-4905-925B-9A0671084A86}" type="pres">
      <dgm:prSet presAssocID="{52354930-9526-4298-A6C5-7247337B26E6}" presName="topArc2" presStyleLbl="parChTrans1D1" presStyleIdx="4" presStyleCnt="6"/>
      <dgm:spPr/>
    </dgm:pt>
    <dgm:pt modelId="{381CC86D-94F4-4458-ADFE-632919C0AC76}" type="pres">
      <dgm:prSet presAssocID="{52354930-9526-4298-A6C5-7247337B26E6}" presName="bottomArc2" presStyleLbl="parChTrans1D1" presStyleIdx="5" presStyleCnt="6"/>
      <dgm:spPr/>
    </dgm:pt>
    <dgm:pt modelId="{9CB2355A-0CB3-4BB5-A3FD-3BF13047EBF8}" type="pres">
      <dgm:prSet presAssocID="{52354930-9526-4298-A6C5-7247337B26E6}" presName="topConnNode2" presStyleLbl="node2" presStyleIdx="0" presStyleCnt="0"/>
      <dgm:spPr/>
      <dgm:t>
        <a:bodyPr/>
        <a:lstStyle/>
        <a:p>
          <a:endParaRPr lang="es-GT"/>
        </a:p>
      </dgm:t>
    </dgm:pt>
    <dgm:pt modelId="{5F7976D3-6D6B-4BA8-807C-BE1A4083BD4B}" type="pres">
      <dgm:prSet presAssocID="{52354930-9526-4298-A6C5-7247337B26E6}" presName="hierChild4" presStyleCnt="0"/>
      <dgm:spPr/>
    </dgm:pt>
    <dgm:pt modelId="{FD762674-C0AE-481E-8502-F91A21CE2FC5}" type="pres">
      <dgm:prSet presAssocID="{52354930-9526-4298-A6C5-7247337B26E6}" presName="hierChild5" presStyleCnt="0"/>
      <dgm:spPr/>
    </dgm:pt>
    <dgm:pt modelId="{7A73685F-BD27-42A9-9314-314E00264ACC}" type="pres">
      <dgm:prSet presAssocID="{AFD9E783-A1D3-40FB-884B-B428FBFD5E25}" presName="hierChild3" presStyleCnt="0"/>
      <dgm:spPr/>
    </dgm:pt>
  </dgm:ptLst>
  <dgm:cxnLst>
    <dgm:cxn modelId="{E0E5CDD4-6F1C-48AA-AAD1-FB34CC703AF4}" srcId="{AFD9E783-A1D3-40FB-884B-B428FBFD5E25}" destId="{4774D2BF-1E75-4B57-8A93-4DCD3FF9D5DD}" srcOrd="0" destOrd="0" parTransId="{28611CA7-10C2-4E03-9C17-FF1A0346A74E}" sibTransId="{35518FB3-0FAC-4CED-90DA-48FB4709C459}"/>
    <dgm:cxn modelId="{08D06C0A-0505-4544-8BFA-A9E660EA9163}" type="presOf" srcId="{04F91FEF-B5E9-4C78-A6FF-611FD1615787}" destId="{EF04698D-A225-407C-B0C6-EDB23B90C402}" srcOrd="0" destOrd="0" presId="urn:microsoft.com/office/officeart/2008/layout/HalfCircleOrganizationChart"/>
    <dgm:cxn modelId="{050D0559-851B-4FD1-92E7-DFAB8C57163F}" type="presOf" srcId="{7E62FC18-88B8-4D54-ABDE-0018EAD338A3}" destId="{56638B00-9DDE-429D-A8F5-8979C8869A61}" srcOrd="0" destOrd="0" presId="urn:microsoft.com/office/officeart/2008/layout/HalfCircleOrganizationChart"/>
    <dgm:cxn modelId="{8438F655-CC4E-44F0-8992-397EC83427FF}" type="presOf" srcId="{28611CA7-10C2-4E03-9C17-FF1A0346A74E}" destId="{15593097-BA5B-42ED-8BFD-D8F661EFD0B7}" srcOrd="0" destOrd="0" presId="urn:microsoft.com/office/officeart/2008/layout/HalfCircleOrganizationChart"/>
    <dgm:cxn modelId="{B32B45FD-7F81-4A36-82C3-A3297A882254}" type="presOf" srcId="{52354930-9526-4298-A6C5-7247337B26E6}" destId="{9CB2355A-0CB3-4BB5-A3FD-3BF13047EBF8}" srcOrd="1" destOrd="0" presId="urn:microsoft.com/office/officeart/2008/layout/HalfCircleOrganizationChart"/>
    <dgm:cxn modelId="{454D175F-2E5E-4C90-9E71-7E21ECEF6413}" srcId="{04F91FEF-B5E9-4C78-A6FF-611FD1615787}" destId="{AFD9E783-A1D3-40FB-884B-B428FBFD5E25}" srcOrd="0" destOrd="0" parTransId="{BC9D2579-FCA8-4FE3-B393-8C869B52E3EA}" sibTransId="{3DFE2A9D-E38C-4E74-974C-1B8E16B108FF}"/>
    <dgm:cxn modelId="{2CBAF29B-6631-4817-BFBE-AD3A959FD453}" srcId="{AFD9E783-A1D3-40FB-884B-B428FBFD5E25}" destId="{52354930-9526-4298-A6C5-7247337B26E6}" srcOrd="1" destOrd="0" parTransId="{7E62FC18-88B8-4D54-ABDE-0018EAD338A3}" sibTransId="{87B55286-7812-48FC-B2EC-C354D5BCB1F2}"/>
    <dgm:cxn modelId="{088F472D-8263-430D-B5DB-736881D98358}" type="presOf" srcId="{4774D2BF-1E75-4B57-8A93-4DCD3FF9D5DD}" destId="{407DB578-DDF4-4A84-BC59-B3BA8A5F1E84}" srcOrd="0" destOrd="0" presId="urn:microsoft.com/office/officeart/2008/layout/HalfCircleOrganizationChart"/>
    <dgm:cxn modelId="{A0DC661C-BBEB-4DE4-A03C-65DD0409C15A}" type="presOf" srcId="{AFD9E783-A1D3-40FB-884B-B428FBFD5E25}" destId="{7EE11707-3B9D-4D89-9B54-CDCF265558B5}" srcOrd="0" destOrd="0" presId="urn:microsoft.com/office/officeart/2008/layout/HalfCircleOrganizationChart"/>
    <dgm:cxn modelId="{D1E2E280-B23A-47F9-9E44-65D7A09A95DD}" type="presOf" srcId="{4774D2BF-1E75-4B57-8A93-4DCD3FF9D5DD}" destId="{6E3D9444-C7B9-46BB-9AA2-BD2C81EA63A6}" srcOrd="1" destOrd="0" presId="urn:microsoft.com/office/officeart/2008/layout/HalfCircleOrganizationChart"/>
    <dgm:cxn modelId="{A2C07898-FC84-4178-8DDA-FCD3A7F859BF}" type="presOf" srcId="{52354930-9526-4298-A6C5-7247337B26E6}" destId="{D2480965-2456-4A24-9F27-8C49965E4D49}" srcOrd="0" destOrd="0" presId="urn:microsoft.com/office/officeart/2008/layout/HalfCircleOrganizationChart"/>
    <dgm:cxn modelId="{FAC2B84C-3CAC-4B0A-9BE8-E48A170B1E41}" type="presOf" srcId="{AFD9E783-A1D3-40FB-884B-B428FBFD5E25}" destId="{A08EA5A4-B4B8-4B74-B9D4-C74EF26AA266}" srcOrd="1" destOrd="0" presId="urn:microsoft.com/office/officeart/2008/layout/HalfCircleOrganizationChart"/>
    <dgm:cxn modelId="{A08B97E8-88E4-41BA-A32A-F15A1E5F8549}" type="presParOf" srcId="{EF04698D-A225-407C-B0C6-EDB23B90C402}" destId="{F7487F0C-460C-4C2E-9A74-83B5E8EC2A25}" srcOrd="0" destOrd="0" presId="urn:microsoft.com/office/officeart/2008/layout/HalfCircleOrganizationChart"/>
    <dgm:cxn modelId="{EC1348AB-1D2E-478B-AB19-5F03F19FF36B}" type="presParOf" srcId="{F7487F0C-460C-4C2E-9A74-83B5E8EC2A25}" destId="{DF551D2B-8931-4F8D-89D5-BC70171DAB00}" srcOrd="0" destOrd="0" presId="urn:microsoft.com/office/officeart/2008/layout/HalfCircleOrganizationChart"/>
    <dgm:cxn modelId="{0BDA54D0-27E4-4D31-996B-728A6C14F0A0}" type="presParOf" srcId="{DF551D2B-8931-4F8D-89D5-BC70171DAB00}" destId="{7EE11707-3B9D-4D89-9B54-CDCF265558B5}" srcOrd="0" destOrd="0" presId="urn:microsoft.com/office/officeart/2008/layout/HalfCircleOrganizationChart"/>
    <dgm:cxn modelId="{54296BDF-C2E2-48C4-921F-35BF3896B3EB}" type="presParOf" srcId="{DF551D2B-8931-4F8D-89D5-BC70171DAB00}" destId="{E2488892-D9F5-4FC0-9B95-95671D84F2E2}" srcOrd="1" destOrd="0" presId="urn:microsoft.com/office/officeart/2008/layout/HalfCircleOrganizationChart"/>
    <dgm:cxn modelId="{E3AA7024-42B7-4E67-B90D-E24A3D4CE83A}" type="presParOf" srcId="{DF551D2B-8931-4F8D-89D5-BC70171DAB00}" destId="{F4E21780-F6E7-453D-B2A9-82A381EF81F9}" srcOrd="2" destOrd="0" presId="urn:microsoft.com/office/officeart/2008/layout/HalfCircleOrganizationChart"/>
    <dgm:cxn modelId="{11C0C9FD-9FD3-4490-A210-EEA75B68AD84}" type="presParOf" srcId="{DF551D2B-8931-4F8D-89D5-BC70171DAB00}" destId="{A08EA5A4-B4B8-4B74-B9D4-C74EF26AA266}" srcOrd="3" destOrd="0" presId="urn:microsoft.com/office/officeart/2008/layout/HalfCircleOrganizationChart"/>
    <dgm:cxn modelId="{7F76AB3D-34C2-48E8-B298-D3EC18AA049C}" type="presParOf" srcId="{F7487F0C-460C-4C2E-9A74-83B5E8EC2A25}" destId="{C7B9C834-5B17-4424-BFB8-2E57C5AD9EFC}" srcOrd="1" destOrd="0" presId="urn:microsoft.com/office/officeart/2008/layout/HalfCircleOrganizationChart"/>
    <dgm:cxn modelId="{3E224405-BF05-4AE8-8770-838E80E898DE}" type="presParOf" srcId="{C7B9C834-5B17-4424-BFB8-2E57C5AD9EFC}" destId="{15593097-BA5B-42ED-8BFD-D8F661EFD0B7}" srcOrd="0" destOrd="0" presId="urn:microsoft.com/office/officeart/2008/layout/HalfCircleOrganizationChart"/>
    <dgm:cxn modelId="{02CBFA88-4B7E-4353-B245-184023EFAB84}" type="presParOf" srcId="{C7B9C834-5B17-4424-BFB8-2E57C5AD9EFC}" destId="{5323C9AC-35B6-4A7F-924B-3784CB8F519A}" srcOrd="1" destOrd="0" presId="urn:microsoft.com/office/officeart/2008/layout/HalfCircleOrganizationChart"/>
    <dgm:cxn modelId="{DE3CE90D-A697-414E-A88A-0090F99C53E3}" type="presParOf" srcId="{5323C9AC-35B6-4A7F-924B-3784CB8F519A}" destId="{4E93B9BC-7065-4628-A5D7-1310489FD415}" srcOrd="0" destOrd="0" presId="urn:microsoft.com/office/officeart/2008/layout/HalfCircleOrganizationChart"/>
    <dgm:cxn modelId="{3BDFDD09-A144-401D-804D-FB96B44EBAA8}" type="presParOf" srcId="{4E93B9BC-7065-4628-A5D7-1310489FD415}" destId="{407DB578-DDF4-4A84-BC59-B3BA8A5F1E84}" srcOrd="0" destOrd="0" presId="urn:microsoft.com/office/officeart/2008/layout/HalfCircleOrganizationChart"/>
    <dgm:cxn modelId="{BB48B03C-CD1B-46D7-BBAE-FCEEAF3C6FEB}" type="presParOf" srcId="{4E93B9BC-7065-4628-A5D7-1310489FD415}" destId="{CCC7CE1B-909E-412B-84E7-528F2A960441}" srcOrd="1" destOrd="0" presId="urn:microsoft.com/office/officeart/2008/layout/HalfCircleOrganizationChart"/>
    <dgm:cxn modelId="{4247E0E4-8E2A-45F0-A357-7DB15F3B4E87}" type="presParOf" srcId="{4E93B9BC-7065-4628-A5D7-1310489FD415}" destId="{DED6C372-D81A-42A4-A72F-681D34BF6921}" srcOrd="2" destOrd="0" presId="urn:microsoft.com/office/officeart/2008/layout/HalfCircleOrganizationChart"/>
    <dgm:cxn modelId="{6AA1C031-D5B2-4F90-8B17-727FCA4CD474}" type="presParOf" srcId="{4E93B9BC-7065-4628-A5D7-1310489FD415}" destId="{6E3D9444-C7B9-46BB-9AA2-BD2C81EA63A6}" srcOrd="3" destOrd="0" presId="urn:microsoft.com/office/officeart/2008/layout/HalfCircleOrganizationChart"/>
    <dgm:cxn modelId="{B2E33FB1-8A36-4679-B1BD-381B0CFE2DBA}" type="presParOf" srcId="{5323C9AC-35B6-4A7F-924B-3784CB8F519A}" destId="{80CFDF42-1A10-417F-8FE5-C914056E0C18}" srcOrd="1" destOrd="0" presId="urn:microsoft.com/office/officeart/2008/layout/HalfCircleOrganizationChart"/>
    <dgm:cxn modelId="{D40503EB-796C-4938-893E-B132319BBD91}" type="presParOf" srcId="{5323C9AC-35B6-4A7F-924B-3784CB8F519A}" destId="{6C7F0426-F01E-4CB3-BCAE-A1ACA1DFFB73}" srcOrd="2" destOrd="0" presId="urn:microsoft.com/office/officeart/2008/layout/HalfCircleOrganizationChart"/>
    <dgm:cxn modelId="{DF05D289-6A4A-4DFC-95BA-77C2A64E5403}" type="presParOf" srcId="{C7B9C834-5B17-4424-BFB8-2E57C5AD9EFC}" destId="{56638B00-9DDE-429D-A8F5-8979C8869A61}" srcOrd="2" destOrd="0" presId="urn:microsoft.com/office/officeart/2008/layout/HalfCircleOrganizationChart"/>
    <dgm:cxn modelId="{05547DBD-A93C-4E22-BE0C-8EAF805F5654}" type="presParOf" srcId="{C7B9C834-5B17-4424-BFB8-2E57C5AD9EFC}" destId="{3D022128-3889-4A1E-A8A0-034B16499E4C}" srcOrd="3" destOrd="0" presId="urn:microsoft.com/office/officeart/2008/layout/HalfCircleOrganizationChart"/>
    <dgm:cxn modelId="{9AB14D92-D11C-4A8E-9964-CC9A916288B7}" type="presParOf" srcId="{3D022128-3889-4A1E-A8A0-034B16499E4C}" destId="{FBA70FD1-B464-46CA-9E92-B609AA42A74B}" srcOrd="0" destOrd="0" presId="urn:microsoft.com/office/officeart/2008/layout/HalfCircleOrganizationChart"/>
    <dgm:cxn modelId="{15FC587A-4512-45FB-923B-290902F645BC}" type="presParOf" srcId="{FBA70FD1-B464-46CA-9E92-B609AA42A74B}" destId="{D2480965-2456-4A24-9F27-8C49965E4D49}" srcOrd="0" destOrd="0" presId="urn:microsoft.com/office/officeart/2008/layout/HalfCircleOrganizationChart"/>
    <dgm:cxn modelId="{0E38DE57-BE09-4B72-A167-820CD168FC13}" type="presParOf" srcId="{FBA70FD1-B464-46CA-9E92-B609AA42A74B}" destId="{D8467BC7-1C4B-4905-925B-9A0671084A86}" srcOrd="1" destOrd="0" presId="urn:microsoft.com/office/officeart/2008/layout/HalfCircleOrganizationChart"/>
    <dgm:cxn modelId="{4A19590A-88F6-467B-8A06-13D1F041237C}" type="presParOf" srcId="{FBA70FD1-B464-46CA-9E92-B609AA42A74B}" destId="{381CC86D-94F4-4458-ADFE-632919C0AC76}" srcOrd="2" destOrd="0" presId="urn:microsoft.com/office/officeart/2008/layout/HalfCircleOrganizationChart"/>
    <dgm:cxn modelId="{F52203EA-0161-47AA-8EC5-3DDBDFAF43BA}" type="presParOf" srcId="{FBA70FD1-B464-46CA-9E92-B609AA42A74B}" destId="{9CB2355A-0CB3-4BB5-A3FD-3BF13047EBF8}" srcOrd="3" destOrd="0" presId="urn:microsoft.com/office/officeart/2008/layout/HalfCircleOrganizationChart"/>
    <dgm:cxn modelId="{A3BC121F-EB02-4EF7-BC77-16ADB045E267}" type="presParOf" srcId="{3D022128-3889-4A1E-A8A0-034B16499E4C}" destId="{5F7976D3-6D6B-4BA8-807C-BE1A4083BD4B}" srcOrd="1" destOrd="0" presId="urn:microsoft.com/office/officeart/2008/layout/HalfCircleOrganizationChart"/>
    <dgm:cxn modelId="{58E9D156-CFF9-4ABC-BAE5-1D69F18DC91F}" type="presParOf" srcId="{3D022128-3889-4A1E-A8A0-034B16499E4C}" destId="{FD762674-C0AE-481E-8502-F91A21CE2FC5}" srcOrd="2" destOrd="0" presId="urn:microsoft.com/office/officeart/2008/layout/HalfCircleOrganizationChart"/>
    <dgm:cxn modelId="{0D9934D8-DF03-449D-A091-257364AD4673}" type="presParOf" srcId="{F7487F0C-460C-4C2E-9A74-83B5E8EC2A25}" destId="{7A73685F-BD27-42A9-9314-314E00264A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F91FEF-B5E9-4C78-A6FF-611FD1615787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AFD9E783-A1D3-40FB-884B-B428FBFD5E25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SELECCIÓN DE PERSONAL</a:t>
          </a:r>
          <a:endParaRPr lang="es-GT" dirty="0">
            <a:latin typeface="Berlin Sans FB Demi" panose="020E0802020502020306" pitchFamily="34" charset="0"/>
          </a:endParaRPr>
        </a:p>
      </dgm:t>
    </dgm:pt>
    <dgm:pt modelId="{BC9D2579-FCA8-4FE3-B393-8C869B52E3EA}" type="parTrans" cxnId="{454D175F-2E5E-4C90-9E71-7E21ECEF6413}">
      <dgm:prSet/>
      <dgm:spPr/>
      <dgm:t>
        <a:bodyPr/>
        <a:lstStyle/>
        <a:p>
          <a:endParaRPr lang="es-GT"/>
        </a:p>
      </dgm:t>
    </dgm:pt>
    <dgm:pt modelId="{3DFE2A9D-E38C-4E74-974C-1B8E16B108FF}" type="sibTrans" cxnId="{454D175F-2E5E-4C90-9E71-7E21ECEF6413}">
      <dgm:prSet/>
      <dgm:spPr/>
      <dgm:t>
        <a:bodyPr/>
        <a:lstStyle/>
        <a:p>
          <a:endParaRPr lang="es-GT"/>
        </a:p>
      </dgm:t>
    </dgm:pt>
    <dgm:pt modelId="{4774D2BF-1E75-4B57-8A93-4DCD3FF9D5DD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SOLICITANTE</a:t>
          </a:r>
          <a:endParaRPr lang="es-GT" dirty="0">
            <a:latin typeface="Berlin Sans FB Demi" panose="020E0802020502020306" pitchFamily="34" charset="0"/>
          </a:endParaRPr>
        </a:p>
      </dgm:t>
    </dgm:pt>
    <dgm:pt modelId="{28611CA7-10C2-4E03-9C17-FF1A0346A74E}" type="parTrans" cxnId="{E0E5CDD4-6F1C-48AA-AAD1-FB34CC703AF4}">
      <dgm:prSet/>
      <dgm:spPr/>
      <dgm:t>
        <a:bodyPr/>
        <a:lstStyle/>
        <a:p>
          <a:endParaRPr lang="es-GT"/>
        </a:p>
      </dgm:t>
    </dgm:pt>
    <dgm:pt modelId="{35518FB3-0FAC-4CED-90DA-48FB4709C459}" type="sibTrans" cxnId="{E0E5CDD4-6F1C-48AA-AAD1-FB34CC703AF4}">
      <dgm:prSet/>
      <dgm:spPr/>
      <dgm:t>
        <a:bodyPr/>
        <a:lstStyle/>
        <a:p>
          <a:endParaRPr lang="es-GT"/>
        </a:p>
      </dgm:t>
    </dgm:pt>
    <dgm:pt modelId="{660D09DD-66EB-484F-B026-D18BBC212036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REQUISICIONES DE TRABAJO</a:t>
          </a:r>
          <a:endParaRPr lang="es-GT" dirty="0">
            <a:latin typeface="Berlin Sans FB Demi" panose="020E0802020502020306" pitchFamily="34" charset="0"/>
          </a:endParaRPr>
        </a:p>
      </dgm:t>
    </dgm:pt>
    <dgm:pt modelId="{841158AF-4C32-486B-8E83-F74FF112C179}" type="parTrans" cxnId="{B5EA716B-3D87-408D-9783-73AAF61E76A0}">
      <dgm:prSet/>
      <dgm:spPr/>
      <dgm:t>
        <a:bodyPr/>
        <a:lstStyle/>
        <a:p>
          <a:endParaRPr lang="es-GT"/>
        </a:p>
      </dgm:t>
    </dgm:pt>
    <dgm:pt modelId="{82F64DD2-F3AF-4D0E-8756-56D24E59C639}" type="sibTrans" cxnId="{B5EA716B-3D87-408D-9783-73AAF61E76A0}">
      <dgm:prSet/>
      <dgm:spPr/>
      <dgm:t>
        <a:bodyPr/>
        <a:lstStyle/>
        <a:p>
          <a:endParaRPr lang="es-GT"/>
        </a:p>
      </dgm:t>
    </dgm:pt>
    <dgm:pt modelId="{D9A887D5-1E95-4B09-A255-70E2AF5C610E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CONTRATOS</a:t>
          </a:r>
          <a:endParaRPr lang="es-GT" dirty="0">
            <a:latin typeface="Berlin Sans FB Demi" panose="020E0802020502020306" pitchFamily="34" charset="0"/>
          </a:endParaRPr>
        </a:p>
      </dgm:t>
    </dgm:pt>
    <dgm:pt modelId="{E7BA743C-E9D9-4C6B-81C0-625A82D10945}" type="parTrans" cxnId="{26FAE9C6-F082-4126-B0A2-71B6C408D7DA}">
      <dgm:prSet/>
      <dgm:spPr/>
      <dgm:t>
        <a:bodyPr/>
        <a:lstStyle/>
        <a:p>
          <a:endParaRPr lang="es-GT"/>
        </a:p>
      </dgm:t>
    </dgm:pt>
    <dgm:pt modelId="{50DE7EE4-8B15-4E1C-880D-49F355A97DB0}" type="sibTrans" cxnId="{26FAE9C6-F082-4126-B0A2-71B6C408D7DA}">
      <dgm:prSet/>
      <dgm:spPr/>
      <dgm:t>
        <a:bodyPr/>
        <a:lstStyle/>
        <a:p>
          <a:endParaRPr lang="es-GT"/>
        </a:p>
      </dgm:t>
    </dgm:pt>
    <dgm:pt modelId="{EF04698D-A225-407C-B0C6-EDB23B90C402}" type="pres">
      <dgm:prSet presAssocID="{04F91FEF-B5E9-4C78-A6FF-611FD16157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GT"/>
        </a:p>
      </dgm:t>
    </dgm:pt>
    <dgm:pt modelId="{F7487F0C-460C-4C2E-9A74-83B5E8EC2A25}" type="pres">
      <dgm:prSet presAssocID="{AFD9E783-A1D3-40FB-884B-B428FBFD5E25}" presName="hierRoot1" presStyleCnt="0">
        <dgm:presLayoutVars>
          <dgm:hierBranch val="init"/>
        </dgm:presLayoutVars>
      </dgm:prSet>
      <dgm:spPr/>
    </dgm:pt>
    <dgm:pt modelId="{DF551D2B-8931-4F8D-89D5-BC70171DAB00}" type="pres">
      <dgm:prSet presAssocID="{AFD9E783-A1D3-40FB-884B-B428FBFD5E25}" presName="rootComposite1" presStyleCnt="0"/>
      <dgm:spPr/>
    </dgm:pt>
    <dgm:pt modelId="{7EE11707-3B9D-4D89-9B54-CDCF265558B5}" type="pres">
      <dgm:prSet presAssocID="{AFD9E783-A1D3-40FB-884B-B428FBFD5E2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E2488892-D9F5-4FC0-9B95-95671D84F2E2}" type="pres">
      <dgm:prSet presAssocID="{AFD9E783-A1D3-40FB-884B-B428FBFD5E25}" presName="topArc1" presStyleLbl="parChTrans1D1" presStyleIdx="0" presStyleCnt="8"/>
      <dgm:spPr/>
    </dgm:pt>
    <dgm:pt modelId="{F4E21780-F6E7-453D-B2A9-82A381EF81F9}" type="pres">
      <dgm:prSet presAssocID="{AFD9E783-A1D3-40FB-884B-B428FBFD5E25}" presName="bottomArc1" presStyleLbl="parChTrans1D1" presStyleIdx="1" presStyleCnt="8"/>
      <dgm:spPr/>
    </dgm:pt>
    <dgm:pt modelId="{A08EA5A4-B4B8-4B74-B9D4-C74EF26AA266}" type="pres">
      <dgm:prSet presAssocID="{AFD9E783-A1D3-40FB-884B-B428FBFD5E25}" presName="topConnNode1" presStyleLbl="node1" presStyleIdx="0" presStyleCnt="0"/>
      <dgm:spPr/>
      <dgm:t>
        <a:bodyPr/>
        <a:lstStyle/>
        <a:p>
          <a:endParaRPr lang="es-GT"/>
        </a:p>
      </dgm:t>
    </dgm:pt>
    <dgm:pt modelId="{C7B9C834-5B17-4424-BFB8-2E57C5AD9EFC}" type="pres">
      <dgm:prSet presAssocID="{AFD9E783-A1D3-40FB-884B-B428FBFD5E25}" presName="hierChild2" presStyleCnt="0"/>
      <dgm:spPr/>
    </dgm:pt>
    <dgm:pt modelId="{15593097-BA5B-42ED-8BFD-D8F661EFD0B7}" type="pres">
      <dgm:prSet presAssocID="{28611CA7-10C2-4E03-9C17-FF1A0346A74E}" presName="Name28" presStyleLbl="parChTrans1D2" presStyleIdx="0" presStyleCnt="3"/>
      <dgm:spPr/>
      <dgm:t>
        <a:bodyPr/>
        <a:lstStyle/>
        <a:p>
          <a:endParaRPr lang="es-GT"/>
        </a:p>
      </dgm:t>
    </dgm:pt>
    <dgm:pt modelId="{5323C9AC-35B6-4A7F-924B-3784CB8F519A}" type="pres">
      <dgm:prSet presAssocID="{4774D2BF-1E75-4B57-8A93-4DCD3FF9D5DD}" presName="hierRoot2" presStyleCnt="0">
        <dgm:presLayoutVars>
          <dgm:hierBranch val="init"/>
        </dgm:presLayoutVars>
      </dgm:prSet>
      <dgm:spPr/>
    </dgm:pt>
    <dgm:pt modelId="{4E93B9BC-7065-4628-A5D7-1310489FD415}" type="pres">
      <dgm:prSet presAssocID="{4774D2BF-1E75-4B57-8A93-4DCD3FF9D5DD}" presName="rootComposite2" presStyleCnt="0"/>
      <dgm:spPr/>
    </dgm:pt>
    <dgm:pt modelId="{407DB578-DDF4-4A84-BC59-B3BA8A5F1E84}" type="pres">
      <dgm:prSet presAssocID="{4774D2BF-1E75-4B57-8A93-4DCD3FF9D5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CCC7CE1B-909E-412B-84E7-528F2A960441}" type="pres">
      <dgm:prSet presAssocID="{4774D2BF-1E75-4B57-8A93-4DCD3FF9D5DD}" presName="topArc2" presStyleLbl="parChTrans1D1" presStyleIdx="2" presStyleCnt="8"/>
      <dgm:spPr/>
    </dgm:pt>
    <dgm:pt modelId="{DED6C372-D81A-42A4-A72F-681D34BF6921}" type="pres">
      <dgm:prSet presAssocID="{4774D2BF-1E75-4B57-8A93-4DCD3FF9D5DD}" presName="bottomArc2" presStyleLbl="parChTrans1D1" presStyleIdx="3" presStyleCnt="8"/>
      <dgm:spPr/>
    </dgm:pt>
    <dgm:pt modelId="{6E3D9444-C7B9-46BB-9AA2-BD2C81EA63A6}" type="pres">
      <dgm:prSet presAssocID="{4774D2BF-1E75-4B57-8A93-4DCD3FF9D5DD}" presName="topConnNode2" presStyleLbl="node2" presStyleIdx="0" presStyleCnt="0"/>
      <dgm:spPr/>
      <dgm:t>
        <a:bodyPr/>
        <a:lstStyle/>
        <a:p>
          <a:endParaRPr lang="es-GT"/>
        </a:p>
      </dgm:t>
    </dgm:pt>
    <dgm:pt modelId="{80CFDF42-1A10-417F-8FE5-C914056E0C18}" type="pres">
      <dgm:prSet presAssocID="{4774D2BF-1E75-4B57-8A93-4DCD3FF9D5DD}" presName="hierChild4" presStyleCnt="0"/>
      <dgm:spPr/>
    </dgm:pt>
    <dgm:pt modelId="{6C7F0426-F01E-4CB3-BCAE-A1ACA1DFFB73}" type="pres">
      <dgm:prSet presAssocID="{4774D2BF-1E75-4B57-8A93-4DCD3FF9D5DD}" presName="hierChild5" presStyleCnt="0"/>
      <dgm:spPr/>
    </dgm:pt>
    <dgm:pt modelId="{70EF35E3-C767-4D0F-9540-3A12ED8E50B6}" type="pres">
      <dgm:prSet presAssocID="{841158AF-4C32-486B-8E83-F74FF112C179}" presName="Name28" presStyleLbl="parChTrans1D2" presStyleIdx="1" presStyleCnt="3"/>
      <dgm:spPr/>
      <dgm:t>
        <a:bodyPr/>
        <a:lstStyle/>
        <a:p>
          <a:endParaRPr lang="es-GT"/>
        </a:p>
      </dgm:t>
    </dgm:pt>
    <dgm:pt modelId="{462C4C08-C3AA-45DD-B61B-B5BFEA0FBC79}" type="pres">
      <dgm:prSet presAssocID="{660D09DD-66EB-484F-B026-D18BBC212036}" presName="hierRoot2" presStyleCnt="0">
        <dgm:presLayoutVars>
          <dgm:hierBranch val="init"/>
        </dgm:presLayoutVars>
      </dgm:prSet>
      <dgm:spPr/>
    </dgm:pt>
    <dgm:pt modelId="{3010BA7A-80CF-4567-AA22-EBBCF042BB95}" type="pres">
      <dgm:prSet presAssocID="{660D09DD-66EB-484F-B026-D18BBC212036}" presName="rootComposite2" presStyleCnt="0"/>
      <dgm:spPr/>
    </dgm:pt>
    <dgm:pt modelId="{B5959CD8-1921-42F8-80C8-29A4E6104B53}" type="pres">
      <dgm:prSet presAssocID="{660D09DD-66EB-484F-B026-D18BBC2120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43F3AE01-68A1-428C-9047-F653D394B7D5}" type="pres">
      <dgm:prSet presAssocID="{660D09DD-66EB-484F-B026-D18BBC212036}" presName="topArc2" presStyleLbl="parChTrans1D1" presStyleIdx="4" presStyleCnt="8"/>
      <dgm:spPr/>
    </dgm:pt>
    <dgm:pt modelId="{45C6C00D-F8D8-406F-A88F-0E926C499C49}" type="pres">
      <dgm:prSet presAssocID="{660D09DD-66EB-484F-B026-D18BBC212036}" presName="bottomArc2" presStyleLbl="parChTrans1D1" presStyleIdx="5" presStyleCnt="8"/>
      <dgm:spPr/>
    </dgm:pt>
    <dgm:pt modelId="{D675CE3B-FFEB-4988-AA77-55B28BD63031}" type="pres">
      <dgm:prSet presAssocID="{660D09DD-66EB-484F-B026-D18BBC212036}" presName="topConnNode2" presStyleLbl="node2" presStyleIdx="0" presStyleCnt="0"/>
      <dgm:spPr/>
      <dgm:t>
        <a:bodyPr/>
        <a:lstStyle/>
        <a:p>
          <a:endParaRPr lang="es-GT"/>
        </a:p>
      </dgm:t>
    </dgm:pt>
    <dgm:pt modelId="{3F6903A5-0C21-46D0-AE37-B1D6DFC0A3EB}" type="pres">
      <dgm:prSet presAssocID="{660D09DD-66EB-484F-B026-D18BBC212036}" presName="hierChild4" presStyleCnt="0"/>
      <dgm:spPr/>
    </dgm:pt>
    <dgm:pt modelId="{C4134455-5FA6-4137-8F50-651AC70C345A}" type="pres">
      <dgm:prSet presAssocID="{660D09DD-66EB-484F-B026-D18BBC212036}" presName="hierChild5" presStyleCnt="0"/>
      <dgm:spPr/>
    </dgm:pt>
    <dgm:pt modelId="{1C222159-71C6-455B-A33F-D8065C278287}" type="pres">
      <dgm:prSet presAssocID="{E7BA743C-E9D9-4C6B-81C0-625A82D10945}" presName="Name28" presStyleLbl="parChTrans1D2" presStyleIdx="2" presStyleCnt="3"/>
      <dgm:spPr/>
      <dgm:t>
        <a:bodyPr/>
        <a:lstStyle/>
        <a:p>
          <a:endParaRPr lang="es-GT"/>
        </a:p>
      </dgm:t>
    </dgm:pt>
    <dgm:pt modelId="{D7B6E8D3-4ABC-4773-8449-4041C19EA566}" type="pres">
      <dgm:prSet presAssocID="{D9A887D5-1E95-4B09-A255-70E2AF5C610E}" presName="hierRoot2" presStyleCnt="0">
        <dgm:presLayoutVars>
          <dgm:hierBranch val="init"/>
        </dgm:presLayoutVars>
      </dgm:prSet>
      <dgm:spPr/>
    </dgm:pt>
    <dgm:pt modelId="{B494E592-DAE4-492F-A9CF-54BEE9C87D49}" type="pres">
      <dgm:prSet presAssocID="{D9A887D5-1E95-4B09-A255-70E2AF5C610E}" presName="rootComposite2" presStyleCnt="0"/>
      <dgm:spPr/>
    </dgm:pt>
    <dgm:pt modelId="{C2551520-04A4-4615-9DBA-24E7BAD7CE35}" type="pres">
      <dgm:prSet presAssocID="{D9A887D5-1E95-4B09-A255-70E2AF5C61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1E603413-9F7B-4439-A963-849673CB4D5F}" type="pres">
      <dgm:prSet presAssocID="{D9A887D5-1E95-4B09-A255-70E2AF5C610E}" presName="topArc2" presStyleLbl="parChTrans1D1" presStyleIdx="6" presStyleCnt="8"/>
      <dgm:spPr/>
    </dgm:pt>
    <dgm:pt modelId="{5041C83E-625F-4DDA-9EE7-FE6272939756}" type="pres">
      <dgm:prSet presAssocID="{D9A887D5-1E95-4B09-A255-70E2AF5C610E}" presName="bottomArc2" presStyleLbl="parChTrans1D1" presStyleIdx="7" presStyleCnt="8"/>
      <dgm:spPr/>
    </dgm:pt>
    <dgm:pt modelId="{EF60ADF2-A987-4428-B0BB-62F5B16F6BE1}" type="pres">
      <dgm:prSet presAssocID="{D9A887D5-1E95-4B09-A255-70E2AF5C610E}" presName="topConnNode2" presStyleLbl="node2" presStyleIdx="0" presStyleCnt="0"/>
      <dgm:spPr/>
      <dgm:t>
        <a:bodyPr/>
        <a:lstStyle/>
        <a:p>
          <a:endParaRPr lang="es-GT"/>
        </a:p>
      </dgm:t>
    </dgm:pt>
    <dgm:pt modelId="{DB6A000D-E290-45BB-BB52-325D81782CB8}" type="pres">
      <dgm:prSet presAssocID="{D9A887D5-1E95-4B09-A255-70E2AF5C610E}" presName="hierChild4" presStyleCnt="0"/>
      <dgm:spPr/>
    </dgm:pt>
    <dgm:pt modelId="{458F5C79-5ABD-485B-A69B-D81EFD55CEE6}" type="pres">
      <dgm:prSet presAssocID="{D9A887D5-1E95-4B09-A255-70E2AF5C610E}" presName="hierChild5" presStyleCnt="0"/>
      <dgm:spPr/>
    </dgm:pt>
    <dgm:pt modelId="{7A73685F-BD27-42A9-9314-314E00264ACC}" type="pres">
      <dgm:prSet presAssocID="{AFD9E783-A1D3-40FB-884B-B428FBFD5E25}" presName="hierChild3" presStyleCnt="0"/>
      <dgm:spPr/>
    </dgm:pt>
  </dgm:ptLst>
  <dgm:cxnLst>
    <dgm:cxn modelId="{D0FE90E3-3F61-4F2E-A4EF-B86767B34700}" type="presOf" srcId="{4774D2BF-1E75-4B57-8A93-4DCD3FF9D5DD}" destId="{407DB578-DDF4-4A84-BC59-B3BA8A5F1E84}" srcOrd="0" destOrd="0" presId="urn:microsoft.com/office/officeart/2008/layout/HalfCircleOrganizationChart"/>
    <dgm:cxn modelId="{C7C6D47C-9543-494A-974F-594F99F10597}" type="presOf" srcId="{660D09DD-66EB-484F-B026-D18BBC212036}" destId="{D675CE3B-FFEB-4988-AA77-55B28BD63031}" srcOrd="1" destOrd="0" presId="urn:microsoft.com/office/officeart/2008/layout/HalfCircleOrganizationChart"/>
    <dgm:cxn modelId="{601A1615-8501-420C-90B7-350C9819DBA8}" type="presOf" srcId="{660D09DD-66EB-484F-B026-D18BBC212036}" destId="{B5959CD8-1921-42F8-80C8-29A4E6104B53}" srcOrd="0" destOrd="0" presId="urn:microsoft.com/office/officeart/2008/layout/HalfCircleOrganizationChart"/>
    <dgm:cxn modelId="{6FFAAE2A-87E0-49E2-ADE9-1355BCD2A322}" type="presOf" srcId="{E7BA743C-E9D9-4C6B-81C0-625A82D10945}" destId="{1C222159-71C6-455B-A33F-D8065C278287}" srcOrd="0" destOrd="0" presId="urn:microsoft.com/office/officeart/2008/layout/HalfCircleOrganizationChart"/>
    <dgm:cxn modelId="{B0AD0DE9-6BAC-46A9-A3B2-740BAD3099DD}" type="presOf" srcId="{4774D2BF-1E75-4B57-8A93-4DCD3FF9D5DD}" destId="{6E3D9444-C7B9-46BB-9AA2-BD2C81EA63A6}" srcOrd="1" destOrd="0" presId="urn:microsoft.com/office/officeart/2008/layout/HalfCircleOrganizationChart"/>
    <dgm:cxn modelId="{F3B1CDA5-6789-4658-BED1-222098F528DF}" type="presOf" srcId="{841158AF-4C32-486B-8E83-F74FF112C179}" destId="{70EF35E3-C767-4D0F-9540-3A12ED8E50B6}" srcOrd="0" destOrd="0" presId="urn:microsoft.com/office/officeart/2008/layout/HalfCircleOrganizationChart"/>
    <dgm:cxn modelId="{26FAE9C6-F082-4126-B0A2-71B6C408D7DA}" srcId="{AFD9E783-A1D3-40FB-884B-B428FBFD5E25}" destId="{D9A887D5-1E95-4B09-A255-70E2AF5C610E}" srcOrd="2" destOrd="0" parTransId="{E7BA743C-E9D9-4C6B-81C0-625A82D10945}" sibTransId="{50DE7EE4-8B15-4E1C-880D-49F355A97DB0}"/>
    <dgm:cxn modelId="{B5EA716B-3D87-408D-9783-73AAF61E76A0}" srcId="{AFD9E783-A1D3-40FB-884B-B428FBFD5E25}" destId="{660D09DD-66EB-484F-B026-D18BBC212036}" srcOrd="1" destOrd="0" parTransId="{841158AF-4C32-486B-8E83-F74FF112C179}" sibTransId="{82F64DD2-F3AF-4D0E-8756-56D24E59C639}"/>
    <dgm:cxn modelId="{80DAE678-DC68-4299-B4B7-9409928E29E6}" type="presOf" srcId="{04F91FEF-B5E9-4C78-A6FF-611FD1615787}" destId="{EF04698D-A225-407C-B0C6-EDB23B90C402}" srcOrd="0" destOrd="0" presId="urn:microsoft.com/office/officeart/2008/layout/HalfCircleOrganizationChart"/>
    <dgm:cxn modelId="{8C6C3BDD-1EB5-4643-A7B3-BBF6C461E6D4}" type="presOf" srcId="{D9A887D5-1E95-4B09-A255-70E2AF5C610E}" destId="{C2551520-04A4-4615-9DBA-24E7BAD7CE35}" srcOrd="0" destOrd="0" presId="urn:microsoft.com/office/officeart/2008/layout/HalfCircleOrganizationChart"/>
    <dgm:cxn modelId="{C71843BA-3339-4B04-B962-2BE7714A9CDB}" type="presOf" srcId="{D9A887D5-1E95-4B09-A255-70E2AF5C610E}" destId="{EF60ADF2-A987-4428-B0BB-62F5B16F6BE1}" srcOrd="1" destOrd="0" presId="urn:microsoft.com/office/officeart/2008/layout/HalfCircleOrganizationChart"/>
    <dgm:cxn modelId="{E0E5CDD4-6F1C-48AA-AAD1-FB34CC703AF4}" srcId="{AFD9E783-A1D3-40FB-884B-B428FBFD5E25}" destId="{4774D2BF-1E75-4B57-8A93-4DCD3FF9D5DD}" srcOrd="0" destOrd="0" parTransId="{28611CA7-10C2-4E03-9C17-FF1A0346A74E}" sibTransId="{35518FB3-0FAC-4CED-90DA-48FB4709C459}"/>
    <dgm:cxn modelId="{454D175F-2E5E-4C90-9E71-7E21ECEF6413}" srcId="{04F91FEF-B5E9-4C78-A6FF-611FD1615787}" destId="{AFD9E783-A1D3-40FB-884B-B428FBFD5E25}" srcOrd="0" destOrd="0" parTransId="{BC9D2579-FCA8-4FE3-B393-8C869B52E3EA}" sibTransId="{3DFE2A9D-E38C-4E74-974C-1B8E16B108FF}"/>
    <dgm:cxn modelId="{C3B93416-AA30-4F03-BED0-DFF3706ED511}" type="presOf" srcId="{AFD9E783-A1D3-40FB-884B-B428FBFD5E25}" destId="{7EE11707-3B9D-4D89-9B54-CDCF265558B5}" srcOrd="0" destOrd="0" presId="urn:microsoft.com/office/officeart/2008/layout/HalfCircleOrganizationChart"/>
    <dgm:cxn modelId="{00F9A496-EE0F-49B2-A5E2-B31C4CED62F1}" type="presOf" srcId="{AFD9E783-A1D3-40FB-884B-B428FBFD5E25}" destId="{A08EA5A4-B4B8-4B74-B9D4-C74EF26AA266}" srcOrd="1" destOrd="0" presId="urn:microsoft.com/office/officeart/2008/layout/HalfCircleOrganizationChart"/>
    <dgm:cxn modelId="{6235EB5F-9DE0-452F-A32B-9FFF52C48471}" type="presOf" srcId="{28611CA7-10C2-4E03-9C17-FF1A0346A74E}" destId="{15593097-BA5B-42ED-8BFD-D8F661EFD0B7}" srcOrd="0" destOrd="0" presId="urn:microsoft.com/office/officeart/2008/layout/HalfCircleOrganizationChart"/>
    <dgm:cxn modelId="{98687B6B-794D-4A47-8E7E-9CFFD142EC56}" type="presParOf" srcId="{EF04698D-A225-407C-B0C6-EDB23B90C402}" destId="{F7487F0C-460C-4C2E-9A74-83B5E8EC2A25}" srcOrd="0" destOrd="0" presId="urn:microsoft.com/office/officeart/2008/layout/HalfCircleOrganizationChart"/>
    <dgm:cxn modelId="{CF7D493E-E79D-40A1-A930-BF35494DDCCA}" type="presParOf" srcId="{F7487F0C-460C-4C2E-9A74-83B5E8EC2A25}" destId="{DF551D2B-8931-4F8D-89D5-BC70171DAB00}" srcOrd="0" destOrd="0" presId="urn:microsoft.com/office/officeart/2008/layout/HalfCircleOrganizationChart"/>
    <dgm:cxn modelId="{FBEC4720-C77D-4D60-A82E-F173F443DF67}" type="presParOf" srcId="{DF551D2B-8931-4F8D-89D5-BC70171DAB00}" destId="{7EE11707-3B9D-4D89-9B54-CDCF265558B5}" srcOrd="0" destOrd="0" presId="urn:microsoft.com/office/officeart/2008/layout/HalfCircleOrganizationChart"/>
    <dgm:cxn modelId="{2DFCB1D5-8683-4CF1-8A0C-9166F97F2E25}" type="presParOf" srcId="{DF551D2B-8931-4F8D-89D5-BC70171DAB00}" destId="{E2488892-D9F5-4FC0-9B95-95671D84F2E2}" srcOrd="1" destOrd="0" presId="urn:microsoft.com/office/officeart/2008/layout/HalfCircleOrganizationChart"/>
    <dgm:cxn modelId="{677835EB-BCE7-4046-A8DB-6E3106667307}" type="presParOf" srcId="{DF551D2B-8931-4F8D-89D5-BC70171DAB00}" destId="{F4E21780-F6E7-453D-B2A9-82A381EF81F9}" srcOrd="2" destOrd="0" presId="urn:microsoft.com/office/officeart/2008/layout/HalfCircleOrganizationChart"/>
    <dgm:cxn modelId="{A43CC64B-2B1C-4FE4-BB2F-A6C3734BA18C}" type="presParOf" srcId="{DF551D2B-8931-4F8D-89D5-BC70171DAB00}" destId="{A08EA5A4-B4B8-4B74-B9D4-C74EF26AA266}" srcOrd="3" destOrd="0" presId="urn:microsoft.com/office/officeart/2008/layout/HalfCircleOrganizationChart"/>
    <dgm:cxn modelId="{D7CBA345-6ECC-4DFC-AD6A-6A9C20E3C543}" type="presParOf" srcId="{F7487F0C-460C-4C2E-9A74-83B5E8EC2A25}" destId="{C7B9C834-5B17-4424-BFB8-2E57C5AD9EFC}" srcOrd="1" destOrd="0" presId="urn:microsoft.com/office/officeart/2008/layout/HalfCircleOrganizationChart"/>
    <dgm:cxn modelId="{3EA2C91E-169D-41CE-B9E8-FBEA51D2B20D}" type="presParOf" srcId="{C7B9C834-5B17-4424-BFB8-2E57C5AD9EFC}" destId="{15593097-BA5B-42ED-8BFD-D8F661EFD0B7}" srcOrd="0" destOrd="0" presId="urn:microsoft.com/office/officeart/2008/layout/HalfCircleOrganizationChart"/>
    <dgm:cxn modelId="{258A9E43-90CA-4CB7-AFEB-D85E6EC30E24}" type="presParOf" srcId="{C7B9C834-5B17-4424-BFB8-2E57C5AD9EFC}" destId="{5323C9AC-35B6-4A7F-924B-3784CB8F519A}" srcOrd="1" destOrd="0" presId="urn:microsoft.com/office/officeart/2008/layout/HalfCircleOrganizationChart"/>
    <dgm:cxn modelId="{303E30DF-A63A-4855-BC6D-1B905E2A7BD3}" type="presParOf" srcId="{5323C9AC-35B6-4A7F-924B-3784CB8F519A}" destId="{4E93B9BC-7065-4628-A5D7-1310489FD415}" srcOrd="0" destOrd="0" presId="urn:microsoft.com/office/officeart/2008/layout/HalfCircleOrganizationChart"/>
    <dgm:cxn modelId="{F13DF120-0E63-494B-8FD5-1A19AEA29AF5}" type="presParOf" srcId="{4E93B9BC-7065-4628-A5D7-1310489FD415}" destId="{407DB578-DDF4-4A84-BC59-B3BA8A5F1E84}" srcOrd="0" destOrd="0" presId="urn:microsoft.com/office/officeart/2008/layout/HalfCircleOrganizationChart"/>
    <dgm:cxn modelId="{5CD52F9C-70D6-4CF0-9807-F4F574524C5B}" type="presParOf" srcId="{4E93B9BC-7065-4628-A5D7-1310489FD415}" destId="{CCC7CE1B-909E-412B-84E7-528F2A960441}" srcOrd="1" destOrd="0" presId="urn:microsoft.com/office/officeart/2008/layout/HalfCircleOrganizationChart"/>
    <dgm:cxn modelId="{ED3A448B-7C75-4C44-B515-5EAD2574B957}" type="presParOf" srcId="{4E93B9BC-7065-4628-A5D7-1310489FD415}" destId="{DED6C372-D81A-42A4-A72F-681D34BF6921}" srcOrd="2" destOrd="0" presId="urn:microsoft.com/office/officeart/2008/layout/HalfCircleOrganizationChart"/>
    <dgm:cxn modelId="{C6FD7AAA-BFDC-4B09-BC1F-4AFBFB8CD22B}" type="presParOf" srcId="{4E93B9BC-7065-4628-A5D7-1310489FD415}" destId="{6E3D9444-C7B9-46BB-9AA2-BD2C81EA63A6}" srcOrd="3" destOrd="0" presId="urn:microsoft.com/office/officeart/2008/layout/HalfCircleOrganizationChart"/>
    <dgm:cxn modelId="{C69C75F9-53C5-486F-9CC8-38D8E25D7EDA}" type="presParOf" srcId="{5323C9AC-35B6-4A7F-924B-3784CB8F519A}" destId="{80CFDF42-1A10-417F-8FE5-C914056E0C18}" srcOrd="1" destOrd="0" presId="urn:microsoft.com/office/officeart/2008/layout/HalfCircleOrganizationChart"/>
    <dgm:cxn modelId="{419A2EFF-A6D5-473C-9769-943AE699C6D7}" type="presParOf" srcId="{5323C9AC-35B6-4A7F-924B-3784CB8F519A}" destId="{6C7F0426-F01E-4CB3-BCAE-A1ACA1DFFB73}" srcOrd="2" destOrd="0" presId="urn:microsoft.com/office/officeart/2008/layout/HalfCircleOrganizationChart"/>
    <dgm:cxn modelId="{91F02CB5-3241-4F2E-93A5-53D76ECCDE24}" type="presParOf" srcId="{C7B9C834-5B17-4424-BFB8-2E57C5AD9EFC}" destId="{70EF35E3-C767-4D0F-9540-3A12ED8E50B6}" srcOrd="2" destOrd="0" presId="urn:microsoft.com/office/officeart/2008/layout/HalfCircleOrganizationChart"/>
    <dgm:cxn modelId="{30B7688C-6EFC-4D68-BF5C-541582ABED52}" type="presParOf" srcId="{C7B9C834-5B17-4424-BFB8-2E57C5AD9EFC}" destId="{462C4C08-C3AA-45DD-B61B-B5BFEA0FBC79}" srcOrd="3" destOrd="0" presId="urn:microsoft.com/office/officeart/2008/layout/HalfCircleOrganizationChart"/>
    <dgm:cxn modelId="{F4F554C1-AD97-4861-B398-B262BC3B2BFB}" type="presParOf" srcId="{462C4C08-C3AA-45DD-B61B-B5BFEA0FBC79}" destId="{3010BA7A-80CF-4567-AA22-EBBCF042BB95}" srcOrd="0" destOrd="0" presId="urn:microsoft.com/office/officeart/2008/layout/HalfCircleOrganizationChart"/>
    <dgm:cxn modelId="{30E20D68-1407-4FD4-BDD6-311098629B3E}" type="presParOf" srcId="{3010BA7A-80CF-4567-AA22-EBBCF042BB95}" destId="{B5959CD8-1921-42F8-80C8-29A4E6104B53}" srcOrd="0" destOrd="0" presId="urn:microsoft.com/office/officeart/2008/layout/HalfCircleOrganizationChart"/>
    <dgm:cxn modelId="{6D5F18FF-C1B7-4DF3-A541-8901C27028D7}" type="presParOf" srcId="{3010BA7A-80CF-4567-AA22-EBBCF042BB95}" destId="{43F3AE01-68A1-428C-9047-F653D394B7D5}" srcOrd="1" destOrd="0" presId="urn:microsoft.com/office/officeart/2008/layout/HalfCircleOrganizationChart"/>
    <dgm:cxn modelId="{9810FC85-42C2-41C5-8B20-20FD21A9CBCE}" type="presParOf" srcId="{3010BA7A-80CF-4567-AA22-EBBCF042BB95}" destId="{45C6C00D-F8D8-406F-A88F-0E926C499C49}" srcOrd="2" destOrd="0" presId="urn:microsoft.com/office/officeart/2008/layout/HalfCircleOrganizationChart"/>
    <dgm:cxn modelId="{1ED55F48-23D9-4CA0-96E1-492AF8665C0C}" type="presParOf" srcId="{3010BA7A-80CF-4567-AA22-EBBCF042BB95}" destId="{D675CE3B-FFEB-4988-AA77-55B28BD63031}" srcOrd="3" destOrd="0" presId="urn:microsoft.com/office/officeart/2008/layout/HalfCircleOrganizationChart"/>
    <dgm:cxn modelId="{86317D21-CA79-4DF1-97C8-80644602EDF2}" type="presParOf" srcId="{462C4C08-C3AA-45DD-B61B-B5BFEA0FBC79}" destId="{3F6903A5-0C21-46D0-AE37-B1D6DFC0A3EB}" srcOrd="1" destOrd="0" presId="urn:microsoft.com/office/officeart/2008/layout/HalfCircleOrganizationChart"/>
    <dgm:cxn modelId="{D89B8B7E-97C4-488F-80C5-22F7CD12FD32}" type="presParOf" srcId="{462C4C08-C3AA-45DD-B61B-B5BFEA0FBC79}" destId="{C4134455-5FA6-4137-8F50-651AC70C345A}" srcOrd="2" destOrd="0" presId="urn:microsoft.com/office/officeart/2008/layout/HalfCircleOrganizationChart"/>
    <dgm:cxn modelId="{2900945C-9FB9-404D-9EF6-4B25CF8E67A3}" type="presParOf" srcId="{C7B9C834-5B17-4424-BFB8-2E57C5AD9EFC}" destId="{1C222159-71C6-455B-A33F-D8065C278287}" srcOrd="4" destOrd="0" presId="urn:microsoft.com/office/officeart/2008/layout/HalfCircleOrganizationChart"/>
    <dgm:cxn modelId="{B24186CF-650A-4D6F-AD7F-8FE47A5C6D9F}" type="presParOf" srcId="{C7B9C834-5B17-4424-BFB8-2E57C5AD9EFC}" destId="{D7B6E8D3-4ABC-4773-8449-4041C19EA566}" srcOrd="5" destOrd="0" presId="urn:microsoft.com/office/officeart/2008/layout/HalfCircleOrganizationChart"/>
    <dgm:cxn modelId="{E5DCB22D-137F-4221-9731-5E3EAF1CB29E}" type="presParOf" srcId="{D7B6E8D3-4ABC-4773-8449-4041C19EA566}" destId="{B494E592-DAE4-492F-A9CF-54BEE9C87D49}" srcOrd="0" destOrd="0" presId="urn:microsoft.com/office/officeart/2008/layout/HalfCircleOrganizationChart"/>
    <dgm:cxn modelId="{1999C02F-5A97-465B-93B7-41279B425BE1}" type="presParOf" srcId="{B494E592-DAE4-492F-A9CF-54BEE9C87D49}" destId="{C2551520-04A4-4615-9DBA-24E7BAD7CE35}" srcOrd="0" destOrd="0" presId="urn:microsoft.com/office/officeart/2008/layout/HalfCircleOrganizationChart"/>
    <dgm:cxn modelId="{DAA0AF76-AA9E-4753-8AFB-DCB164D80ACF}" type="presParOf" srcId="{B494E592-DAE4-492F-A9CF-54BEE9C87D49}" destId="{1E603413-9F7B-4439-A963-849673CB4D5F}" srcOrd="1" destOrd="0" presId="urn:microsoft.com/office/officeart/2008/layout/HalfCircleOrganizationChart"/>
    <dgm:cxn modelId="{AF44F8B6-D967-4C2C-B5F0-C097ED56EB93}" type="presParOf" srcId="{B494E592-DAE4-492F-A9CF-54BEE9C87D49}" destId="{5041C83E-625F-4DDA-9EE7-FE6272939756}" srcOrd="2" destOrd="0" presId="urn:microsoft.com/office/officeart/2008/layout/HalfCircleOrganizationChart"/>
    <dgm:cxn modelId="{1B48FD3F-DC32-4FC3-8CF5-1B7DCD4E50C0}" type="presParOf" srcId="{B494E592-DAE4-492F-A9CF-54BEE9C87D49}" destId="{EF60ADF2-A987-4428-B0BB-62F5B16F6BE1}" srcOrd="3" destOrd="0" presId="urn:microsoft.com/office/officeart/2008/layout/HalfCircleOrganizationChart"/>
    <dgm:cxn modelId="{B4520790-F68C-4447-846A-7CA2B5285960}" type="presParOf" srcId="{D7B6E8D3-4ABC-4773-8449-4041C19EA566}" destId="{DB6A000D-E290-45BB-BB52-325D81782CB8}" srcOrd="1" destOrd="0" presId="urn:microsoft.com/office/officeart/2008/layout/HalfCircleOrganizationChart"/>
    <dgm:cxn modelId="{E8BC4602-5BC4-4E44-8CBF-32EC28FAEF11}" type="presParOf" srcId="{D7B6E8D3-4ABC-4773-8449-4041C19EA566}" destId="{458F5C79-5ABD-485B-A69B-D81EFD55CEE6}" srcOrd="2" destOrd="0" presId="urn:microsoft.com/office/officeart/2008/layout/HalfCircleOrganizationChart"/>
    <dgm:cxn modelId="{21D17884-0574-41EA-84F6-62736E767A5F}" type="presParOf" srcId="{F7487F0C-460C-4C2E-9A74-83B5E8EC2A25}" destId="{7A73685F-BD27-42A9-9314-314E00264A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F91FEF-B5E9-4C78-A6FF-611FD1615787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AFD9E783-A1D3-40FB-884B-B428FBFD5E25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EVALUACIÓN DEL DESEMPEÑO</a:t>
          </a:r>
          <a:endParaRPr lang="es-GT" dirty="0">
            <a:latin typeface="Berlin Sans FB Demi" panose="020E0802020502020306" pitchFamily="34" charset="0"/>
          </a:endParaRPr>
        </a:p>
      </dgm:t>
    </dgm:pt>
    <dgm:pt modelId="{BC9D2579-FCA8-4FE3-B393-8C869B52E3EA}" type="parTrans" cxnId="{454D175F-2E5E-4C90-9E71-7E21ECEF6413}">
      <dgm:prSet/>
      <dgm:spPr/>
      <dgm:t>
        <a:bodyPr/>
        <a:lstStyle/>
        <a:p>
          <a:endParaRPr lang="es-GT"/>
        </a:p>
      </dgm:t>
    </dgm:pt>
    <dgm:pt modelId="{3DFE2A9D-E38C-4E74-974C-1B8E16B108FF}" type="sibTrans" cxnId="{454D175F-2E5E-4C90-9E71-7E21ECEF6413}">
      <dgm:prSet/>
      <dgm:spPr/>
      <dgm:t>
        <a:bodyPr/>
        <a:lstStyle/>
        <a:p>
          <a:endParaRPr lang="es-GT"/>
        </a:p>
      </dgm:t>
    </dgm:pt>
    <dgm:pt modelId="{4774D2BF-1E75-4B57-8A93-4DCD3FF9D5DD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CAPACITACIONES</a:t>
          </a:r>
          <a:endParaRPr lang="es-GT" dirty="0">
            <a:latin typeface="Berlin Sans FB Demi" panose="020E0802020502020306" pitchFamily="34" charset="0"/>
          </a:endParaRPr>
        </a:p>
      </dgm:t>
    </dgm:pt>
    <dgm:pt modelId="{28611CA7-10C2-4E03-9C17-FF1A0346A74E}" type="parTrans" cxnId="{E0E5CDD4-6F1C-48AA-AAD1-FB34CC703AF4}">
      <dgm:prSet/>
      <dgm:spPr/>
      <dgm:t>
        <a:bodyPr/>
        <a:lstStyle/>
        <a:p>
          <a:endParaRPr lang="es-GT"/>
        </a:p>
      </dgm:t>
    </dgm:pt>
    <dgm:pt modelId="{35518FB3-0FAC-4CED-90DA-48FB4709C459}" type="sibTrans" cxnId="{E0E5CDD4-6F1C-48AA-AAD1-FB34CC703AF4}">
      <dgm:prSet/>
      <dgm:spPr/>
      <dgm:t>
        <a:bodyPr/>
        <a:lstStyle/>
        <a:p>
          <a:endParaRPr lang="es-GT"/>
        </a:p>
      </dgm:t>
    </dgm:pt>
    <dgm:pt modelId="{660D09DD-66EB-484F-B026-D18BBC212036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CONTROL DE TAREAS ASIGNADAS</a:t>
          </a:r>
          <a:endParaRPr lang="es-GT" dirty="0">
            <a:latin typeface="Berlin Sans FB Demi" panose="020E0802020502020306" pitchFamily="34" charset="0"/>
          </a:endParaRPr>
        </a:p>
      </dgm:t>
    </dgm:pt>
    <dgm:pt modelId="{841158AF-4C32-486B-8E83-F74FF112C179}" type="parTrans" cxnId="{B5EA716B-3D87-408D-9783-73AAF61E76A0}">
      <dgm:prSet/>
      <dgm:spPr/>
      <dgm:t>
        <a:bodyPr/>
        <a:lstStyle/>
        <a:p>
          <a:endParaRPr lang="es-GT"/>
        </a:p>
      </dgm:t>
    </dgm:pt>
    <dgm:pt modelId="{82F64DD2-F3AF-4D0E-8756-56D24E59C639}" type="sibTrans" cxnId="{B5EA716B-3D87-408D-9783-73AAF61E76A0}">
      <dgm:prSet/>
      <dgm:spPr/>
      <dgm:t>
        <a:bodyPr/>
        <a:lstStyle/>
        <a:p>
          <a:endParaRPr lang="es-GT"/>
        </a:p>
      </dgm:t>
    </dgm:pt>
    <dgm:pt modelId="{EF04698D-A225-407C-B0C6-EDB23B90C402}" type="pres">
      <dgm:prSet presAssocID="{04F91FEF-B5E9-4C78-A6FF-611FD16157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GT"/>
        </a:p>
      </dgm:t>
    </dgm:pt>
    <dgm:pt modelId="{F7487F0C-460C-4C2E-9A74-83B5E8EC2A25}" type="pres">
      <dgm:prSet presAssocID="{AFD9E783-A1D3-40FB-884B-B428FBFD5E25}" presName="hierRoot1" presStyleCnt="0">
        <dgm:presLayoutVars>
          <dgm:hierBranch val="init"/>
        </dgm:presLayoutVars>
      </dgm:prSet>
      <dgm:spPr/>
    </dgm:pt>
    <dgm:pt modelId="{DF551D2B-8931-4F8D-89D5-BC70171DAB00}" type="pres">
      <dgm:prSet presAssocID="{AFD9E783-A1D3-40FB-884B-B428FBFD5E25}" presName="rootComposite1" presStyleCnt="0"/>
      <dgm:spPr/>
    </dgm:pt>
    <dgm:pt modelId="{7EE11707-3B9D-4D89-9B54-CDCF265558B5}" type="pres">
      <dgm:prSet presAssocID="{AFD9E783-A1D3-40FB-884B-B428FBFD5E25}" presName="rootText1" presStyleLbl="alignAcc1" presStyleIdx="0" presStyleCnt="0" custScaleX="105572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E2488892-D9F5-4FC0-9B95-95671D84F2E2}" type="pres">
      <dgm:prSet presAssocID="{AFD9E783-A1D3-40FB-884B-B428FBFD5E25}" presName="topArc1" presStyleLbl="parChTrans1D1" presStyleIdx="0" presStyleCnt="6"/>
      <dgm:spPr/>
    </dgm:pt>
    <dgm:pt modelId="{F4E21780-F6E7-453D-B2A9-82A381EF81F9}" type="pres">
      <dgm:prSet presAssocID="{AFD9E783-A1D3-40FB-884B-B428FBFD5E25}" presName="bottomArc1" presStyleLbl="parChTrans1D1" presStyleIdx="1" presStyleCnt="6"/>
      <dgm:spPr/>
    </dgm:pt>
    <dgm:pt modelId="{A08EA5A4-B4B8-4B74-B9D4-C74EF26AA266}" type="pres">
      <dgm:prSet presAssocID="{AFD9E783-A1D3-40FB-884B-B428FBFD5E25}" presName="topConnNode1" presStyleLbl="node1" presStyleIdx="0" presStyleCnt="0"/>
      <dgm:spPr/>
      <dgm:t>
        <a:bodyPr/>
        <a:lstStyle/>
        <a:p>
          <a:endParaRPr lang="es-GT"/>
        </a:p>
      </dgm:t>
    </dgm:pt>
    <dgm:pt modelId="{C7B9C834-5B17-4424-BFB8-2E57C5AD9EFC}" type="pres">
      <dgm:prSet presAssocID="{AFD9E783-A1D3-40FB-884B-B428FBFD5E25}" presName="hierChild2" presStyleCnt="0"/>
      <dgm:spPr/>
    </dgm:pt>
    <dgm:pt modelId="{15593097-BA5B-42ED-8BFD-D8F661EFD0B7}" type="pres">
      <dgm:prSet presAssocID="{28611CA7-10C2-4E03-9C17-FF1A0346A74E}" presName="Name28" presStyleLbl="parChTrans1D2" presStyleIdx="0" presStyleCnt="2"/>
      <dgm:spPr/>
      <dgm:t>
        <a:bodyPr/>
        <a:lstStyle/>
        <a:p>
          <a:endParaRPr lang="es-GT"/>
        </a:p>
      </dgm:t>
    </dgm:pt>
    <dgm:pt modelId="{5323C9AC-35B6-4A7F-924B-3784CB8F519A}" type="pres">
      <dgm:prSet presAssocID="{4774D2BF-1E75-4B57-8A93-4DCD3FF9D5DD}" presName="hierRoot2" presStyleCnt="0">
        <dgm:presLayoutVars>
          <dgm:hierBranch val="init"/>
        </dgm:presLayoutVars>
      </dgm:prSet>
      <dgm:spPr/>
    </dgm:pt>
    <dgm:pt modelId="{4E93B9BC-7065-4628-A5D7-1310489FD415}" type="pres">
      <dgm:prSet presAssocID="{4774D2BF-1E75-4B57-8A93-4DCD3FF9D5DD}" presName="rootComposite2" presStyleCnt="0"/>
      <dgm:spPr/>
    </dgm:pt>
    <dgm:pt modelId="{407DB578-DDF4-4A84-BC59-B3BA8A5F1E84}" type="pres">
      <dgm:prSet presAssocID="{4774D2BF-1E75-4B57-8A93-4DCD3FF9D5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CCC7CE1B-909E-412B-84E7-528F2A960441}" type="pres">
      <dgm:prSet presAssocID="{4774D2BF-1E75-4B57-8A93-4DCD3FF9D5DD}" presName="topArc2" presStyleLbl="parChTrans1D1" presStyleIdx="2" presStyleCnt="6"/>
      <dgm:spPr/>
    </dgm:pt>
    <dgm:pt modelId="{DED6C372-D81A-42A4-A72F-681D34BF6921}" type="pres">
      <dgm:prSet presAssocID="{4774D2BF-1E75-4B57-8A93-4DCD3FF9D5DD}" presName="bottomArc2" presStyleLbl="parChTrans1D1" presStyleIdx="3" presStyleCnt="6"/>
      <dgm:spPr/>
    </dgm:pt>
    <dgm:pt modelId="{6E3D9444-C7B9-46BB-9AA2-BD2C81EA63A6}" type="pres">
      <dgm:prSet presAssocID="{4774D2BF-1E75-4B57-8A93-4DCD3FF9D5DD}" presName="topConnNode2" presStyleLbl="node2" presStyleIdx="0" presStyleCnt="0"/>
      <dgm:spPr/>
      <dgm:t>
        <a:bodyPr/>
        <a:lstStyle/>
        <a:p>
          <a:endParaRPr lang="es-GT"/>
        </a:p>
      </dgm:t>
    </dgm:pt>
    <dgm:pt modelId="{80CFDF42-1A10-417F-8FE5-C914056E0C18}" type="pres">
      <dgm:prSet presAssocID="{4774D2BF-1E75-4B57-8A93-4DCD3FF9D5DD}" presName="hierChild4" presStyleCnt="0"/>
      <dgm:spPr/>
    </dgm:pt>
    <dgm:pt modelId="{6C7F0426-F01E-4CB3-BCAE-A1ACA1DFFB73}" type="pres">
      <dgm:prSet presAssocID="{4774D2BF-1E75-4B57-8A93-4DCD3FF9D5DD}" presName="hierChild5" presStyleCnt="0"/>
      <dgm:spPr/>
    </dgm:pt>
    <dgm:pt modelId="{70EF35E3-C767-4D0F-9540-3A12ED8E50B6}" type="pres">
      <dgm:prSet presAssocID="{841158AF-4C32-486B-8E83-F74FF112C179}" presName="Name28" presStyleLbl="parChTrans1D2" presStyleIdx="1" presStyleCnt="2"/>
      <dgm:spPr/>
      <dgm:t>
        <a:bodyPr/>
        <a:lstStyle/>
        <a:p>
          <a:endParaRPr lang="es-GT"/>
        </a:p>
      </dgm:t>
    </dgm:pt>
    <dgm:pt modelId="{462C4C08-C3AA-45DD-B61B-B5BFEA0FBC79}" type="pres">
      <dgm:prSet presAssocID="{660D09DD-66EB-484F-B026-D18BBC212036}" presName="hierRoot2" presStyleCnt="0">
        <dgm:presLayoutVars>
          <dgm:hierBranch val="init"/>
        </dgm:presLayoutVars>
      </dgm:prSet>
      <dgm:spPr/>
    </dgm:pt>
    <dgm:pt modelId="{3010BA7A-80CF-4567-AA22-EBBCF042BB95}" type="pres">
      <dgm:prSet presAssocID="{660D09DD-66EB-484F-B026-D18BBC212036}" presName="rootComposite2" presStyleCnt="0"/>
      <dgm:spPr/>
    </dgm:pt>
    <dgm:pt modelId="{B5959CD8-1921-42F8-80C8-29A4E6104B53}" type="pres">
      <dgm:prSet presAssocID="{660D09DD-66EB-484F-B026-D18BBC2120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43F3AE01-68A1-428C-9047-F653D394B7D5}" type="pres">
      <dgm:prSet presAssocID="{660D09DD-66EB-484F-B026-D18BBC212036}" presName="topArc2" presStyleLbl="parChTrans1D1" presStyleIdx="4" presStyleCnt="6"/>
      <dgm:spPr/>
    </dgm:pt>
    <dgm:pt modelId="{45C6C00D-F8D8-406F-A88F-0E926C499C49}" type="pres">
      <dgm:prSet presAssocID="{660D09DD-66EB-484F-B026-D18BBC212036}" presName="bottomArc2" presStyleLbl="parChTrans1D1" presStyleIdx="5" presStyleCnt="6"/>
      <dgm:spPr/>
    </dgm:pt>
    <dgm:pt modelId="{D675CE3B-FFEB-4988-AA77-55B28BD63031}" type="pres">
      <dgm:prSet presAssocID="{660D09DD-66EB-484F-B026-D18BBC212036}" presName="topConnNode2" presStyleLbl="node2" presStyleIdx="0" presStyleCnt="0"/>
      <dgm:spPr/>
      <dgm:t>
        <a:bodyPr/>
        <a:lstStyle/>
        <a:p>
          <a:endParaRPr lang="es-GT"/>
        </a:p>
      </dgm:t>
    </dgm:pt>
    <dgm:pt modelId="{3F6903A5-0C21-46D0-AE37-B1D6DFC0A3EB}" type="pres">
      <dgm:prSet presAssocID="{660D09DD-66EB-484F-B026-D18BBC212036}" presName="hierChild4" presStyleCnt="0"/>
      <dgm:spPr/>
    </dgm:pt>
    <dgm:pt modelId="{C4134455-5FA6-4137-8F50-651AC70C345A}" type="pres">
      <dgm:prSet presAssocID="{660D09DD-66EB-484F-B026-D18BBC212036}" presName="hierChild5" presStyleCnt="0"/>
      <dgm:spPr/>
    </dgm:pt>
    <dgm:pt modelId="{7A73685F-BD27-42A9-9314-314E00264ACC}" type="pres">
      <dgm:prSet presAssocID="{AFD9E783-A1D3-40FB-884B-B428FBFD5E25}" presName="hierChild3" presStyleCnt="0"/>
      <dgm:spPr/>
    </dgm:pt>
  </dgm:ptLst>
  <dgm:cxnLst>
    <dgm:cxn modelId="{AF664FCC-1E64-472C-9587-569C69A0B2B1}" type="presOf" srcId="{660D09DD-66EB-484F-B026-D18BBC212036}" destId="{B5959CD8-1921-42F8-80C8-29A4E6104B53}" srcOrd="0" destOrd="0" presId="urn:microsoft.com/office/officeart/2008/layout/HalfCircleOrganizationChart"/>
    <dgm:cxn modelId="{E0E5CDD4-6F1C-48AA-AAD1-FB34CC703AF4}" srcId="{AFD9E783-A1D3-40FB-884B-B428FBFD5E25}" destId="{4774D2BF-1E75-4B57-8A93-4DCD3FF9D5DD}" srcOrd="0" destOrd="0" parTransId="{28611CA7-10C2-4E03-9C17-FF1A0346A74E}" sibTransId="{35518FB3-0FAC-4CED-90DA-48FB4709C459}"/>
    <dgm:cxn modelId="{3D784594-E8E2-4EC5-B251-DE6F409735EC}" type="presOf" srcId="{28611CA7-10C2-4E03-9C17-FF1A0346A74E}" destId="{15593097-BA5B-42ED-8BFD-D8F661EFD0B7}" srcOrd="0" destOrd="0" presId="urn:microsoft.com/office/officeart/2008/layout/HalfCircleOrganizationChart"/>
    <dgm:cxn modelId="{79FB1B41-B1DB-4753-9220-D42E13AF8B3E}" type="presOf" srcId="{4774D2BF-1E75-4B57-8A93-4DCD3FF9D5DD}" destId="{6E3D9444-C7B9-46BB-9AA2-BD2C81EA63A6}" srcOrd="1" destOrd="0" presId="urn:microsoft.com/office/officeart/2008/layout/HalfCircleOrganizationChart"/>
    <dgm:cxn modelId="{A6B404C1-CA30-4D91-BCFF-52BA01311C3E}" type="presOf" srcId="{4774D2BF-1E75-4B57-8A93-4DCD3FF9D5DD}" destId="{407DB578-DDF4-4A84-BC59-B3BA8A5F1E84}" srcOrd="0" destOrd="0" presId="urn:microsoft.com/office/officeart/2008/layout/HalfCircleOrganizationChart"/>
    <dgm:cxn modelId="{617528E5-A91E-498A-A812-5B687D83ECA4}" type="presOf" srcId="{AFD9E783-A1D3-40FB-884B-B428FBFD5E25}" destId="{A08EA5A4-B4B8-4B74-B9D4-C74EF26AA266}" srcOrd="1" destOrd="0" presId="urn:microsoft.com/office/officeart/2008/layout/HalfCircleOrganizationChart"/>
    <dgm:cxn modelId="{B5EA716B-3D87-408D-9783-73AAF61E76A0}" srcId="{AFD9E783-A1D3-40FB-884B-B428FBFD5E25}" destId="{660D09DD-66EB-484F-B026-D18BBC212036}" srcOrd="1" destOrd="0" parTransId="{841158AF-4C32-486B-8E83-F74FF112C179}" sibTransId="{82F64DD2-F3AF-4D0E-8756-56D24E59C639}"/>
    <dgm:cxn modelId="{E26AAB6B-3267-493F-B38B-1C1BC31E43CA}" type="presOf" srcId="{04F91FEF-B5E9-4C78-A6FF-611FD1615787}" destId="{EF04698D-A225-407C-B0C6-EDB23B90C402}" srcOrd="0" destOrd="0" presId="urn:microsoft.com/office/officeart/2008/layout/HalfCircleOrganizationChart"/>
    <dgm:cxn modelId="{EC40FCD9-D907-48EC-9268-8AA479CE7F74}" type="presOf" srcId="{841158AF-4C32-486B-8E83-F74FF112C179}" destId="{70EF35E3-C767-4D0F-9540-3A12ED8E50B6}" srcOrd="0" destOrd="0" presId="urn:microsoft.com/office/officeart/2008/layout/HalfCircleOrganizationChart"/>
    <dgm:cxn modelId="{454D175F-2E5E-4C90-9E71-7E21ECEF6413}" srcId="{04F91FEF-B5E9-4C78-A6FF-611FD1615787}" destId="{AFD9E783-A1D3-40FB-884B-B428FBFD5E25}" srcOrd="0" destOrd="0" parTransId="{BC9D2579-FCA8-4FE3-B393-8C869B52E3EA}" sibTransId="{3DFE2A9D-E38C-4E74-974C-1B8E16B108FF}"/>
    <dgm:cxn modelId="{4ABA6DE8-C8F4-4C47-AC92-B84796914073}" type="presOf" srcId="{660D09DD-66EB-484F-B026-D18BBC212036}" destId="{D675CE3B-FFEB-4988-AA77-55B28BD63031}" srcOrd="1" destOrd="0" presId="urn:microsoft.com/office/officeart/2008/layout/HalfCircleOrganizationChart"/>
    <dgm:cxn modelId="{67ED26A5-6883-44C6-90B2-A26836B7AD77}" type="presOf" srcId="{AFD9E783-A1D3-40FB-884B-B428FBFD5E25}" destId="{7EE11707-3B9D-4D89-9B54-CDCF265558B5}" srcOrd="0" destOrd="0" presId="urn:microsoft.com/office/officeart/2008/layout/HalfCircleOrganizationChart"/>
    <dgm:cxn modelId="{0300EFF2-54FB-4ACE-A13A-507F5E9A220B}" type="presParOf" srcId="{EF04698D-A225-407C-B0C6-EDB23B90C402}" destId="{F7487F0C-460C-4C2E-9A74-83B5E8EC2A25}" srcOrd="0" destOrd="0" presId="urn:microsoft.com/office/officeart/2008/layout/HalfCircleOrganizationChart"/>
    <dgm:cxn modelId="{FC9EF13A-B693-4452-9F93-143002C364BF}" type="presParOf" srcId="{F7487F0C-460C-4C2E-9A74-83B5E8EC2A25}" destId="{DF551D2B-8931-4F8D-89D5-BC70171DAB00}" srcOrd="0" destOrd="0" presId="urn:microsoft.com/office/officeart/2008/layout/HalfCircleOrganizationChart"/>
    <dgm:cxn modelId="{3AF90D2B-F52D-461B-81CB-20689CED5B6A}" type="presParOf" srcId="{DF551D2B-8931-4F8D-89D5-BC70171DAB00}" destId="{7EE11707-3B9D-4D89-9B54-CDCF265558B5}" srcOrd="0" destOrd="0" presId="urn:microsoft.com/office/officeart/2008/layout/HalfCircleOrganizationChart"/>
    <dgm:cxn modelId="{D491F8A3-1DDE-425C-A779-F96F8ED183A6}" type="presParOf" srcId="{DF551D2B-8931-4F8D-89D5-BC70171DAB00}" destId="{E2488892-D9F5-4FC0-9B95-95671D84F2E2}" srcOrd="1" destOrd="0" presId="urn:microsoft.com/office/officeart/2008/layout/HalfCircleOrganizationChart"/>
    <dgm:cxn modelId="{32A2048D-401E-43C7-BBBC-A2CCBC726004}" type="presParOf" srcId="{DF551D2B-8931-4F8D-89D5-BC70171DAB00}" destId="{F4E21780-F6E7-453D-B2A9-82A381EF81F9}" srcOrd="2" destOrd="0" presId="urn:microsoft.com/office/officeart/2008/layout/HalfCircleOrganizationChart"/>
    <dgm:cxn modelId="{B41D71E7-C394-4DC6-9750-041C938BE409}" type="presParOf" srcId="{DF551D2B-8931-4F8D-89D5-BC70171DAB00}" destId="{A08EA5A4-B4B8-4B74-B9D4-C74EF26AA266}" srcOrd="3" destOrd="0" presId="urn:microsoft.com/office/officeart/2008/layout/HalfCircleOrganizationChart"/>
    <dgm:cxn modelId="{376B940F-23A7-4714-9C5C-E4B4CE63826A}" type="presParOf" srcId="{F7487F0C-460C-4C2E-9A74-83B5E8EC2A25}" destId="{C7B9C834-5B17-4424-BFB8-2E57C5AD9EFC}" srcOrd="1" destOrd="0" presId="urn:microsoft.com/office/officeart/2008/layout/HalfCircleOrganizationChart"/>
    <dgm:cxn modelId="{559B7108-8EFA-4054-96C5-257EA0984D66}" type="presParOf" srcId="{C7B9C834-5B17-4424-BFB8-2E57C5AD9EFC}" destId="{15593097-BA5B-42ED-8BFD-D8F661EFD0B7}" srcOrd="0" destOrd="0" presId="urn:microsoft.com/office/officeart/2008/layout/HalfCircleOrganizationChart"/>
    <dgm:cxn modelId="{3DDC8EB6-6224-4D05-98D2-FA40204700FA}" type="presParOf" srcId="{C7B9C834-5B17-4424-BFB8-2E57C5AD9EFC}" destId="{5323C9AC-35B6-4A7F-924B-3784CB8F519A}" srcOrd="1" destOrd="0" presId="urn:microsoft.com/office/officeart/2008/layout/HalfCircleOrganizationChart"/>
    <dgm:cxn modelId="{DFB9F1E7-432E-47BD-981A-C87AD390EB85}" type="presParOf" srcId="{5323C9AC-35B6-4A7F-924B-3784CB8F519A}" destId="{4E93B9BC-7065-4628-A5D7-1310489FD415}" srcOrd="0" destOrd="0" presId="urn:microsoft.com/office/officeart/2008/layout/HalfCircleOrganizationChart"/>
    <dgm:cxn modelId="{0E3BA24A-C21D-4851-8A2F-3B52EB2C8536}" type="presParOf" srcId="{4E93B9BC-7065-4628-A5D7-1310489FD415}" destId="{407DB578-DDF4-4A84-BC59-B3BA8A5F1E84}" srcOrd="0" destOrd="0" presId="urn:microsoft.com/office/officeart/2008/layout/HalfCircleOrganizationChart"/>
    <dgm:cxn modelId="{44BC9DCD-D485-4A6B-B455-02630A9129C7}" type="presParOf" srcId="{4E93B9BC-7065-4628-A5D7-1310489FD415}" destId="{CCC7CE1B-909E-412B-84E7-528F2A960441}" srcOrd="1" destOrd="0" presId="urn:microsoft.com/office/officeart/2008/layout/HalfCircleOrganizationChart"/>
    <dgm:cxn modelId="{4BD774B9-3D7E-432E-9808-C422EC89D387}" type="presParOf" srcId="{4E93B9BC-7065-4628-A5D7-1310489FD415}" destId="{DED6C372-D81A-42A4-A72F-681D34BF6921}" srcOrd="2" destOrd="0" presId="urn:microsoft.com/office/officeart/2008/layout/HalfCircleOrganizationChart"/>
    <dgm:cxn modelId="{16B77F35-FD2E-42AD-A308-EA9A68B91B8F}" type="presParOf" srcId="{4E93B9BC-7065-4628-A5D7-1310489FD415}" destId="{6E3D9444-C7B9-46BB-9AA2-BD2C81EA63A6}" srcOrd="3" destOrd="0" presId="urn:microsoft.com/office/officeart/2008/layout/HalfCircleOrganizationChart"/>
    <dgm:cxn modelId="{6E70C452-8AAE-4805-BC00-1D8D183252B4}" type="presParOf" srcId="{5323C9AC-35B6-4A7F-924B-3784CB8F519A}" destId="{80CFDF42-1A10-417F-8FE5-C914056E0C18}" srcOrd="1" destOrd="0" presId="urn:microsoft.com/office/officeart/2008/layout/HalfCircleOrganizationChart"/>
    <dgm:cxn modelId="{3F76AC91-A4D6-4F6A-A086-AB6016898D06}" type="presParOf" srcId="{5323C9AC-35B6-4A7F-924B-3784CB8F519A}" destId="{6C7F0426-F01E-4CB3-BCAE-A1ACA1DFFB73}" srcOrd="2" destOrd="0" presId="urn:microsoft.com/office/officeart/2008/layout/HalfCircleOrganizationChart"/>
    <dgm:cxn modelId="{82188A58-7BB4-405A-B54B-23CBF78B4E34}" type="presParOf" srcId="{C7B9C834-5B17-4424-BFB8-2E57C5AD9EFC}" destId="{70EF35E3-C767-4D0F-9540-3A12ED8E50B6}" srcOrd="2" destOrd="0" presId="urn:microsoft.com/office/officeart/2008/layout/HalfCircleOrganizationChart"/>
    <dgm:cxn modelId="{D6EB6C27-B3DC-4F8D-A48E-21320F3198B0}" type="presParOf" srcId="{C7B9C834-5B17-4424-BFB8-2E57C5AD9EFC}" destId="{462C4C08-C3AA-45DD-B61B-B5BFEA0FBC79}" srcOrd="3" destOrd="0" presId="urn:microsoft.com/office/officeart/2008/layout/HalfCircleOrganizationChart"/>
    <dgm:cxn modelId="{52CA0B0F-8CF1-4544-81D9-CD85CA8B1F1D}" type="presParOf" srcId="{462C4C08-C3AA-45DD-B61B-B5BFEA0FBC79}" destId="{3010BA7A-80CF-4567-AA22-EBBCF042BB95}" srcOrd="0" destOrd="0" presId="urn:microsoft.com/office/officeart/2008/layout/HalfCircleOrganizationChart"/>
    <dgm:cxn modelId="{BF55376A-5B4E-48C9-84D7-4E61AC807447}" type="presParOf" srcId="{3010BA7A-80CF-4567-AA22-EBBCF042BB95}" destId="{B5959CD8-1921-42F8-80C8-29A4E6104B53}" srcOrd="0" destOrd="0" presId="urn:microsoft.com/office/officeart/2008/layout/HalfCircleOrganizationChart"/>
    <dgm:cxn modelId="{22867F7C-203A-4888-9309-4F531BF24F47}" type="presParOf" srcId="{3010BA7A-80CF-4567-AA22-EBBCF042BB95}" destId="{43F3AE01-68A1-428C-9047-F653D394B7D5}" srcOrd="1" destOrd="0" presId="urn:microsoft.com/office/officeart/2008/layout/HalfCircleOrganizationChart"/>
    <dgm:cxn modelId="{FBA40030-2D06-4184-9E9E-7D4A1333226B}" type="presParOf" srcId="{3010BA7A-80CF-4567-AA22-EBBCF042BB95}" destId="{45C6C00D-F8D8-406F-A88F-0E926C499C49}" srcOrd="2" destOrd="0" presId="urn:microsoft.com/office/officeart/2008/layout/HalfCircleOrganizationChart"/>
    <dgm:cxn modelId="{86A8C024-67D5-4749-A9A4-CD644018DACC}" type="presParOf" srcId="{3010BA7A-80CF-4567-AA22-EBBCF042BB95}" destId="{D675CE3B-FFEB-4988-AA77-55B28BD63031}" srcOrd="3" destOrd="0" presId="urn:microsoft.com/office/officeart/2008/layout/HalfCircleOrganizationChart"/>
    <dgm:cxn modelId="{DAF8A71E-7147-435E-9FFC-BC31CA576B4D}" type="presParOf" srcId="{462C4C08-C3AA-45DD-B61B-B5BFEA0FBC79}" destId="{3F6903A5-0C21-46D0-AE37-B1D6DFC0A3EB}" srcOrd="1" destOrd="0" presId="urn:microsoft.com/office/officeart/2008/layout/HalfCircleOrganizationChart"/>
    <dgm:cxn modelId="{E3870D6E-54C7-4C26-8992-60C895262E41}" type="presParOf" srcId="{462C4C08-C3AA-45DD-B61B-B5BFEA0FBC79}" destId="{C4134455-5FA6-4137-8F50-651AC70C345A}" srcOrd="2" destOrd="0" presId="urn:microsoft.com/office/officeart/2008/layout/HalfCircleOrganizationChart"/>
    <dgm:cxn modelId="{63AD86E9-5DD2-4C95-8D92-16842C3BBAFA}" type="presParOf" srcId="{F7487F0C-460C-4C2E-9A74-83B5E8EC2A25}" destId="{7A73685F-BD27-42A9-9314-314E00264A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F91FEF-B5E9-4C78-A6FF-611FD1615787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AFD9E783-A1D3-40FB-884B-B428FBFD5E25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NOMINA</a:t>
          </a:r>
          <a:endParaRPr lang="es-GT" dirty="0">
            <a:latin typeface="Berlin Sans FB Demi" panose="020E0802020502020306" pitchFamily="34" charset="0"/>
          </a:endParaRPr>
        </a:p>
      </dgm:t>
    </dgm:pt>
    <dgm:pt modelId="{BC9D2579-FCA8-4FE3-B393-8C869B52E3EA}" type="parTrans" cxnId="{454D175F-2E5E-4C90-9E71-7E21ECEF6413}">
      <dgm:prSet/>
      <dgm:spPr/>
      <dgm:t>
        <a:bodyPr/>
        <a:lstStyle/>
        <a:p>
          <a:endParaRPr lang="es-GT"/>
        </a:p>
      </dgm:t>
    </dgm:pt>
    <dgm:pt modelId="{3DFE2A9D-E38C-4E74-974C-1B8E16B108FF}" type="sibTrans" cxnId="{454D175F-2E5E-4C90-9E71-7E21ECEF6413}">
      <dgm:prSet/>
      <dgm:spPr/>
      <dgm:t>
        <a:bodyPr/>
        <a:lstStyle/>
        <a:p>
          <a:endParaRPr lang="es-GT"/>
        </a:p>
      </dgm:t>
    </dgm:pt>
    <dgm:pt modelId="{4774D2BF-1E75-4B57-8A93-4DCD3FF9D5DD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CONTROL DE NOMINA</a:t>
          </a:r>
          <a:endParaRPr lang="es-GT" dirty="0">
            <a:latin typeface="Berlin Sans FB Demi" panose="020E0802020502020306" pitchFamily="34" charset="0"/>
          </a:endParaRPr>
        </a:p>
      </dgm:t>
    </dgm:pt>
    <dgm:pt modelId="{28611CA7-10C2-4E03-9C17-FF1A0346A74E}" type="parTrans" cxnId="{E0E5CDD4-6F1C-48AA-AAD1-FB34CC703AF4}">
      <dgm:prSet/>
      <dgm:spPr/>
      <dgm:t>
        <a:bodyPr/>
        <a:lstStyle/>
        <a:p>
          <a:endParaRPr lang="es-GT"/>
        </a:p>
      </dgm:t>
    </dgm:pt>
    <dgm:pt modelId="{35518FB3-0FAC-4CED-90DA-48FB4709C459}" type="sibTrans" cxnId="{E0E5CDD4-6F1C-48AA-AAD1-FB34CC703AF4}">
      <dgm:prSet/>
      <dgm:spPr/>
      <dgm:t>
        <a:bodyPr/>
        <a:lstStyle/>
        <a:p>
          <a:endParaRPr lang="es-GT"/>
        </a:p>
      </dgm:t>
    </dgm:pt>
    <dgm:pt modelId="{660D09DD-66EB-484F-B026-D18BBC212036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LIBRO DIARIO NOMINA</a:t>
          </a:r>
          <a:endParaRPr lang="es-GT" dirty="0">
            <a:latin typeface="Berlin Sans FB Demi" panose="020E0802020502020306" pitchFamily="34" charset="0"/>
          </a:endParaRPr>
        </a:p>
      </dgm:t>
    </dgm:pt>
    <dgm:pt modelId="{841158AF-4C32-486B-8E83-F74FF112C179}" type="parTrans" cxnId="{B5EA716B-3D87-408D-9783-73AAF61E76A0}">
      <dgm:prSet/>
      <dgm:spPr/>
      <dgm:t>
        <a:bodyPr/>
        <a:lstStyle/>
        <a:p>
          <a:endParaRPr lang="es-GT"/>
        </a:p>
      </dgm:t>
    </dgm:pt>
    <dgm:pt modelId="{82F64DD2-F3AF-4D0E-8756-56D24E59C639}" type="sibTrans" cxnId="{B5EA716B-3D87-408D-9783-73AAF61E76A0}">
      <dgm:prSet/>
      <dgm:spPr/>
      <dgm:t>
        <a:bodyPr/>
        <a:lstStyle/>
        <a:p>
          <a:endParaRPr lang="es-GT"/>
        </a:p>
      </dgm:t>
    </dgm:pt>
    <dgm:pt modelId="{EF04698D-A225-407C-B0C6-EDB23B90C402}" type="pres">
      <dgm:prSet presAssocID="{04F91FEF-B5E9-4C78-A6FF-611FD16157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GT"/>
        </a:p>
      </dgm:t>
    </dgm:pt>
    <dgm:pt modelId="{F7487F0C-460C-4C2E-9A74-83B5E8EC2A25}" type="pres">
      <dgm:prSet presAssocID="{AFD9E783-A1D3-40FB-884B-B428FBFD5E25}" presName="hierRoot1" presStyleCnt="0">
        <dgm:presLayoutVars>
          <dgm:hierBranch val="init"/>
        </dgm:presLayoutVars>
      </dgm:prSet>
      <dgm:spPr/>
    </dgm:pt>
    <dgm:pt modelId="{DF551D2B-8931-4F8D-89D5-BC70171DAB00}" type="pres">
      <dgm:prSet presAssocID="{AFD9E783-A1D3-40FB-884B-B428FBFD5E25}" presName="rootComposite1" presStyleCnt="0"/>
      <dgm:spPr/>
    </dgm:pt>
    <dgm:pt modelId="{7EE11707-3B9D-4D89-9B54-CDCF265558B5}" type="pres">
      <dgm:prSet presAssocID="{AFD9E783-A1D3-40FB-884B-B428FBFD5E25}" presName="rootText1" presStyleLbl="alignAcc1" presStyleIdx="0" presStyleCnt="0" custScaleX="105572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E2488892-D9F5-4FC0-9B95-95671D84F2E2}" type="pres">
      <dgm:prSet presAssocID="{AFD9E783-A1D3-40FB-884B-B428FBFD5E25}" presName="topArc1" presStyleLbl="parChTrans1D1" presStyleIdx="0" presStyleCnt="6"/>
      <dgm:spPr/>
    </dgm:pt>
    <dgm:pt modelId="{F4E21780-F6E7-453D-B2A9-82A381EF81F9}" type="pres">
      <dgm:prSet presAssocID="{AFD9E783-A1D3-40FB-884B-B428FBFD5E25}" presName="bottomArc1" presStyleLbl="parChTrans1D1" presStyleIdx="1" presStyleCnt="6"/>
      <dgm:spPr/>
    </dgm:pt>
    <dgm:pt modelId="{A08EA5A4-B4B8-4B74-B9D4-C74EF26AA266}" type="pres">
      <dgm:prSet presAssocID="{AFD9E783-A1D3-40FB-884B-B428FBFD5E25}" presName="topConnNode1" presStyleLbl="node1" presStyleIdx="0" presStyleCnt="0"/>
      <dgm:spPr/>
      <dgm:t>
        <a:bodyPr/>
        <a:lstStyle/>
        <a:p>
          <a:endParaRPr lang="es-GT"/>
        </a:p>
      </dgm:t>
    </dgm:pt>
    <dgm:pt modelId="{C7B9C834-5B17-4424-BFB8-2E57C5AD9EFC}" type="pres">
      <dgm:prSet presAssocID="{AFD9E783-A1D3-40FB-884B-B428FBFD5E25}" presName="hierChild2" presStyleCnt="0"/>
      <dgm:spPr/>
    </dgm:pt>
    <dgm:pt modelId="{15593097-BA5B-42ED-8BFD-D8F661EFD0B7}" type="pres">
      <dgm:prSet presAssocID="{28611CA7-10C2-4E03-9C17-FF1A0346A74E}" presName="Name28" presStyleLbl="parChTrans1D2" presStyleIdx="0" presStyleCnt="2"/>
      <dgm:spPr/>
      <dgm:t>
        <a:bodyPr/>
        <a:lstStyle/>
        <a:p>
          <a:endParaRPr lang="es-GT"/>
        </a:p>
      </dgm:t>
    </dgm:pt>
    <dgm:pt modelId="{5323C9AC-35B6-4A7F-924B-3784CB8F519A}" type="pres">
      <dgm:prSet presAssocID="{4774D2BF-1E75-4B57-8A93-4DCD3FF9D5DD}" presName="hierRoot2" presStyleCnt="0">
        <dgm:presLayoutVars>
          <dgm:hierBranch val="init"/>
        </dgm:presLayoutVars>
      </dgm:prSet>
      <dgm:spPr/>
    </dgm:pt>
    <dgm:pt modelId="{4E93B9BC-7065-4628-A5D7-1310489FD415}" type="pres">
      <dgm:prSet presAssocID="{4774D2BF-1E75-4B57-8A93-4DCD3FF9D5DD}" presName="rootComposite2" presStyleCnt="0"/>
      <dgm:spPr/>
    </dgm:pt>
    <dgm:pt modelId="{407DB578-DDF4-4A84-BC59-B3BA8A5F1E84}" type="pres">
      <dgm:prSet presAssocID="{4774D2BF-1E75-4B57-8A93-4DCD3FF9D5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CCC7CE1B-909E-412B-84E7-528F2A960441}" type="pres">
      <dgm:prSet presAssocID="{4774D2BF-1E75-4B57-8A93-4DCD3FF9D5DD}" presName="topArc2" presStyleLbl="parChTrans1D1" presStyleIdx="2" presStyleCnt="6"/>
      <dgm:spPr/>
    </dgm:pt>
    <dgm:pt modelId="{DED6C372-D81A-42A4-A72F-681D34BF6921}" type="pres">
      <dgm:prSet presAssocID="{4774D2BF-1E75-4B57-8A93-4DCD3FF9D5DD}" presName="bottomArc2" presStyleLbl="parChTrans1D1" presStyleIdx="3" presStyleCnt="6"/>
      <dgm:spPr/>
    </dgm:pt>
    <dgm:pt modelId="{6E3D9444-C7B9-46BB-9AA2-BD2C81EA63A6}" type="pres">
      <dgm:prSet presAssocID="{4774D2BF-1E75-4B57-8A93-4DCD3FF9D5DD}" presName="topConnNode2" presStyleLbl="node2" presStyleIdx="0" presStyleCnt="0"/>
      <dgm:spPr/>
      <dgm:t>
        <a:bodyPr/>
        <a:lstStyle/>
        <a:p>
          <a:endParaRPr lang="es-GT"/>
        </a:p>
      </dgm:t>
    </dgm:pt>
    <dgm:pt modelId="{80CFDF42-1A10-417F-8FE5-C914056E0C18}" type="pres">
      <dgm:prSet presAssocID="{4774D2BF-1E75-4B57-8A93-4DCD3FF9D5DD}" presName="hierChild4" presStyleCnt="0"/>
      <dgm:spPr/>
    </dgm:pt>
    <dgm:pt modelId="{6C7F0426-F01E-4CB3-BCAE-A1ACA1DFFB73}" type="pres">
      <dgm:prSet presAssocID="{4774D2BF-1E75-4B57-8A93-4DCD3FF9D5DD}" presName="hierChild5" presStyleCnt="0"/>
      <dgm:spPr/>
    </dgm:pt>
    <dgm:pt modelId="{70EF35E3-C767-4D0F-9540-3A12ED8E50B6}" type="pres">
      <dgm:prSet presAssocID="{841158AF-4C32-486B-8E83-F74FF112C179}" presName="Name28" presStyleLbl="parChTrans1D2" presStyleIdx="1" presStyleCnt="2"/>
      <dgm:spPr/>
      <dgm:t>
        <a:bodyPr/>
        <a:lstStyle/>
        <a:p>
          <a:endParaRPr lang="es-GT"/>
        </a:p>
      </dgm:t>
    </dgm:pt>
    <dgm:pt modelId="{462C4C08-C3AA-45DD-B61B-B5BFEA0FBC79}" type="pres">
      <dgm:prSet presAssocID="{660D09DD-66EB-484F-B026-D18BBC212036}" presName="hierRoot2" presStyleCnt="0">
        <dgm:presLayoutVars>
          <dgm:hierBranch val="init"/>
        </dgm:presLayoutVars>
      </dgm:prSet>
      <dgm:spPr/>
    </dgm:pt>
    <dgm:pt modelId="{3010BA7A-80CF-4567-AA22-EBBCF042BB95}" type="pres">
      <dgm:prSet presAssocID="{660D09DD-66EB-484F-B026-D18BBC212036}" presName="rootComposite2" presStyleCnt="0"/>
      <dgm:spPr/>
    </dgm:pt>
    <dgm:pt modelId="{B5959CD8-1921-42F8-80C8-29A4E6104B53}" type="pres">
      <dgm:prSet presAssocID="{660D09DD-66EB-484F-B026-D18BBC2120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43F3AE01-68A1-428C-9047-F653D394B7D5}" type="pres">
      <dgm:prSet presAssocID="{660D09DD-66EB-484F-B026-D18BBC212036}" presName="topArc2" presStyleLbl="parChTrans1D1" presStyleIdx="4" presStyleCnt="6"/>
      <dgm:spPr/>
    </dgm:pt>
    <dgm:pt modelId="{45C6C00D-F8D8-406F-A88F-0E926C499C49}" type="pres">
      <dgm:prSet presAssocID="{660D09DD-66EB-484F-B026-D18BBC212036}" presName="bottomArc2" presStyleLbl="parChTrans1D1" presStyleIdx="5" presStyleCnt="6"/>
      <dgm:spPr/>
    </dgm:pt>
    <dgm:pt modelId="{D675CE3B-FFEB-4988-AA77-55B28BD63031}" type="pres">
      <dgm:prSet presAssocID="{660D09DD-66EB-484F-B026-D18BBC212036}" presName="topConnNode2" presStyleLbl="node2" presStyleIdx="0" presStyleCnt="0"/>
      <dgm:spPr/>
      <dgm:t>
        <a:bodyPr/>
        <a:lstStyle/>
        <a:p>
          <a:endParaRPr lang="es-GT"/>
        </a:p>
      </dgm:t>
    </dgm:pt>
    <dgm:pt modelId="{3F6903A5-0C21-46D0-AE37-B1D6DFC0A3EB}" type="pres">
      <dgm:prSet presAssocID="{660D09DD-66EB-484F-B026-D18BBC212036}" presName="hierChild4" presStyleCnt="0"/>
      <dgm:spPr/>
    </dgm:pt>
    <dgm:pt modelId="{C4134455-5FA6-4137-8F50-651AC70C345A}" type="pres">
      <dgm:prSet presAssocID="{660D09DD-66EB-484F-B026-D18BBC212036}" presName="hierChild5" presStyleCnt="0"/>
      <dgm:spPr/>
    </dgm:pt>
    <dgm:pt modelId="{7A73685F-BD27-42A9-9314-314E00264ACC}" type="pres">
      <dgm:prSet presAssocID="{AFD9E783-A1D3-40FB-884B-B428FBFD5E25}" presName="hierChild3" presStyleCnt="0"/>
      <dgm:spPr/>
    </dgm:pt>
  </dgm:ptLst>
  <dgm:cxnLst>
    <dgm:cxn modelId="{D9B81094-E364-43EB-BD43-00CC10A8C249}" type="presOf" srcId="{841158AF-4C32-486B-8E83-F74FF112C179}" destId="{70EF35E3-C767-4D0F-9540-3A12ED8E50B6}" srcOrd="0" destOrd="0" presId="urn:microsoft.com/office/officeart/2008/layout/HalfCircleOrganizationChart"/>
    <dgm:cxn modelId="{C051C7FC-19D2-4047-AB35-E98267E17946}" type="presOf" srcId="{AFD9E783-A1D3-40FB-884B-B428FBFD5E25}" destId="{7EE11707-3B9D-4D89-9B54-CDCF265558B5}" srcOrd="0" destOrd="0" presId="urn:microsoft.com/office/officeart/2008/layout/HalfCircleOrganizationChart"/>
    <dgm:cxn modelId="{679389D9-BC2B-43A6-901B-0584D7050F42}" type="presOf" srcId="{04F91FEF-B5E9-4C78-A6FF-611FD1615787}" destId="{EF04698D-A225-407C-B0C6-EDB23B90C402}" srcOrd="0" destOrd="0" presId="urn:microsoft.com/office/officeart/2008/layout/HalfCircleOrganizationChart"/>
    <dgm:cxn modelId="{BCC673F2-CCC4-42EF-9772-D703E0E2F4F2}" type="presOf" srcId="{28611CA7-10C2-4E03-9C17-FF1A0346A74E}" destId="{15593097-BA5B-42ED-8BFD-D8F661EFD0B7}" srcOrd="0" destOrd="0" presId="urn:microsoft.com/office/officeart/2008/layout/HalfCircleOrganizationChart"/>
    <dgm:cxn modelId="{78CFBC1D-6E04-4DB2-840F-1FA593E4055D}" type="presOf" srcId="{660D09DD-66EB-484F-B026-D18BBC212036}" destId="{D675CE3B-FFEB-4988-AA77-55B28BD63031}" srcOrd="1" destOrd="0" presId="urn:microsoft.com/office/officeart/2008/layout/HalfCircleOrganizationChart"/>
    <dgm:cxn modelId="{F0B81C68-8E91-451F-AFAE-1CCB46394863}" type="presOf" srcId="{4774D2BF-1E75-4B57-8A93-4DCD3FF9D5DD}" destId="{6E3D9444-C7B9-46BB-9AA2-BD2C81EA63A6}" srcOrd="1" destOrd="0" presId="urn:microsoft.com/office/officeart/2008/layout/HalfCircleOrganizationChart"/>
    <dgm:cxn modelId="{7AF2B03F-E9BA-4009-BAAF-711173A77C9F}" type="presOf" srcId="{4774D2BF-1E75-4B57-8A93-4DCD3FF9D5DD}" destId="{407DB578-DDF4-4A84-BC59-B3BA8A5F1E84}" srcOrd="0" destOrd="0" presId="urn:microsoft.com/office/officeart/2008/layout/HalfCircleOrganizationChart"/>
    <dgm:cxn modelId="{454D175F-2E5E-4C90-9E71-7E21ECEF6413}" srcId="{04F91FEF-B5E9-4C78-A6FF-611FD1615787}" destId="{AFD9E783-A1D3-40FB-884B-B428FBFD5E25}" srcOrd="0" destOrd="0" parTransId="{BC9D2579-FCA8-4FE3-B393-8C869B52E3EA}" sibTransId="{3DFE2A9D-E38C-4E74-974C-1B8E16B108FF}"/>
    <dgm:cxn modelId="{14FF5A58-8152-4B16-AD00-8F244B516AB6}" type="presOf" srcId="{660D09DD-66EB-484F-B026-D18BBC212036}" destId="{B5959CD8-1921-42F8-80C8-29A4E6104B53}" srcOrd="0" destOrd="0" presId="urn:microsoft.com/office/officeart/2008/layout/HalfCircleOrganizationChart"/>
    <dgm:cxn modelId="{E0E5CDD4-6F1C-48AA-AAD1-FB34CC703AF4}" srcId="{AFD9E783-A1D3-40FB-884B-B428FBFD5E25}" destId="{4774D2BF-1E75-4B57-8A93-4DCD3FF9D5DD}" srcOrd="0" destOrd="0" parTransId="{28611CA7-10C2-4E03-9C17-FF1A0346A74E}" sibTransId="{35518FB3-0FAC-4CED-90DA-48FB4709C459}"/>
    <dgm:cxn modelId="{B5EA716B-3D87-408D-9783-73AAF61E76A0}" srcId="{AFD9E783-A1D3-40FB-884B-B428FBFD5E25}" destId="{660D09DD-66EB-484F-B026-D18BBC212036}" srcOrd="1" destOrd="0" parTransId="{841158AF-4C32-486B-8E83-F74FF112C179}" sibTransId="{82F64DD2-F3AF-4D0E-8756-56D24E59C639}"/>
    <dgm:cxn modelId="{68B07462-7112-4C07-BDED-6A921CAAE73F}" type="presOf" srcId="{AFD9E783-A1D3-40FB-884B-B428FBFD5E25}" destId="{A08EA5A4-B4B8-4B74-B9D4-C74EF26AA266}" srcOrd="1" destOrd="0" presId="urn:microsoft.com/office/officeart/2008/layout/HalfCircleOrganizationChart"/>
    <dgm:cxn modelId="{65CEC680-126F-4420-A195-90B8E542FD37}" type="presParOf" srcId="{EF04698D-A225-407C-B0C6-EDB23B90C402}" destId="{F7487F0C-460C-4C2E-9A74-83B5E8EC2A25}" srcOrd="0" destOrd="0" presId="urn:microsoft.com/office/officeart/2008/layout/HalfCircleOrganizationChart"/>
    <dgm:cxn modelId="{D736E807-F7D3-4CEB-B05F-6F5B99855D4E}" type="presParOf" srcId="{F7487F0C-460C-4C2E-9A74-83B5E8EC2A25}" destId="{DF551D2B-8931-4F8D-89D5-BC70171DAB00}" srcOrd="0" destOrd="0" presId="urn:microsoft.com/office/officeart/2008/layout/HalfCircleOrganizationChart"/>
    <dgm:cxn modelId="{176BB260-8734-43E2-831F-6DF29CE07DDB}" type="presParOf" srcId="{DF551D2B-8931-4F8D-89D5-BC70171DAB00}" destId="{7EE11707-3B9D-4D89-9B54-CDCF265558B5}" srcOrd="0" destOrd="0" presId="urn:microsoft.com/office/officeart/2008/layout/HalfCircleOrganizationChart"/>
    <dgm:cxn modelId="{BB83BC8B-8738-4453-9D29-2BA44A6B7FDA}" type="presParOf" srcId="{DF551D2B-8931-4F8D-89D5-BC70171DAB00}" destId="{E2488892-D9F5-4FC0-9B95-95671D84F2E2}" srcOrd="1" destOrd="0" presId="urn:microsoft.com/office/officeart/2008/layout/HalfCircleOrganizationChart"/>
    <dgm:cxn modelId="{BB3397BE-60B6-46D5-AF77-802CAE5A4A2B}" type="presParOf" srcId="{DF551D2B-8931-4F8D-89D5-BC70171DAB00}" destId="{F4E21780-F6E7-453D-B2A9-82A381EF81F9}" srcOrd="2" destOrd="0" presId="urn:microsoft.com/office/officeart/2008/layout/HalfCircleOrganizationChart"/>
    <dgm:cxn modelId="{741C8980-E6C0-4935-AEAE-0DFABDF03D4D}" type="presParOf" srcId="{DF551D2B-8931-4F8D-89D5-BC70171DAB00}" destId="{A08EA5A4-B4B8-4B74-B9D4-C74EF26AA266}" srcOrd="3" destOrd="0" presId="urn:microsoft.com/office/officeart/2008/layout/HalfCircleOrganizationChart"/>
    <dgm:cxn modelId="{85950BDC-798C-48B4-BF3B-3BEBE72D9624}" type="presParOf" srcId="{F7487F0C-460C-4C2E-9A74-83B5E8EC2A25}" destId="{C7B9C834-5B17-4424-BFB8-2E57C5AD9EFC}" srcOrd="1" destOrd="0" presId="urn:microsoft.com/office/officeart/2008/layout/HalfCircleOrganizationChart"/>
    <dgm:cxn modelId="{0BE84DB1-BE5B-46C4-B835-D0EDBAC400E2}" type="presParOf" srcId="{C7B9C834-5B17-4424-BFB8-2E57C5AD9EFC}" destId="{15593097-BA5B-42ED-8BFD-D8F661EFD0B7}" srcOrd="0" destOrd="0" presId="urn:microsoft.com/office/officeart/2008/layout/HalfCircleOrganizationChart"/>
    <dgm:cxn modelId="{82E9FB75-77A7-4610-8066-530186CC8FAC}" type="presParOf" srcId="{C7B9C834-5B17-4424-BFB8-2E57C5AD9EFC}" destId="{5323C9AC-35B6-4A7F-924B-3784CB8F519A}" srcOrd="1" destOrd="0" presId="urn:microsoft.com/office/officeart/2008/layout/HalfCircleOrganizationChart"/>
    <dgm:cxn modelId="{26D7F7B5-0959-44B5-AFE3-011DB2429222}" type="presParOf" srcId="{5323C9AC-35B6-4A7F-924B-3784CB8F519A}" destId="{4E93B9BC-7065-4628-A5D7-1310489FD415}" srcOrd="0" destOrd="0" presId="urn:microsoft.com/office/officeart/2008/layout/HalfCircleOrganizationChart"/>
    <dgm:cxn modelId="{C33D72BE-BDE2-4746-A649-FCE6F3457D40}" type="presParOf" srcId="{4E93B9BC-7065-4628-A5D7-1310489FD415}" destId="{407DB578-DDF4-4A84-BC59-B3BA8A5F1E84}" srcOrd="0" destOrd="0" presId="urn:microsoft.com/office/officeart/2008/layout/HalfCircleOrganizationChart"/>
    <dgm:cxn modelId="{3021A51F-7741-47D2-B0FF-4BA00A715867}" type="presParOf" srcId="{4E93B9BC-7065-4628-A5D7-1310489FD415}" destId="{CCC7CE1B-909E-412B-84E7-528F2A960441}" srcOrd="1" destOrd="0" presId="urn:microsoft.com/office/officeart/2008/layout/HalfCircleOrganizationChart"/>
    <dgm:cxn modelId="{30B873C8-81D1-4754-99A5-4643E82285C2}" type="presParOf" srcId="{4E93B9BC-7065-4628-A5D7-1310489FD415}" destId="{DED6C372-D81A-42A4-A72F-681D34BF6921}" srcOrd="2" destOrd="0" presId="urn:microsoft.com/office/officeart/2008/layout/HalfCircleOrganizationChart"/>
    <dgm:cxn modelId="{13A0AEE6-FF34-41AC-AC69-B3FED39719E1}" type="presParOf" srcId="{4E93B9BC-7065-4628-A5D7-1310489FD415}" destId="{6E3D9444-C7B9-46BB-9AA2-BD2C81EA63A6}" srcOrd="3" destOrd="0" presId="urn:microsoft.com/office/officeart/2008/layout/HalfCircleOrganizationChart"/>
    <dgm:cxn modelId="{F501DCAE-89F9-4FE7-843B-F5383757C9C6}" type="presParOf" srcId="{5323C9AC-35B6-4A7F-924B-3784CB8F519A}" destId="{80CFDF42-1A10-417F-8FE5-C914056E0C18}" srcOrd="1" destOrd="0" presId="urn:microsoft.com/office/officeart/2008/layout/HalfCircleOrganizationChart"/>
    <dgm:cxn modelId="{86756644-DADE-4004-802B-FD6BB341E642}" type="presParOf" srcId="{5323C9AC-35B6-4A7F-924B-3784CB8F519A}" destId="{6C7F0426-F01E-4CB3-BCAE-A1ACA1DFFB73}" srcOrd="2" destOrd="0" presId="urn:microsoft.com/office/officeart/2008/layout/HalfCircleOrganizationChart"/>
    <dgm:cxn modelId="{BA00CF5A-8D58-4208-B039-5366245B1D31}" type="presParOf" srcId="{C7B9C834-5B17-4424-BFB8-2E57C5AD9EFC}" destId="{70EF35E3-C767-4D0F-9540-3A12ED8E50B6}" srcOrd="2" destOrd="0" presId="urn:microsoft.com/office/officeart/2008/layout/HalfCircleOrganizationChart"/>
    <dgm:cxn modelId="{AA45CC38-AA1F-4CF8-AFCF-B375C7422ADE}" type="presParOf" srcId="{C7B9C834-5B17-4424-BFB8-2E57C5AD9EFC}" destId="{462C4C08-C3AA-45DD-B61B-B5BFEA0FBC79}" srcOrd="3" destOrd="0" presId="urn:microsoft.com/office/officeart/2008/layout/HalfCircleOrganizationChart"/>
    <dgm:cxn modelId="{46D63D09-CCC3-4BE1-81C5-6927A44B3FDB}" type="presParOf" srcId="{462C4C08-C3AA-45DD-B61B-B5BFEA0FBC79}" destId="{3010BA7A-80CF-4567-AA22-EBBCF042BB95}" srcOrd="0" destOrd="0" presId="urn:microsoft.com/office/officeart/2008/layout/HalfCircleOrganizationChart"/>
    <dgm:cxn modelId="{8E5960A1-3A52-4D2A-9FB2-FACAEA79129F}" type="presParOf" srcId="{3010BA7A-80CF-4567-AA22-EBBCF042BB95}" destId="{B5959CD8-1921-42F8-80C8-29A4E6104B53}" srcOrd="0" destOrd="0" presId="urn:microsoft.com/office/officeart/2008/layout/HalfCircleOrganizationChart"/>
    <dgm:cxn modelId="{8B4AC381-8718-4D56-8173-38647221A577}" type="presParOf" srcId="{3010BA7A-80CF-4567-AA22-EBBCF042BB95}" destId="{43F3AE01-68A1-428C-9047-F653D394B7D5}" srcOrd="1" destOrd="0" presId="urn:microsoft.com/office/officeart/2008/layout/HalfCircleOrganizationChart"/>
    <dgm:cxn modelId="{736A1629-1099-4A55-B0F0-93A0FC399723}" type="presParOf" srcId="{3010BA7A-80CF-4567-AA22-EBBCF042BB95}" destId="{45C6C00D-F8D8-406F-A88F-0E926C499C49}" srcOrd="2" destOrd="0" presId="urn:microsoft.com/office/officeart/2008/layout/HalfCircleOrganizationChart"/>
    <dgm:cxn modelId="{2A3DE0D0-F4E1-4628-84A2-5927EFA5D3AF}" type="presParOf" srcId="{3010BA7A-80CF-4567-AA22-EBBCF042BB95}" destId="{D675CE3B-FFEB-4988-AA77-55B28BD63031}" srcOrd="3" destOrd="0" presId="urn:microsoft.com/office/officeart/2008/layout/HalfCircleOrganizationChart"/>
    <dgm:cxn modelId="{2FACAD53-7AEB-41A1-9847-544211AFB776}" type="presParOf" srcId="{462C4C08-C3AA-45DD-B61B-B5BFEA0FBC79}" destId="{3F6903A5-0C21-46D0-AE37-B1D6DFC0A3EB}" srcOrd="1" destOrd="0" presId="urn:microsoft.com/office/officeart/2008/layout/HalfCircleOrganizationChart"/>
    <dgm:cxn modelId="{7650B134-6704-4D78-A79E-3809D079F3F3}" type="presParOf" srcId="{462C4C08-C3AA-45DD-B61B-B5BFEA0FBC79}" destId="{C4134455-5FA6-4137-8F50-651AC70C345A}" srcOrd="2" destOrd="0" presId="urn:microsoft.com/office/officeart/2008/layout/HalfCircleOrganizationChart"/>
    <dgm:cxn modelId="{A61A9E21-D662-4821-9E55-19C457568EEF}" type="presParOf" srcId="{F7487F0C-460C-4C2E-9A74-83B5E8EC2A25}" destId="{7A73685F-BD27-42A9-9314-314E00264A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F91FEF-B5E9-4C78-A6FF-611FD1615787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GT"/>
        </a:p>
      </dgm:t>
    </dgm:pt>
    <dgm:pt modelId="{AFD9E783-A1D3-40FB-884B-B428FBFD5E25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SEGURIDAD</a:t>
          </a:r>
          <a:endParaRPr lang="es-GT" dirty="0">
            <a:latin typeface="Berlin Sans FB Demi" panose="020E0802020502020306" pitchFamily="34" charset="0"/>
          </a:endParaRPr>
        </a:p>
      </dgm:t>
    </dgm:pt>
    <dgm:pt modelId="{BC9D2579-FCA8-4FE3-B393-8C869B52E3EA}" type="parTrans" cxnId="{454D175F-2E5E-4C90-9E71-7E21ECEF6413}">
      <dgm:prSet/>
      <dgm:spPr/>
      <dgm:t>
        <a:bodyPr/>
        <a:lstStyle/>
        <a:p>
          <a:endParaRPr lang="es-GT"/>
        </a:p>
      </dgm:t>
    </dgm:pt>
    <dgm:pt modelId="{3DFE2A9D-E38C-4E74-974C-1B8E16B108FF}" type="sibTrans" cxnId="{454D175F-2E5E-4C90-9E71-7E21ECEF6413}">
      <dgm:prSet/>
      <dgm:spPr/>
      <dgm:t>
        <a:bodyPr/>
        <a:lstStyle/>
        <a:p>
          <a:endParaRPr lang="es-GT"/>
        </a:p>
      </dgm:t>
    </dgm:pt>
    <dgm:pt modelId="{4774D2BF-1E75-4B57-8A93-4DCD3FF9D5DD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USUARIOS</a:t>
          </a:r>
          <a:endParaRPr lang="es-GT" dirty="0">
            <a:latin typeface="Berlin Sans FB Demi" panose="020E0802020502020306" pitchFamily="34" charset="0"/>
          </a:endParaRPr>
        </a:p>
      </dgm:t>
    </dgm:pt>
    <dgm:pt modelId="{28611CA7-10C2-4E03-9C17-FF1A0346A74E}" type="parTrans" cxnId="{E0E5CDD4-6F1C-48AA-AAD1-FB34CC703AF4}">
      <dgm:prSet/>
      <dgm:spPr/>
      <dgm:t>
        <a:bodyPr/>
        <a:lstStyle/>
        <a:p>
          <a:endParaRPr lang="es-GT"/>
        </a:p>
      </dgm:t>
    </dgm:pt>
    <dgm:pt modelId="{35518FB3-0FAC-4CED-90DA-48FB4709C459}" type="sibTrans" cxnId="{E0E5CDD4-6F1C-48AA-AAD1-FB34CC703AF4}">
      <dgm:prSet/>
      <dgm:spPr/>
      <dgm:t>
        <a:bodyPr/>
        <a:lstStyle/>
        <a:p>
          <a:endParaRPr lang="es-GT"/>
        </a:p>
      </dgm:t>
    </dgm:pt>
    <dgm:pt modelId="{660D09DD-66EB-484F-B026-D18BBC212036}">
      <dgm:prSet phldrT="[Texto]"/>
      <dgm:spPr/>
      <dgm:t>
        <a:bodyPr/>
        <a:lstStyle/>
        <a:p>
          <a:r>
            <a:rPr lang="es-GT" dirty="0" smtClean="0">
              <a:latin typeface="Berlin Sans FB Demi" panose="020E0802020502020306" pitchFamily="34" charset="0"/>
            </a:rPr>
            <a:t>ROLES</a:t>
          </a:r>
          <a:endParaRPr lang="es-GT" dirty="0">
            <a:latin typeface="Berlin Sans FB Demi" panose="020E0802020502020306" pitchFamily="34" charset="0"/>
          </a:endParaRPr>
        </a:p>
      </dgm:t>
    </dgm:pt>
    <dgm:pt modelId="{841158AF-4C32-486B-8E83-F74FF112C179}" type="parTrans" cxnId="{B5EA716B-3D87-408D-9783-73AAF61E76A0}">
      <dgm:prSet/>
      <dgm:spPr/>
      <dgm:t>
        <a:bodyPr/>
        <a:lstStyle/>
        <a:p>
          <a:endParaRPr lang="es-GT"/>
        </a:p>
      </dgm:t>
    </dgm:pt>
    <dgm:pt modelId="{82F64DD2-F3AF-4D0E-8756-56D24E59C639}" type="sibTrans" cxnId="{B5EA716B-3D87-408D-9783-73AAF61E76A0}">
      <dgm:prSet/>
      <dgm:spPr/>
      <dgm:t>
        <a:bodyPr/>
        <a:lstStyle/>
        <a:p>
          <a:endParaRPr lang="es-GT"/>
        </a:p>
      </dgm:t>
    </dgm:pt>
    <dgm:pt modelId="{EF04698D-A225-407C-B0C6-EDB23B90C402}" type="pres">
      <dgm:prSet presAssocID="{04F91FEF-B5E9-4C78-A6FF-611FD16157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GT"/>
        </a:p>
      </dgm:t>
    </dgm:pt>
    <dgm:pt modelId="{F7487F0C-460C-4C2E-9A74-83B5E8EC2A25}" type="pres">
      <dgm:prSet presAssocID="{AFD9E783-A1D3-40FB-884B-B428FBFD5E25}" presName="hierRoot1" presStyleCnt="0">
        <dgm:presLayoutVars>
          <dgm:hierBranch val="init"/>
        </dgm:presLayoutVars>
      </dgm:prSet>
      <dgm:spPr/>
    </dgm:pt>
    <dgm:pt modelId="{DF551D2B-8931-4F8D-89D5-BC70171DAB00}" type="pres">
      <dgm:prSet presAssocID="{AFD9E783-A1D3-40FB-884B-B428FBFD5E25}" presName="rootComposite1" presStyleCnt="0"/>
      <dgm:spPr/>
    </dgm:pt>
    <dgm:pt modelId="{7EE11707-3B9D-4D89-9B54-CDCF265558B5}" type="pres">
      <dgm:prSet presAssocID="{AFD9E783-A1D3-40FB-884B-B428FBFD5E25}" presName="rootText1" presStyleLbl="alignAcc1" presStyleIdx="0" presStyleCnt="0" custScaleX="105572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E2488892-D9F5-4FC0-9B95-95671D84F2E2}" type="pres">
      <dgm:prSet presAssocID="{AFD9E783-A1D3-40FB-884B-B428FBFD5E25}" presName="topArc1" presStyleLbl="parChTrans1D1" presStyleIdx="0" presStyleCnt="6"/>
      <dgm:spPr/>
    </dgm:pt>
    <dgm:pt modelId="{F4E21780-F6E7-453D-B2A9-82A381EF81F9}" type="pres">
      <dgm:prSet presAssocID="{AFD9E783-A1D3-40FB-884B-B428FBFD5E25}" presName="bottomArc1" presStyleLbl="parChTrans1D1" presStyleIdx="1" presStyleCnt="6"/>
      <dgm:spPr/>
    </dgm:pt>
    <dgm:pt modelId="{A08EA5A4-B4B8-4B74-B9D4-C74EF26AA266}" type="pres">
      <dgm:prSet presAssocID="{AFD9E783-A1D3-40FB-884B-B428FBFD5E25}" presName="topConnNode1" presStyleLbl="node1" presStyleIdx="0" presStyleCnt="0"/>
      <dgm:spPr/>
      <dgm:t>
        <a:bodyPr/>
        <a:lstStyle/>
        <a:p>
          <a:endParaRPr lang="es-GT"/>
        </a:p>
      </dgm:t>
    </dgm:pt>
    <dgm:pt modelId="{C7B9C834-5B17-4424-BFB8-2E57C5AD9EFC}" type="pres">
      <dgm:prSet presAssocID="{AFD9E783-A1D3-40FB-884B-B428FBFD5E25}" presName="hierChild2" presStyleCnt="0"/>
      <dgm:spPr/>
    </dgm:pt>
    <dgm:pt modelId="{15593097-BA5B-42ED-8BFD-D8F661EFD0B7}" type="pres">
      <dgm:prSet presAssocID="{28611CA7-10C2-4E03-9C17-FF1A0346A74E}" presName="Name28" presStyleLbl="parChTrans1D2" presStyleIdx="0" presStyleCnt="2"/>
      <dgm:spPr/>
      <dgm:t>
        <a:bodyPr/>
        <a:lstStyle/>
        <a:p>
          <a:endParaRPr lang="es-GT"/>
        </a:p>
      </dgm:t>
    </dgm:pt>
    <dgm:pt modelId="{5323C9AC-35B6-4A7F-924B-3784CB8F519A}" type="pres">
      <dgm:prSet presAssocID="{4774D2BF-1E75-4B57-8A93-4DCD3FF9D5DD}" presName="hierRoot2" presStyleCnt="0">
        <dgm:presLayoutVars>
          <dgm:hierBranch val="init"/>
        </dgm:presLayoutVars>
      </dgm:prSet>
      <dgm:spPr/>
    </dgm:pt>
    <dgm:pt modelId="{4E93B9BC-7065-4628-A5D7-1310489FD415}" type="pres">
      <dgm:prSet presAssocID="{4774D2BF-1E75-4B57-8A93-4DCD3FF9D5DD}" presName="rootComposite2" presStyleCnt="0"/>
      <dgm:spPr/>
    </dgm:pt>
    <dgm:pt modelId="{407DB578-DDF4-4A84-BC59-B3BA8A5F1E84}" type="pres">
      <dgm:prSet presAssocID="{4774D2BF-1E75-4B57-8A93-4DCD3FF9D5D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CCC7CE1B-909E-412B-84E7-528F2A960441}" type="pres">
      <dgm:prSet presAssocID="{4774D2BF-1E75-4B57-8A93-4DCD3FF9D5DD}" presName="topArc2" presStyleLbl="parChTrans1D1" presStyleIdx="2" presStyleCnt="6"/>
      <dgm:spPr/>
    </dgm:pt>
    <dgm:pt modelId="{DED6C372-D81A-42A4-A72F-681D34BF6921}" type="pres">
      <dgm:prSet presAssocID="{4774D2BF-1E75-4B57-8A93-4DCD3FF9D5DD}" presName="bottomArc2" presStyleLbl="parChTrans1D1" presStyleIdx="3" presStyleCnt="6"/>
      <dgm:spPr/>
    </dgm:pt>
    <dgm:pt modelId="{6E3D9444-C7B9-46BB-9AA2-BD2C81EA63A6}" type="pres">
      <dgm:prSet presAssocID="{4774D2BF-1E75-4B57-8A93-4DCD3FF9D5DD}" presName="topConnNode2" presStyleLbl="node2" presStyleIdx="0" presStyleCnt="0"/>
      <dgm:spPr/>
      <dgm:t>
        <a:bodyPr/>
        <a:lstStyle/>
        <a:p>
          <a:endParaRPr lang="es-GT"/>
        </a:p>
      </dgm:t>
    </dgm:pt>
    <dgm:pt modelId="{80CFDF42-1A10-417F-8FE5-C914056E0C18}" type="pres">
      <dgm:prSet presAssocID="{4774D2BF-1E75-4B57-8A93-4DCD3FF9D5DD}" presName="hierChild4" presStyleCnt="0"/>
      <dgm:spPr/>
    </dgm:pt>
    <dgm:pt modelId="{6C7F0426-F01E-4CB3-BCAE-A1ACA1DFFB73}" type="pres">
      <dgm:prSet presAssocID="{4774D2BF-1E75-4B57-8A93-4DCD3FF9D5DD}" presName="hierChild5" presStyleCnt="0"/>
      <dgm:spPr/>
    </dgm:pt>
    <dgm:pt modelId="{70EF35E3-C767-4D0F-9540-3A12ED8E50B6}" type="pres">
      <dgm:prSet presAssocID="{841158AF-4C32-486B-8E83-F74FF112C179}" presName="Name28" presStyleLbl="parChTrans1D2" presStyleIdx="1" presStyleCnt="2"/>
      <dgm:spPr/>
      <dgm:t>
        <a:bodyPr/>
        <a:lstStyle/>
        <a:p>
          <a:endParaRPr lang="es-GT"/>
        </a:p>
      </dgm:t>
    </dgm:pt>
    <dgm:pt modelId="{462C4C08-C3AA-45DD-B61B-B5BFEA0FBC79}" type="pres">
      <dgm:prSet presAssocID="{660D09DD-66EB-484F-B026-D18BBC212036}" presName="hierRoot2" presStyleCnt="0">
        <dgm:presLayoutVars>
          <dgm:hierBranch val="init"/>
        </dgm:presLayoutVars>
      </dgm:prSet>
      <dgm:spPr/>
    </dgm:pt>
    <dgm:pt modelId="{3010BA7A-80CF-4567-AA22-EBBCF042BB95}" type="pres">
      <dgm:prSet presAssocID="{660D09DD-66EB-484F-B026-D18BBC212036}" presName="rootComposite2" presStyleCnt="0"/>
      <dgm:spPr/>
    </dgm:pt>
    <dgm:pt modelId="{B5959CD8-1921-42F8-80C8-29A4E6104B53}" type="pres">
      <dgm:prSet presAssocID="{660D09DD-66EB-484F-B026-D18BBC21203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s-GT"/>
        </a:p>
      </dgm:t>
    </dgm:pt>
    <dgm:pt modelId="{43F3AE01-68A1-428C-9047-F653D394B7D5}" type="pres">
      <dgm:prSet presAssocID="{660D09DD-66EB-484F-B026-D18BBC212036}" presName="topArc2" presStyleLbl="parChTrans1D1" presStyleIdx="4" presStyleCnt="6"/>
      <dgm:spPr/>
    </dgm:pt>
    <dgm:pt modelId="{45C6C00D-F8D8-406F-A88F-0E926C499C49}" type="pres">
      <dgm:prSet presAssocID="{660D09DD-66EB-484F-B026-D18BBC212036}" presName="bottomArc2" presStyleLbl="parChTrans1D1" presStyleIdx="5" presStyleCnt="6"/>
      <dgm:spPr/>
    </dgm:pt>
    <dgm:pt modelId="{D675CE3B-FFEB-4988-AA77-55B28BD63031}" type="pres">
      <dgm:prSet presAssocID="{660D09DD-66EB-484F-B026-D18BBC212036}" presName="topConnNode2" presStyleLbl="node2" presStyleIdx="0" presStyleCnt="0"/>
      <dgm:spPr/>
      <dgm:t>
        <a:bodyPr/>
        <a:lstStyle/>
        <a:p>
          <a:endParaRPr lang="es-GT"/>
        </a:p>
      </dgm:t>
    </dgm:pt>
    <dgm:pt modelId="{3F6903A5-0C21-46D0-AE37-B1D6DFC0A3EB}" type="pres">
      <dgm:prSet presAssocID="{660D09DD-66EB-484F-B026-D18BBC212036}" presName="hierChild4" presStyleCnt="0"/>
      <dgm:spPr/>
    </dgm:pt>
    <dgm:pt modelId="{C4134455-5FA6-4137-8F50-651AC70C345A}" type="pres">
      <dgm:prSet presAssocID="{660D09DD-66EB-484F-B026-D18BBC212036}" presName="hierChild5" presStyleCnt="0"/>
      <dgm:spPr/>
    </dgm:pt>
    <dgm:pt modelId="{7A73685F-BD27-42A9-9314-314E00264ACC}" type="pres">
      <dgm:prSet presAssocID="{AFD9E783-A1D3-40FB-884B-B428FBFD5E25}" presName="hierChild3" presStyleCnt="0"/>
      <dgm:spPr/>
    </dgm:pt>
  </dgm:ptLst>
  <dgm:cxnLst>
    <dgm:cxn modelId="{E0E5CDD4-6F1C-48AA-AAD1-FB34CC703AF4}" srcId="{AFD9E783-A1D3-40FB-884B-B428FBFD5E25}" destId="{4774D2BF-1E75-4B57-8A93-4DCD3FF9D5DD}" srcOrd="0" destOrd="0" parTransId="{28611CA7-10C2-4E03-9C17-FF1A0346A74E}" sibTransId="{35518FB3-0FAC-4CED-90DA-48FB4709C459}"/>
    <dgm:cxn modelId="{A4B93EBA-B461-4DEE-85F4-82022E8748B0}" type="presOf" srcId="{28611CA7-10C2-4E03-9C17-FF1A0346A74E}" destId="{15593097-BA5B-42ED-8BFD-D8F661EFD0B7}" srcOrd="0" destOrd="0" presId="urn:microsoft.com/office/officeart/2008/layout/HalfCircleOrganizationChart"/>
    <dgm:cxn modelId="{B5EA716B-3D87-408D-9783-73AAF61E76A0}" srcId="{AFD9E783-A1D3-40FB-884B-B428FBFD5E25}" destId="{660D09DD-66EB-484F-B026-D18BBC212036}" srcOrd="1" destOrd="0" parTransId="{841158AF-4C32-486B-8E83-F74FF112C179}" sibTransId="{82F64DD2-F3AF-4D0E-8756-56D24E59C639}"/>
    <dgm:cxn modelId="{1E6ED4C6-FDBD-4FA4-BBEA-239A776B71C5}" type="presOf" srcId="{04F91FEF-B5E9-4C78-A6FF-611FD1615787}" destId="{EF04698D-A225-407C-B0C6-EDB23B90C402}" srcOrd="0" destOrd="0" presId="urn:microsoft.com/office/officeart/2008/layout/HalfCircleOrganizationChart"/>
    <dgm:cxn modelId="{454D175F-2E5E-4C90-9E71-7E21ECEF6413}" srcId="{04F91FEF-B5E9-4C78-A6FF-611FD1615787}" destId="{AFD9E783-A1D3-40FB-884B-B428FBFD5E25}" srcOrd="0" destOrd="0" parTransId="{BC9D2579-FCA8-4FE3-B393-8C869B52E3EA}" sibTransId="{3DFE2A9D-E38C-4E74-974C-1B8E16B108FF}"/>
    <dgm:cxn modelId="{9DDA09A6-4819-4601-B313-250650E61FC8}" type="presOf" srcId="{841158AF-4C32-486B-8E83-F74FF112C179}" destId="{70EF35E3-C767-4D0F-9540-3A12ED8E50B6}" srcOrd="0" destOrd="0" presId="urn:microsoft.com/office/officeart/2008/layout/HalfCircleOrganizationChart"/>
    <dgm:cxn modelId="{0B4DEA8D-B147-4B2C-B4B9-0177665F9337}" type="presOf" srcId="{AFD9E783-A1D3-40FB-884B-B428FBFD5E25}" destId="{7EE11707-3B9D-4D89-9B54-CDCF265558B5}" srcOrd="0" destOrd="0" presId="urn:microsoft.com/office/officeart/2008/layout/HalfCircleOrganizationChart"/>
    <dgm:cxn modelId="{57DF7568-0729-4130-A799-944A27D2F247}" type="presOf" srcId="{660D09DD-66EB-484F-B026-D18BBC212036}" destId="{D675CE3B-FFEB-4988-AA77-55B28BD63031}" srcOrd="1" destOrd="0" presId="urn:microsoft.com/office/officeart/2008/layout/HalfCircleOrganizationChart"/>
    <dgm:cxn modelId="{2B4DC921-6B05-4DC5-83FE-1A0B49A3013E}" type="presOf" srcId="{AFD9E783-A1D3-40FB-884B-B428FBFD5E25}" destId="{A08EA5A4-B4B8-4B74-B9D4-C74EF26AA266}" srcOrd="1" destOrd="0" presId="urn:microsoft.com/office/officeart/2008/layout/HalfCircleOrganizationChart"/>
    <dgm:cxn modelId="{2724CA34-79C9-48D9-9889-B3CF3F40FF7D}" type="presOf" srcId="{660D09DD-66EB-484F-B026-D18BBC212036}" destId="{B5959CD8-1921-42F8-80C8-29A4E6104B53}" srcOrd="0" destOrd="0" presId="urn:microsoft.com/office/officeart/2008/layout/HalfCircleOrganizationChart"/>
    <dgm:cxn modelId="{BB87B671-E70C-455A-94FC-9045A7F5699C}" type="presOf" srcId="{4774D2BF-1E75-4B57-8A93-4DCD3FF9D5DD}" destId="{6E3D9444-C7B9-46BB-9AA2-BD2C81EA63A6}" srcOrd="1" destOrd="0" presId="urn:microsoft.com/office/officeart/2008/layout/HalfCircleOrganizationChart"/>
    <dgm:cxn modelId="{56E2A877-4413-47DB-86CA-927B01F0C0F7}" type="presOf" srcId="{4774D2BF-1E75-4B57-8A93-4DCD3FF9D5DD}" destId="{407DB578-DDF4-4A84-BC59-B3BA8A5F1E84}" srcOrd="0" destOrd="0" presId="urn:microsoft.com/office/officeart/2008/layout/HalfCircleOrganizationChart"/>
    <dgm:cxn modelId="{4CAE7516-C06C-4F10-8E22-C3DAEF943164}" type="presParOf" srcId="{EF04698D-A225-407C-B0C6-EDB23B90C402}" destId="{F7487F0C-460C-4C2E-9A74-83B5E8EC2A25}" srcOrd="0" destOrd="0" presId="urn:microsoft.com/office/officeart/2008/layout/HalfCircleOrganizationChart"/>
    <dgm:cxn modelId="{707AC358-036A-4682-89D6-4F64A7198D48}" type="presParOf" srcId="{F7487F0C-460C-4C2E-9A74-83B5E8EC2A25}" destId="{DF551D2B-8931-4F8D-89D5-BC70171DAB00}" srcOrd="0" destOrd="0" presId="urn:microsoft.com/office/officeart/2008/layout/HalfCircleOrganizationChart"/>
    <dgm:cxn modelId="{8CAA4587-FED2-498A-BA09-379EA18B3EBE}" type="presParOf" srcId="{DF551D2B-8931-4F8D-89D5-BC70171DAB00}" destId="{7EE11707-3B9D-4D89-9B54-CDCF265558B5}" srcOrd="0" destOrd="0" presId="urn:microsoft.com/office/officeart/2008/layout/HalfCircleOrganizationChart"/>
    <dgm:cxn modelId="{8C75BBE5-4602-4656-AAB2-9E6132D804F3}" type="presParOf" srcId="{DF551D2B-8931-4F8D-89D5-BC70171DAB00}" destId="{E2488892-D9F5-4FC0-9B95-95671D84F2E2}" srcOrd="1" destOrd="0" presId="urn:microsoft.com/office/officeart/2008/layout/HalfCircleOrganizationChart"/>
    <dgm:cxn modelId="{8E23B31E-92BA-4747-B464-9B80194F2CAA}" type="presParOf" srcId="{DF551D2B-8931-4F8D-89D5-BC70171DAB00}" destId="{F4E21780-F6E7-453D-B2A9-82A381EF81F9}" srcOrd="2" destOrd="0" presId="urn:microsoft.com/office/officeart/2008/layout/HalfCircleOrganizationChart"/>
    <dgm:cxn modelId="{01B4BA71-89A2-4FB5-B3B2-235965A7DBE8}" type="presParOf" srcId="{DF551D2B-8931-4F8D-89D5-BC70171DAB00}" destId="{A08EA5A4-B4B8-4B74-B9D4-C74EF26AA266}" srcOrd="3" destOrd="0" presId="urn:microsoft.com/office/officeart/2008/layout/HalfCircleOrganizationChart"/>
    <dgm:cxn modelId="{2F7697A6-428A-4011-BA29-7B81C97BC04A}" type="presParOf" srcId="{F7487F0C-460C-4C2E-9A74-83B5E8EC2A25}" destId="{C7B9C834-5B17-4424-BFB8-2E57C5AD9EFC}" srcOrd="1" destOrd="0" presId="urn:microsoft.com/office/officeart/2008/layout/HalfCircleOrganizationChart"/>
    <dgm:cxn modelId="{669F4A55-B38C-4703-A617-B0448FF7B075}" type="presParOf" srcId="{C7B9C834-5B17-4424-BFB8-2E57C5AD9EFC}" destId="{15593097-BA5B-42ED-8BFD-D8F661EFD0B7}" srcOrd="0" destOrd="0" presId="urn:microsoft.com/office/officeart/2008/layout/HalfCircleOrganizationChart"/>
    <dgm:cxn modelId="{53461DF6-42AD-4E1B-9004-0854BE3303F4}" type="presParOf" srcId="{C7B9C834-5B17-4424-BFB8-2E57C5AD9EFC}" destId="{5323C9AC-35B6-4A7F-924B-3784CB8F519A}" srcOrd="1" destOrd="0" presId="urn:microsoft.com/office/officeart/2008/layout/HalfCircleOrganizationChart"/>
    <dgm:cxn modelId="{5A715ACC-F49A-4969-B6DC-57EEA0BB4089}" type="presParOf" srcId="{5323C9AC-35B6-4A7F-924B-3784CB8F519A}" destId="{4E93B9BC-7065-4628-A5D7-1310489FD415}" srcOrd="0" destOrd="0" presId="urn:microsoft.com/office/officeart/2008/layout/HalfCircleOrganizationChart"/>
    <dgm:cxn modelId="{79846AF1-5CCD-4B10-AC8A-64EAF46A058F}" type="presParOf" srcId="{4E93B9BC-7065-4628-A5D7-1310489FD415}" destId="{407DB578-DDF4-4A84-BC59-B3BA8A5F1E84}" srcOrd="0" destOrd="0" presId="urn:microsoft.com/office/officeart/2008/layout/HalfCircleOrganizationChart"/>
    <dgm:cxn modelId="{29F41928-F7B5-4292-BAAD-87EDE411B526}" type="presParOf" srcId="{4E93B9BC-7065-4628-A5D7-1310489FD415}" destId="{CCC7CE1B-909E-412B-84E7-528F2A960441}" srcOrd="1" destOrd="0" presId="urn:microsoft.com/office/officeart/2008/layout/HalfCircleOrganizationChart"/>
    <dgm:cxn modelId="{1698169B-B268-4A1E-8398-C5A3CA56E081}" type="presParOf" srcId="{4E93B9BC-7065-4628-A5D7-1310489FD415}" destId="{DED6C372-D81A-42A4-A72F-681D34BF6921}" srcOrd="2" destOrd="0" presId="urn:microsoft.com/office/officeart/2008/layout/HalfCircleOrganizationChart"/>
    <dgm:cxn modelId="{3327D1D1-99F5-4EBC-94DE-DA9957EE1BA7}" type="presParOf" srcId="{4E93B9BC-7065-4628-A5D7-1310489FD415}" destId="{6E3D9444-C7B9-46BB-9AA2-BD2C81EA63A6}" srcOrd="3" destOrd="0" presId="urn:microsoft.com/office/officeart/2008/layout/HalfCircleOrganizationChart"/>
    <dgm:cxn modelId="{79502413-4EDA-4A31-A780-1F9F3AD078E7}" type="presParOf" srcId="{5323C9AC-35B6-4A7F-924B-3784CB8F519A}" destId="{80CFDF42-1A10-417F-8FE5-C914056E0C18}" srcOrd="1" destOrd="0" presId="urn:microsoft.com/office/officeart/2008/layout/HalfCircleOrganizationChart"/>
    <dgm:cxn modelId="{9056FBF1-AAFD-4A1C-BA50-B28628A87569}" type="presParOf" srcId="{5323C9AC-35B6-4A7F-924B-3784CB8F519A}" destId="{6C7F0426-F01E-4CB3-BCAE-A1ACA1DFFB73}" srcOrd="2" destOrd="0" presId="urn:microsoft.com/office/officeart/2008/layout/HalfCircleOrganizationChart"/>
    <dgm:cxn modelId="{A561C6FC-76BD-4112-87F4-C7315BE8E5D4}" type="presParOf" srcId="{C7B9C834-5B17-4424-BFB8-2E57C5AD9EFC}" destId="{70EF35E3-C767-4D0F-9540-3A12ED8E50B6}" srcOrd="2" destOrd="0" presId="urn:microsoft.com/office/officeart/2008/layout/HalfCircleOrganizationChart"/>
    <dgm:cxn modelId="{4D22A424-45D2-4619-AC2F-BE69FA672F92}" type="presParOf" srcId="{C7B9C834-5B17-4424-BFB8-2E57C5AD9EFC}" destId="{462C4C08-C3AA-45DD-B61B-B5BFEA0FBC79}" srcOrd="3" destOrd="0" presId="urn:microsoft.com/office/officeart/2008/layout/HalfCircleOrganizationChart"/>
    <dgm:cxn modelId="{5DEE5361-6E93-4232-8347-B6E55799A141}" type="presParOf" srcId="{462C4C08-C3AA-45DD-B61B-B5BFEA0FBC79}" destId="{3010BA7A-80CF-4567-AA22-EBBCF042BB95}" srcOrd="0" destOrd="0" presId="urn:microsoft.com/office/officeart/2008/layout/HalfCircleOrganizationChart"/>
    <dgm:cxn modelId="{77F3ABE4-8A93-4FCA-B3D5-DB7ACCCF79FB}" type="presParOf" srcId="{3010BA7A-80CF-4567-AA22-EBBCF042BB95}" destId="{B5959CD8-1921-42F8-80C8-29A4E6104B53}" srcOrd="0" destOrd="0" presId="urn:microsoft.com/office/officeart/2008/layout/HalfCircleOrganizationChart"/>
    <dgm:cxn modelId="{1F3EAFF2-A050-4C09-8833-F433333C91E2}" type="presParOf" srcId="{3010BA7A-80CF-4567-AA22-EBBCF042BB95}" destId="{43F3AE01-68A1-428C-9047-F653D394B7D5}" srcOrd="1" destOrd="0" presId="urn:microsoft.com/office/officeart/2008/layout/HalfCircleOrganizationChart"/>
    <dgm:cxn modelId="{92D87247-3A3C-4C0C-A297-7BE3E896A6AE}" type="presParOf" srcId="{3010BA7A-80CF-4567-AA22-EBBCF042BB95}" destId="{45C6C00D-F8D8-406F-A88F-0E926C499C49}" srcOrd="2" destOrd="0" presId="urn:microsoft.com/office/officeart/2008/layout/HalfCircleOrganizationChart"/>
    <dgm:cxn modelId="{3A954F4F-6A04-4262-8E4C-F5B8C13E9CA2}" type="presParOf" srcId="{3010BA7A-80CF-4567-AA22-EBBCF042BB95}" destId="{D675CE3B-FFEB-4988-AA77-55B28BD63031}" srcOrd="3" destOrd="0" presId="urn:microsoft.com/office/officeart/2008/layout/HalfCircleOrganizationChart"/>
    <dgm:cxn modelId="{34387B2E-D404-4801-8A3E-9664B09CE279}" type="presParOf" srcId="{462C4C08-C3AA-45DD-B61B-B5BFEA0FBC79}" destId="{3F6903A5-0C21-46D0-AE37-B1D6DFC0A3EB}" srcOrd="1" destOrd="0" presId="urn:microsoft.com/office/officeart/2008/layout/HalfCircleOrganizationChart"/>
    <dgm:cxn modelId="{CCFDE662-2498-476C-AB36-DBBE7D4BA13C}" type="presParOf" srcId="{462C4C08-C3AA-45DD-B61B-B5BFEA0FBC79}" destId="{C4134455-5FA6-4137-8F50-651AC70C345A}" srcOrd="2" destOrd="0" presId="urn:microsoft.com/office/officeart/2008/layout/HalfCircleOrganizationChart"/>
    <dgm:cxn modelId="{05AF63B0-2370-4170-B65B-0926245EC828}" type="presParOf" srcId="{F7487F0C-460C-4C2E-9A74-83B5E8EC2A25}" destId="{7A73685F-BD27-42A9-9314-314E00264AC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71629-6CD3-413D-B796-57A253F22265}">
      <dsp:nvSpPr>
        <dsp:cNvPr id="0" name=""/>
        <dsp:cNvSpPr/>
      </dsp:nvSpPr>
      <dsp:spPr>
        <a:xfrm>
          <a:off x="8112474" y="2637969"/>
          <a:ext cx="826149" cy="39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5"/>
              </a:lnTo>
              <a:lnTo>
                <a:pt x="826149" y="267935"/>
              </a:lnTo>
              <a:lnTo>
                <a:pt x="826149" y="3931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7A9B6-37EE-4E2D-8B11-93E64B262018}">
      <dsp:nvSpPr>
        <dsp:cNvPr id="0" name=""/>
        <dsp:cNvSpPr/>
      </dsp:nvSpPr>
      <dsp:spPr>
        <a:xfrm>
          <a:off x="7286325" y="2637969"/>
          <a:ext cx="826149" cy="393171"/>
        </a:xfrm>
        <a:custGeom>
          <a:avLst/>
          <a:gdLst/>
          <a:ahLst/>
          <a:cxnLst/>
          <a:rect l="0" t="0" r="0" b="0"/>
          <a:pathLst>
            <a:path>
              <a:moveTo>
                <a:pt x="826149" y="0"/>
              </a:moveTo>
              <a:lnTo>
                <a:pt x="826149" y="267935"/>
              </a:lnTo>
              <a:lnTo>
                <a:pt x="0" y="267935"/>
              </a:lnTo>
              <a:lnTo>
                <a:pt x="0" y="3931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EC6D9E-CA01-44DD-9608-02CCD8EA3E76}">
      <dsp:nvSpPr>
        <dsp:cNvPr id="0" name=""/>
        <dsp:cNvSpPr/>
      </dsp:nvSpPr>
      <dsp:spPr>
        <a:xfrm>
          <a:off x="5634027" y="1386353"/>
          <a:ext cx="2478447" cy="39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5"/>
              </a:lnTo>
              <a:lnTo>
                <a:pt x="2478447" y="267935"/>
              </a:lnTo>
              <a:lnTo>
                <a:pt x="2478447" y="3931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51338-DA36-4496-856E-A1BF12D3FF5E}">
      <dsp:nvSpPr>
        <dsp:cNvPr id="0" name=""/>
        <dsp:cNvSpPr/>
      </dsp:nvSpPr>
      <dsp:spPr>
        <a:xfrm>
          <a:off x="3155579" y="2637969"/>
          <a:ext cx="2478447" cy="39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5"/>
              </a:lnTo>
              <a:lnTo>
                <a:pt x="2478447" y="267935"/>
              </a:lnTo>
              <a:lnTo>
                <a:pt x="2478447" y="3931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94B851-4B5F-421A-9A1F-47C179A29A33}">
      <dsp:nvSpPr>
        <dsp:cNvPr id="0" name=""/>
        <dsp:cNvSpPr/>
      </dsp:nvSpPr>
      <dsp:spPr>
        <a:xfrm>
          <a:off x="3155579" y="2637969"/>
          <a:ext cx="826149" cy="393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35"/>
              </a:lnTo>
              <a:lnTo>
                <a:pt x="826149" y="267935"/>
              </a:lnTo>
              <a:lnTo>
                <a:pt x="826149" y="3931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C43BE-4F76-4C0A-B7EE-130A6F50D526}">
      <dsp:nvSpPr>
        <dsp:cNvPr id="0" name=""/>
        <dsp:cNvSpPr/>
      </dsp:nvSpPr>
      <dsp:spPr>
        <a:xfrm>
          <a:off x="2329430" y="2637969"/>
          <a:ext cx="826149" cy="393171"/>
        </a:xfrm>
        <a:custGeom>
          <a:avLst/>
          <a:gdLst/>
          <a:ahLst/>
          <a:cxnLst/>
          <a:rect l="0" t="0" r="0" b="0"/>
          <a:pathLst>
            <a:path>
              <a:moveTo>
                <a:pt x="826149" y="0"/>
              </a:moveTo>
              <a:lnTo>
                <a:pt x="826149" y="267935"/>
              </a:lnTo>
              <a:lnTo>
                <a:pt x="0" y="267935"/>
              </a:lnTo>
              <a:lnTo>
                <a:pt x="0" y="3931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7791E-7C09-45DD-83BC-7E06201D7C68}">
      <dsp:nvSpPr>
        <dsp:cNvPr id="0" name=""/>
        <dsp:cNvSpPr/>
      </dsp:nvSpPr>
      <dsp:spPr>
        <a:xfrm>
          <a:off x="677132" y="2637969"/>
          <a:ext cx="2478447" cy="393171"/>
        </a:xfrm>
        <a:custGeom>
          <a:avLst/>
          <a:gdLst/>
          <a:ahLst/>
          <a:cxnLst/>
          <a:rect l="0" t="0" r="0" b="0"/>
          <a:pathLst>
            <a:path>
              <a:moveTo>
                <a:pt x="2478447" y="0"/>
              </a:moveTo>
              <a:lnTo>
                <a:pt x="2478447" y="267935"/>
              </a:lnTo>
              <a:lnTo>
                <a:pt x="0" y="267935"/>
              </a:lnTo>
              <a:lnTo>
                <a:pt x="0" y="39317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2D1CC-388B-4068-B6BB-044A4C69A34A}">
      <dsp:nvSpPr>
        <dsp:cNvPr id="0" name=""/>
        <dsp:cNvSpPr/>
      </dsp:nvSpPr>
      <dsp:spPr>
        <a:xfrm>
          <a:off x="3155579" y="1386353"/>
          <a:ext cx="2478447" cy="393171"/>
        </a:xfrm>
        <a:custGeom>
          <a:avLst/>
          <a:gdLst/>
          <a:ahLst/>
          <a:cxnLst/>
          <a:rect l="0" t="0" r="0" b="0"/>
          <a:pathLst>
            <a:path>
              <a:moveTo>
                <a:pt x="2478447" y="0"/>
              </a:moveTo>
              <a:lnTo>
                <a:pt x="2478447" y="267935"/>
              </a:lnTo>
              <a:lnTo>
                <a:pt x="0" y="267935"/>
              </a:lnTo>
              <a:lnTo>
                <a:pt x="0" y="39317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9BB1C-D91F-4E94-B13F-E4AE373A21BD}">
      <dsp:nvSpPr>
        <dsp:cNvPr id="0" name=""/>
        <dsp:cNvSpPr/>
      </dsp:nvSpPr>
      <dsp:spPr>
        <a:xfrm>
          <a:off x="4958086" y="527909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D3202-307B-40E9-A093-C0C225F959D7}">
      <dsp:nvSpPr>
        <dsp:cNvPr id="0" name=""/>
        <dsp:cNvSpPr/>
      </dsp:nvSpPr>
      <dsp:spPr>
        <a:xfrm>
          <a:off x="5108295" y="670608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dirty="0" smtClean="0"/>
            <a:t>Recursos Humanos</a:t>
          </a:r>
          <a:endParaRPr lang="es-GT" sz="1400" kern="1200" dirty="0"/>
        </a:p>
      </dsp:txBody>
      <dsp:txXfrm>
        <a:off x="5133438" y="695751"/>
        <a:ext cx="1301594" cy="808158"/>
      </dsp:txXfrm>
    </dsp:sp>
    <dsp:sp modelId="{4A910F39-7500-43A2-A530-8FE2B34F8C05}">
      <dsp:nvSpPr>
        <dsp:cNvPr id="0" name=""/>
        <dsp:cNvSpPr/>
      </dsp:nvSpPr>
      <dsp:spPr>
        <a:xfrm>
          <a:off x="2479639" y="1779525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C379D-5E83-4741-9A54-5A8ACB6F3269}">
      <dsp:nvSpPr>
        <dsp:cNvPr id="0" name=""/>
        <dsp:cNvSpPr/>
      </dsp:nvSpPr>
      <dsp:spPr>
        <a:xfrm>
          <a:off x="2629848" y="1922224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dirty="0" smtClean="0"/>
            <a:t>Control de empleados</a:t>
          </a:r>
          <a:endParaRPr lang="es-GT" sz="1400" kern="1200" dirty="0"/>
        </a:p>
      </dsp:txBody>
      <dsp:txXfrm>
        <a:off x="2654991" y="1947367"/>
        <a:ext cx="1301594" cy="808158"/>
      </dsp:txXfrm>
    </dsp:sp>
    <dsp:sp modelId="{92B302F0-8459-432B-8F46-4FCA1E3EDE52}">
      <dsp:nvSpPr>
        <dsp:cNvPr id="0" name=""/>
        <dsp:cNvSpPr/>
      </dsp:nvSpPr>
      <dsp:spPr>
        <a:xfrm>
          <a:off x="1192" y="3031141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69325-3152-49E2-9EF5-CA180730A31D}">
      <dsp:nvSpPr>
        <dsp:cNvPr id="0" name=""/>
        <dsp:cNvSpPr/>
      </dsp:nvSpPr>
      <dsp:spPr>
        <a:xfrm>
          <a:off x="151401" y="3173840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smtClean="0"/>
            <a:t>Empleados</a:t>
          </a:r>
          <a:endParaRPr lang="es-GT" sz="1400" kern="1200"/>
        </a:p>
      </dsp:txBody>
      <dsp:txXfrm>
        <a:off x="176544" y="3198983"/>
        <a:ext cx="1301594" cy="808158"/>
      </dsp:txXfrm>
    </dsp:sp>
    <dsp:sp modelId="{FA852889-D950-47D4-87D7-2AC75379B11C}">
      <dsp:nvSpPr>
        <dsp:cNvPr id="0" name=""/>
        <dsp:cNvSpPr/>
      </dsp:nvSpPr>
      <dsp:spPr>
        <a:xfrm>
          <a:off x="1653490" y="3031141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A2410-2CB3-4C7E-AE71-35DDC5334E28}">
      <dsp:nvSpPr>
        <dsp:cNvPr id="0" name=""/>
        <dsp:cNvSpPr/>
      </dsp:nvSpPr>
      <dsp:spPr>
        <a:xfrm>
          <a:off x="1803699" y="3173840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dirty="0" smtClean="0"/>
            <a:t>Puestos</a:t>
          </a:r>
          <a:endParaRPr lang="es-GT" sz="1400" kern="1200" dirty="0"/>
        </a:p>
      </dsp:txBody>
      <dsp:txXfrm>
        <a:off x="1828842" y="3198983"/>
        <a:ext cx="1301594" cy="808158"/>
      </dsp:txXfrm>
    </dsp:sp>
    <dsp:sp modelId="{9600CB63-FB42-4F55-A4CC-3D894CF0BE2A}">
      <dsp:nvSpPr>
        <dsp:cNvPr id="0" name=""/>
        <dsp:cNvSpPr/>
      </dsp:nvSpPr>
      <dsp:spPr>
        <a:xfrm>
          <a:off x="3305788" y="3031141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4FAF6-5633-44D0-ACBF-1FD02802D60C}">
      <dsp:nvSpPr>
        <dsp:cNvPr id="0" name=""/>
        <dsp:cNvSpPr/>
      </dsp:nvSpPr>
      <dsp:spPr>
        <a:xfrm>
          <a:off x="3455997" y="3173840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dirty="0" smtClean="0"/>
            <a:t>Solicitantes</a:t>
          </a:r>
          <a:endParaRPr lang="es-GT" sz="1400" kern="1200" dirty="0"/>
        </a:p>
      </dsp:txBody>
      <dsp:txXfrm>
        <a:off x="3481140" y="3198983"/>
        <a:ext cx="1301594" cy="808158"/>
      </dsp:txXfrm>
    </dsp:sp>
    <dsp:sp modelId="{0E00521E-4580-420B-A1E8-539264CF5946}">
      <dsp:nvSpPr>
        <dsp:cNvPr id="0" name=""/>
        <dsp:cNvSpPr/>
      </dsp:nvSpPr>
      <dsp:spPr>
        <a:xfrm>
          <a:off x="4958086" y="3031141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ADDB-1A71-4EE8-8675-A848F9691C65}">
      <dsp:nvSpPr>
        <dsp:cNvPr id="0" name=""/>
        <dsp:cNvSpPr/>
      </dsp:nvSpPr>
      <dsp:spPr>
        <a:xfrm>
          <a:off x="5108295" y="3173840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smtClean="0"/>
            <a:t>Requisiciones de trabajo</a:t>
          </a:r>
          <a:endParaRPr lang="es-GT" sz="1400" kern="1200"/>
        </a:p>
      </dsp:txBody>
      <dsp:txXfrm>
        <a:off x="5133438" y="3198983"/>
        <a:ext cx="1301594" cy="808158"/>
      </dsp:txXfrm>
    </dsp:sp>
    <dsp:sp modelId="{57D04E17-B4F0-4BFB-90E8-67DEF413A58E}">
      <dsp:nvSpPr>
        <dsp:cNvPr id="0" name=""/>
        <dsp:cNvSpPr/>
      </dsp:nvSpPr>
      <dsp:spPr>
        <a:xfrm>
          <a:off x="7436534" y="1779525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F8ECA-4996-4AC3-9181-72743D5F0E18}">
      <dsp:nvSpPr>
        <dsp:cNvPr id="0" name=""/>
        <dsp:cNvSpPr/>
      </dsp:nvSpPr>
      <dsp:spPr>
        <a:xfrm>
          <a:off x="7586743" y="1922224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dirty="0" smtClean="0"/>
            <a:t>Nomina</a:t>
          </a:r>
          <a:endParaRPr lang="es-GT" sz="1400" kern="1200" dirty="0"/>
        </a:p>
      </dsp:txBody>
      <dsp:txXfrm>
        <a:off x="7611886" y="1947367"/>
        <a:ext cx="1301594" cy="808158"/>
      </dsp:txXfrm>
    </dsp:sp>
    <dsp:sp modelId="{975246E4-6F30-42F4-B784-A0C83F79F8A3}">
      <dsp:nvSpPr>
        <dsp:cNvPr id="0" name=""/>
        <dsp:cNvSpPr/>
      </dsp:nvSpPr>
      <dsp:spPr>
        <a:xfrm>
          <a:off x="6610385" y="3031141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A1AF5-F271-4FBB-9E0F-914636BCEC23}">
      <dsp:nvSpPr>
        <dsp:cNvPr id="0" name=""/>
        <dsp:cNvSpPr/>
      </dsp:nvSpPr>
      <dsp:spPr>
        <a:xfrm>
          <a:off x="6760594" y="3173840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dirty="0" smtClean="0"/>
            <a:t>Control de Nomina</a:t>
          </a:r>
          <a:endParaRPr lang="es-GT" sz="1400" kern="1200" dirty="0"/>
        </a:p>
      </dsp:txBody>
      <dsp:txXfrm>
        <a:off x="6785737" y="3198983"/>
        <a:ext cx="1301594" cy="808158"/>
      </dsp:txXfrm>
    </dsp:sp>
    <dsp:sp modelId="{B366CA77-FF58-483A-ADCC-9DBF343DFE72}">
      <dsp:nvSpPr>
        <dsp:cNvPr id="0" name=""/>
        <dsp:cNvSpPr/>
      </dsp:nvSpPr>
      <dsp:spPr>
        <a:xfrm>
          <a:off x="8262683" y="3031141"/>
          <a:ext cx="1351880" cy="858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FC674-AD83-4BE7-94CA-D21D270BDD10}">
      <dsp:nvSpPr>
        <dsp:cNvPr id="0" name=""/>
        <dsp:cNvSpPr/>
      </dsp:nvSpPr>
      <dsp:spPr>
        <a:xfrm>
          <a:off x="8412892" y="3173840"/>
          <a:ext cx="1351880" cy="858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400" kern="1200" smtClean="0"/>
            <a:t>Libro Diario Nomina</a:t>
          </a:r>
          <a:endParaRPr lang="es-GT" sz="1400" kern="1200" dirty="0"/>
        </a:p>
      </dsp:txBody>
      <dsp:txXfrm>
        <a:off x="8438035" y="3198983"/>
        <a:ext cx="1301594" cy="808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D4430-EDF4-4ACA-A145-1D74462EEFBB}">
      <dsp:nvSpPr>
        <dsp:cNvPr id="0" name=""/>
        <dsp:cNvSpPr/>
      </dsp:nvSpPr>
      <dsp:spPr>
        <a:xfrm>
          <a:off x="7356391" y="1405193"/>
          <a:ext cx="174016" cy="218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000"/>
              </a:lnTo>
              <a:lnTo>
                <a:pt x="174016" y="218100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FAB66-023D-457D-A87B-9A03001F3EB8}">
      <dsp:nvSpPr>
        <dsp:cNvPr id="0" name=""/>
        <dsp:cNvSpPr/>
      </dsp:nvSpPr>
      <dsp:spPr>
        <a:xfrm>
          <a:off x="7356391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36476-5945-4740-82AF-0B3C599E7734}">
      <dsp:nvSpPr>
        <dsp:cNvPr id="0" name=""/>
        <dsp:cNvSpPr/>
      </dsp:nvSpPr>
      <dsp:spPr>
        <a:xfrm>
          <a:off x="7356391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5F0D-17C3-4F56-9B55-F89565F51606}">
      <dsp:nvSpPr>
        <dsp:cNvPr id="0" name=""/>
        <dsp:cNvSpPr/>
      </dsp:nvSpPr>
      <dsp:spPr>
        <a:xfrm>
          <a:off x="5012975" y="581517"/>
          <a:ext cx="2807458" cy="24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11"/>
              </a:lnTo>
              <a:lnTo>
                <a:pt x="2807458" y="121811"/>
              </a:lnTo>
              <a:lnTo>
                <a:pt x="2807458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4911-8386-4B53-BD44-76FFEDCBE65B}">
      <dsp:nvSpPr>
        <dsp:cNvPr id="0" name=""/>
        <dsp:cNvSpPr/>
      </dsp:nvSpPr>
      <dsp:spPr>
        <a:xfrm>
          <a:off x="5952662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FC1ED-6D21-470D-9491-B187F148C8AD}">
      <dsp:nvSpPr>
        <dsp:cNvPr id="0" name=""/>
        <dsp:cNvSpPr/>
      </dsp:nvSpPr>
      <dsp:spPr>
        <a:xfrm>
          <a:off x="5952662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8621B-A116-4217-B632-0E104BD3D81E}">
      <dsp:nvSpPr>
        <dsp:cNvPr id="0" name=""/>
        <dsp:cNvSpPr/>
      </dsp:nvSpPr>
      <dsp:spPr>
        <a:xfrm>
          <a:off x="5012975" y="581517"/>
          <a:ext cx="1403729" cy="24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11"/>
              </a:lnTo>
              <a:lnTo>
                <a:pt x="1403729" y="121811"/>
              </a:lnTo>
              <a:lnTo>
                <a:pt x="1403729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3CB41-783A-49BA-BF83-03BEE01C9CF1}">
      <dsp:nvSpPr>
        <dsp:cNvPr id="0" name=""/>
        <dsp:cNvSpPr/>
      </dsp:nvSpPr>
      <dsp:spPr>
        <a:xfrm>
          <a:off x="4548932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96416-6322-419C-8E15-FB4497E7E126}">
      <dsp:nvSpPr>
        <dsp:cNvPr id="0" name=""/>
        <dsp:cNvSpPr/>
      </dsp:nvSpPr>
      <dsp:spPr>
        <a:xfrm>
          <a:off x="4548932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066B6-7F43-49F6-AA5C-0547CF139EB4}">
      <dsp:nvSpPr>
        <dsp:cNvPr id="0" name=""/>
        <dsp:cNvSpPr/>
      </dsp:nvSpPr>
      <dsp:spPr>
        <a:xfrm>
          <a:off x="4967255" y="581517"/>
          <a:ext cx="91440" cy="2436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62816-7BA0-475A-B911-8B79E8BB3950}">
      <dsp:nvSpPr>
        <dsp:cNvPr id="0" name=""/>
        <dsp:cNvSpPr/>
      </dsp:nvSpPr>
      <dsp:spPr>
        <a:xfrm>
          <a:off x="3145203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82F1A-2C07-4D95-8DE5-3F5AB8D0F985}">
      <dsp:nvSpPr>
        <dsp:cNvPr id="0" name=""/>
        <dsp:cNvSpPr/>
      </dsp:nvSpPr>
      <dsp:spPr>
        <a:xfrm>
          <a:off x="3145203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8AE9E-841C-4F1B-A3BE-8710B7833A05}">
      <dsp:nvSpPr>
        <dsp:cNvPr id="0" name=""/>
        <dsp:cNvSpPr/>
      </dsp:nvSpPr>
      <dsp:spPr>
        <a:xfrm>
          <a:off x="3609246" y="581517"/>
          <a:ext cx="1403729" cy="243622"/>
        </a:xfrm>
        <a:custGeom>
          <a:avLst/>
          <a:gdLst/>
          <a:ahLst/>
          <a:cxnLst/>
          <a:rect l="0" t="0" r="0" b="0"/>
          <a:pathLst>
            <a:path>
              <a:moveTo>
                <a:pt x="1403729" y="0"/>
              </a:moveTo>
              <a:lnTo>
                <a:pt x="1403729" y="121811"/>
              </a:lnTo>
              <a:lnTo>
                <a:pt x="0" y="121811"/>
              </a:lnTo>
              <a:lnTo>
                <a:pt x="0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786A4-C166-4EF2-B5C6-23D26ADFB6A6}">
      <dsp:nvSpPr>
        <dsp:cNvPr id="0" name=""/>
        <dsp:cNvSpPr/>
      </dsp:nvSpPr>
      <dsp:spPr>
        <a:xfrm>
          <a:off x="1741474" y="1405193"/>
          <a:ext cx="174016" cy="3828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352"/>
              </a:lnTo>
              <a:lnTo>
                <a:pt x="174016" y="382835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19E1E-CF70-49A7-B210-713CE0F8D72A}">
      <dsp:nvSpPr>
        <dsp:cNvPr id="0" name=""/>
        <dsp:cNvSpPr/>
      </dsp:nvSpPr>
      <dsp:spPr>
        <a:xfrm>
          <a:off x="1741474" y="1405193"/>
          <a:ext cx="174016" cy="3004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4676"/>
              </a:lnTo>
              <a:lnTo>
                <a:pt x="174016" y="30046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DB367-CB8B-4114-AEA0-A629C56B7E8F}">
      <dsp:nvSpPr>
        <dsp:cNvPr id="0" name=""/>
        <dsp:cNvSpPr/>
      </dsp:nvSpPr>
      <dsp:spPr>
        <a:xfrm>
          <a:off x="1741474" y="1405193"/>
          <a:ext cx="174016" cy="218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000"/>
              </a:lnTo>
              <a:lnTo>
                <a:pt x="174016" y="218100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5C35A-FFA1-4637-B3C6-A6B63B42D4D1}">
      <dsp:nvSpPr>
        <dsp:cNvPr id="0" name=""/>
        <dsp:cNvSpPr/>
      </dsp:nvSpPr>
      <dsp:spPr>
        <a:xfrm>
          <a:off x="1741474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8F52B-1B90-4E5B-B75A-3A2E7D15FBEA}">
      <dsp:nvSpPr>
        <dsp:cNvPr id="0" name=""/>
        <dsp:cNvSpPr/>
      </dsp:nvSpPr>
      <dsp:spPr>
        <a:xfrm>
          <a:off x="1741474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EC7EA-5933-4D2E-81CB-DCD5F55D7ED4}">
      <dsp:nvSpPr>
        <dsp:cNvPr id="0" name=""/>
        <dsp:cNvSpPr/>
      </dsp:nvSpPr>
      <dsp:spPr>
        <a:xfrm>
          <a:off x="2205517" y="581517"/>
          <a:ext cx="2807458" cy="243622"/>
        </a:xfrm>
        <a:custGeom>
          <a:avLst/>
          <a:gdLst/>
          <a:ahLst/>
          <a:cxnLst/>
          <a:rect l="0" t="0" r="0" b="0"/>
          <a:pathLst>
            <a:path>
              <a:moveTo>
                <a:pt x="2807458" y="0"/>
              </a:moveTo>
              <a:lnTo>
                <a:pt x="2807458" y="121811"/>
              </a:lnTo>
              <a:lnTo>
                <a:pt x="0" y="121811"/>
              </a:lnTo>
              <a:lnTo>
                <a:pt x="0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9BC1A-CBC7-44DD-921F-72384FFC5C54}">
      <dsp:nvSpPr>
        <dsp:cNvPr id="0" name=""/>
        <dsp:cNvSpPr/>
      </dsp:nvSpPr>
      <dsp:spPr>
        <a:xfrm>
          <a:off x="4432922" y="1463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Recursos Humanos</a:t>
          </a:r>
          <a:endParaRPr lang="es-GT" sz="1000" kern="1200" dirty="0"/>
        </a:p>
      </dsp:txBody>
      <dsp:txXfrm>
        <a:off x="4432922" y="1463"/>
        <a:ext cx="1160106" cy="580053"/>
      </dsp:txXfrm>
    </dsp:sp>
    <dsp:sp modelId="{66114D0E-F3BF-4D42-BB33-D0AED5D4E94B}">
      <dsp:nvSpPr>
        <dsp:cNvPr id="0" name=""/>
        <dsp:cNvSpPr/>
      </dsp:nvSpPr>
      <dsp:spPr>
        <a:xfrm>
          <a:off x="1625463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Control de empleados</a:t>
          </a:r>
          <a:endParaRPr lang="es-GT" sz="1000" kern="1200" dirty="0"/>
        </a:p>
      </dsp:txBody>
      <dsp:txXfrm>
        <a:off x="1625463" y="825139"/>
        <a:ext cx="1160106" cy="580053"/>
      </dsp:txXfrm>
    </dsp:sp>
    <dsp:sp modelId="{F632CA39-7175-4A60-AAE3-E00B48BEF97D}">
      <dsp:nvSpPr>
        <dsp:cNvPr id="0" name=""/>
        <dsp:cNvSpPr/>
      </dsp:nvSpPr>
      <dsp:spPr>
        <a:xfrm>
          <a:off x="1915490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Empleados</a:t>
          </a:r>
          <a:endParaRPr lang="es-GT" sz="1000" kern="1200"/>
        </a:p>
      </dsp:txBody>
      <dsp:txXfrm>
        <a:off x="1915490" y="1648815"/>
        <a:ext cx="1160106" cy="580053"/>
      </dsp:txXfrm>
    </dsp:sp>
    <dsp:sp modelId="{6D8E2236-D5B3-4F89-87F4-040BB7628A33}">
      <dsp:nvSpPr>
        <dsp:cNvPr id="0" name=""/>
        <dsp:cNvSpPr/>
      </dsp:nvSpPr>
      <dsp:spPr>
        <a:xfrm>
          <a:off x="1915490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Puestos</a:t>
          </a:r>
          <a:endParaRPr lang="es-GT" sz="1000" kern="1200" dirty="0"/>
        </a:p>
      </dsp:txBody>
      <dsp:txXfrm>
        <a:off x="1915490" y="2472491"/>
        <a:ext cx="1160106" cy="580053"/>
      </dsp:txXfrm>
    </dsp:sp>
    <dsp:sp modelId="{268B6A9D-5D92-4F7F-AAEB-82B89DA9069C}">
      <dsp:nvSpPr>
        <dsp:cNvPr id="0" name=""/>
        <dsp:cNvSpPr/>
      </dsp:nvSpPr>
      <dsp:spPr>
        <a:xfrm>
          <a:off x="1915490" y="3296167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Solicitantes</a:t>
          </a:r>
          <a:endParaRPr lang="es-GT" sz="1000" kern="1200" dirty="0"/>
        </a:p>
      </dsp:txBody>
      <dsp:txXfrm>
        <a:off x="1915490" y="3296167"/>
        <a:ext cx="1160106" cy="580053"/>
      </dsp:txXfrm>
    </dsp:sp>
    <dsp:sp modelId="{2CF81A99-7B24-47D2-A519-29411FEFB35B}">
      <dsp:nvSpPr>
        <dsp:cNvPr id="0" name=""/>
        <dsp:cNvSpPr/>
      </dsp:nvSpPr>
      <dsp:spPr>
        <a:xfrm>
          <a:off x="1915490" y="4119842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Requisiciones de trabajo</a:t>
          </a:r>
          <a:endParaRPr lang="es-GT" sz="1000" kern="1200" dirty="0"/>
        </a:p>
      </dsp:txBody>
      <dsp:txXfrm>
        <a:off x="1915490" y="4119842"/>
        <a:ext cx="1160106" cy="580053"/>
      </dsp:txXfrm>
    </dsp:sp>
    <dsp:sp modelId="{542E6C41-7755-4A68-A767-D50BDE7A805E}">
      <dsp:nvSpPr>
        <dsp:cNvPr id="0" name=""/>
        <dsp:cNvSpPr/>
      </dsp:nvSpPr>
      <dsp:spPr>
        <a:xfrm>
          <a:off x="1915490" y="4943518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Reclutamiento</a:t>
          </a:r>
          <a:endParaRPr lang="es-GT" sz="1000" kern="1200" dirty="0"/>
        </a:p>
      </dsp:txBody>
      <dsp:txXfrm>
        <a:off x="1915490" y="4943518"/>
        <a:ext cx="1160106" cy="580053"/>
      </dsp:txXfrm>
    </dsp:sp>
    <dsp:sp modelId="{DA9CC3D2-2D4A-4CFC-8DF8-9A5E8F3EF71D}">
      <dsp:nvSpPr>
        <dsp:cNvPr id="0" name=""/>
        <dsp:cNvSpPr/>
      </dsp:nvSpPr>
      <dsp:spPr>
        <a:xfrm>
          <a:off x="3029193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Nomina</a:t>
          </a:r>
          <a:endParaRPr lang="es-GT" sz="1000" kern="1200" dirty="0"/>
        </a:p>
      </dsp:txBody>
      <dsp:txXfrm>
        <a:off x="3029193" y="825139"/>
        <a:ext cx="1160106" cy="580053"/>
      </dsp:txXfrm>
    </dsp:sp>
    <dsp:sp modelId="{B6B77D79-D240-4DD1-902D-D3D214E8689B}">
      <dsp:nvSpPr>
        <dsp:cNvPr id="0" name=""/>
        <dsp:cNvSpPr/>
      </dsp:nvSpPr>
      <dsp:spPr>
        <a:xfrm>
          <a:off x="3319219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Control de Nomina</a:t>
          </a:r>
          <a:endParaRPr lang="es-GT" sz="1000" kern="1200" dirty="0"/>
        </a:p>
      </dsp:txBody>
      <dsp:txXfrm>
        <a:off x="3319219" y="1648815"/>
        <a:ext cx="1160106" cy="580053"/>
      </dsp:txXfrm>
    </dsp:sp>
    <dsp:sp modelId="{03DAC68E-1A6E-417C-8CB2-6A7CC19FE5B4}">
      <dsp:nvSpPr>
        <dsp:cNvPr id="0" name=""/>
        <dsp:cNvSpPr/>
      </dsp:nvSpPr>
      <dsp:spPr>
        <a:xfrm>
          <a:off x="3319219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Libro Diario Nomina</a:t>
          </a:r>
          <a:endParaRPr lang="es-GT" sz="1000" kern="1200" dirty="0"/>
        </a:p>
      </dsp:txBody>
      <dsp:txXfrm>
        <a:off x="3319219" y="2472491"/>
        <a:ext cx="1160106" cy="580053"/>
      </dsp:txXfrm>
    </dsp:sp>
    <dsp:sp modelId="{7E286BAB-0D45-4ADE-A946-F190D6D8F492}">
      <dsp:nvSpPr>
        <dsp:cNvPr id="0" name=""/>
        <dsp:cNvSpPr/>
      </dsp:nvSpPr>
      <dsp:spPr>
        <a:xfrm>
          <a:off x="4432922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Tiempo de Seguimiento</a:t>
          </a:r>
          <a:endParaRPr lang="es-GT" sz="1000" kern="1200" dirty="0"/>
        </a:p>
      </dsp:txBody>
      <dsp:txXfrm>
        <a:off x="4432922" y="825139"/>
        <a:ext cx="1160106" cy="580053"/>
      </dsp:txXfrm>
    </dsp:sp>
    <dsp:sp modelId="{F7DB6477-0250-4F0E-BEFA-86289E57FC63}">
      <dsp:nvSpPr>
        <dsp:cNvPr id="0" name=""/>
        <dsp:cNvSpPr/>
      </dsp:nvSpPr>
      <dsp:spPr>
        <a:xfrm>
          <a:off x="4722948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Actividades por horas</a:t>
          </a:r>
          <a:endParaRPr lang="es-GT" sz="1000" kern="1200" dirty="0"/>
        </a:p>
      </dsp:txBody>
      <dsp:txXfrm>
        <a:off x="4722948" y="1648815"/>
        <a:ext cx="1160106" cy="580053"/>
      </dsp:txXfrm>
    </dsp:sp>
    <dsp:sp modelId="{91C4A711-F9E1-4D79-AE4B-40413B7A721E}">
      <dsp:nvSpPr>
        <dsp:cNvPr id="0" name=""/>
        <dsp:cNvSpPr/>
      </dsp:nvSpPr>
      <dsp:spPr>
        <a:xfrm>
          <a:off x="4722948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Aprobación de tiempo para actividades pendientes</a:t>
          </a:r>
          <a:endParaRPr lang="es-GT" sz="1000" kern="1200" dirty="0"/>
        </a:p>
      </dsp:txBody>
      <dsp:txXfrm>
        <a:off x="4722948" y="2472491"/>
        <a:ext cx="1160106" cy="580053"/>
      </dsp:txXfrm>
    </dsp:sp>
    <dsp:sp modelId="{D9E55D61-068B-43A0-8986-37C279681795}">
      <dsp:nvSpPr>
        <dsp:cNvPr id="0" name=""/>
        <dsp:cNvSpPr/>
      </dsp:nvSpPr>
      <dsp:spPr>
        <a:xfrm>
          <a:off x="5836651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Gastos</a:t>
          </a:r>
          <a:endParaRPr lang="es-GT" sz="1000" kern="1200" dirty="0"/>
        </a:p>
      </dsp:txBody>
      <dsp:txXfrm>
        <a:off x="5836651" y="825139"/>
        <a:ext cx="1160106" cy="580053"/>
      </dsp:txXfrm>
    </dsp:sp>
    <dsp:sp modelId="{6D0FD873-4E7D-456E-873E-8338331266B6}">
      <dsp:nvSpPr>
        <dsp:cNvPr id="0" name=""/>
        <dsp:cNvSpPr/>
      </dsp:nvSpPr>
      <dsp:spPr>
        <a:xfrm>
          <a:off x="6126678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Gastos</a:t>
          </a:r>
          <a:endParaRPr lang="es-GT" sz="1000" kern="1200" dirty="0"/>
        </a:p>
      </dsp:txBody>
      <dsp:txXfrm>
        <a:off x="6126678" y="1648815"/>
        <a:ext cx="1160106" cy="580053"/>
      </dsp:txXfrm>
    </dsp:sp>
    <dsp:sp modelId="{5A9E67BF-DAD0-491E-A5F8-9730A15EBA47}">
      <dsp:nvSpPr>
        <dsp:cNvPr id="0" name=""/>
        <dsp:cNvSpPr/>
      </dsp:nvSpPr>
      <dsp:spPr>
        <a:xfrm>
          <a:off x="6126678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Gastos por aprobar</a:t>
          </a:r>
          <a:endParaRPr lang="es-GT" sz="1000" kern="1200" dirty="0"/>
        </a:p>
      </dsp:txBody>
      <dsp:txXfrm>
        <a:off x="6126678" y="2472491"/>
        <a:ext cx="1160106" cy="580053"/>
      </dsp:txXfrm>
    </dsp:sp>
    <dsp:sp modelId="{228A70E8-4E57-4314-9E9C-29ADEDF5CFB5}">
      <dsp:nvSpPr>
        <dsp:cNvPr id="0" name=""/>
        <dsp:cNvSpPr/>
      </dsp:nvSpPr>
      <dsp:spPr>
        <a:xfrm>
          <a:off x="7240380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Configuración</a:t>
          </a:r>
          <a:endParaRPr lang="es-GT" sz="1000" kern="1200" dirty="0"/>
        </a:p>
      </dsp:txBody>
      <dsp:txXfrm>
        <a:off x="7240380" y="825139"/>
        <a:ext cx="1160106" cy="580053"/>
      </dsp:txXfrm>
    </dsp:sp>
    <dsp:sp modelId="{FCEDD9FD-592C-492B-8607-81367C5E5611}">
      <dsp:nvSpPr>
        <dsp:cNvPr id="0" name=""/>
        <dsp:cNvSpPr/>
      </dsp:nvSpPr>
      <dsp:spPr>
        <a:xfrm>
          <a:off x="7530407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dirty="0" smtClean="0"/>
            <a:t>Empleados</a:t>
          </a:r>
          <a:endParaRPr lang="es-GT" sz="1000" kern="1200" dirty="0"/>
        </a:p>
      </dsp:txBody>
      <dsp:txXfrm>
        <a:off x="7530407" y="1648815"/>
        <a:ext cx="1160106" cy="580053"/>
      </dsp:txXfrm>
    </dsp:sp>
    <dsp:sp modelId="{AE5D2F3D-062C-4CA9-9865-2FBA07E3CDAC}">
      <dsp:nvSpPr>
        <dsp:cNvPr id="0" name=""/>
        <dsp:cNvSpPr/>
      </dsp:nvSpPr>
      <dsp:spPr>
        <a:xfrm>
          <a:off x="7530407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Horas de actividades</a:t>
          </a:r>
          <a:endParaRPr lang="es-GT" sz="1000" kern="1200" dirty="0"/>
        </a:p>
      </dsp:txBody>
      <dsp:txXfrm>
        <a:off x="7530407" y="2472491"/>
        <a:ext cx="1160106" cy="580053"/>
      </dsp:txXfrm>
    </dsp:sp>
    <dsp:sp modelId="{9F894771-7A1B-4FA3-BA75-F342C7C06936}">
      <dsp:nvSpPr>
        <dsp:cNvPr id="0" name=""/>
        <dsp:cNvSpPr/>
      </dsp:nvSpPr>
      <dsp:spPr>
        <a:xfrm>
          <a:off x="7530407" y="3296167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000" kern="1200" smtClean="0"/>
            <a:t>Gastos</a:t>
          </a:r>
          <a:endParaRPr lang="es-GT" sz="1000" kern="1200" dirty="0"/>
        </a:p>
      </dsp:txBody>
      <dsp:txXfrm>
        <a:off x="7530407" y="3296167"/>
        <a:ext cx="1160106" cy="5800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54911-8386-4B53-BD44-76FFEDCBE65B}">
      <dsp:nvSpPr>
        <dsp:cNvPr id="0" name=""/>
        <dsp:cNvSpPr/>
      </dsp:nvSpPr>
      <dsp:spPr>
        <a:xfrm>
          <a:off x="6654526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FC1ED-6D21-470D-9491-B187F148C8AD}">
      <dsp:nvSpPr>
        <dsp:cNvPr id="0" name=""/>
        <dsp:cNvSpPr/>
      </dsp:nvSpPr>
      <dsp:spPr>
        <a:xfrm>
          <a:off x="6654526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8621B-A116-4217-B632-0E104BD3D81E}">
      <dsp:nvSpPr>
        <dsp:cNvPr id="0" name=""/>
        <dsp:cNvSpPr/>
      </dsp:nvSpPr>
      <dsp:spPr>
        <a:xfrm>
          <a:off x="5012975" y="581517"/>
          <a:ext cx="2105593" cy="24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11"/>
              </a:lnTo>
              <a:lnTo>
                <a:pt x="2105593" y="121811"/>
              </a:lnTo>
              <a:lnTo>
                <a:pt x="2105593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62816-7BA0-475A-B911-8B79E8BB3950}">
      <dsp:nvSpPr>
        <dsp:cNvPr id="0" name=""/>
        <dsp:cNvSpPr/>
      </dsp:nvSpPr>
      <dsp:spPr>
        <a:xfrm>
          <a:off x="5250797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82F1A-2C07-4D95-8DE5-3F5AB8D0F985}">
      <dsp:nvSpPr>
        <dsp:cNvPr id="0" name=""/>
        <dsp:cNvSpPr/>
      </dsp:nvSpPr>
      <dsp:spPr>
        <a:xfrm>
          <a:off x="5250797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8AE9E-841C-4F1B-A3BE-8710B7833A05}">
      <dsp:nvSpPr>
        <dsp:cNvPr id="0" name=""/>
        <dsp:cNvSpPr/>
      </dsp:nvSpPr>
      <dsp:spPr>
        <a:xfrm>
          <a:off x="5012975" y="581517"/>
          <a:ext cx="701864" cy="243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811"/>
              </a:lnTo>
              <a:lnTo>
                <a:pt x="701864" y="121811"/>
              </a:lnTo>
              <a:lnTo>
                <a:pt x="701864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EFB03-3B99-4D86-83CA-05FCB66FDD12}">
      <dsp:nvSpPr>
        <dsp:cNvPr id="0" name=""/>
        <dsp:cNvSpPr/>
      </dsp:nvSpPr>
      <dsp:spPr>
        <a:xfrm>
          <a:off x="3847068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B11E93-73BF-4AB5-B768-953753197342}">
      <dsp:nvSpPr>
        <dsp:cNvPr id="0" name=""/>
        <dsp:cNvSpPr/>
      </dsp:nvSpPr>
      <dsp:spPr>
        <a:xfrm>
          <a:off x="3847068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786A4-C166-4EF2-B5C6-23D26ADFB6A6}">
      <dsp:nvSpPr>
        <dsp:cNvPr id="0" name=""/>
        <dsp:cNvSpPr/>
      </dsp:nvSpPr>
      <dsp:spPr>
        <a:xfrm>
          <a:off x="4311111" y="581517"/>
          <a:ext cx="701864" cy="243622"/>
        </a:xfrm>
        <a:custGeom>
          <a:avLst/>
          <a:gdLst/>
          <a:ahLst/>
          <a:cxnLst/>
          <a:rect l="0" t="0" r="0" b="0"/>
          <a:pathLst>
            <a:path>
              <a:moveTo>
                <a:pt x="701864" y="0"/>
              </a:moveTo>
              <a:lnTo>
                <a:pt x="701864" y="121811"/>
              </a:lnTo>
              <a:lnTo>
                <a:pt x="0" y="121811"/>
              </a:lnTo>
              <a:lnTo>
                <a:pt x="0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2B857-AA07-41BB-A667-6634643FA711}">
      <dsp:nvSpPr>
        <dsp:cNvPr id="0" name=""/>
        <dsp:cNvSpPr/>
      </dsp:nvSpPr>
      <dsp:spPr>
        <a:xfrm>
          <a:off x="2027266" y="1405193"/>
          <a:ext cx="416072" cy="3008957"/>
        </a:xfrm>
        <a:custGeom>
          <a:avLst/>
          <a:gdLst/>
          <a:ahLst/>
          <a:cxnLst/>
          <a:rect l="0" t="0" r="0" b="0"/>
          <a:pathLst>
            <a:path>
              <a:moveTo>
                <a:pt x="416072" y="0"/>
              </a:moveTo>
              <a:lnTo>
                <a:pt x="416072" y="3008957"/>
              </a:lnTo>
              <a:lnTo>
                <a:pt x="0" y="3008957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B4B1F-3260-4AD5-A978-040631F54A9B}">
      <dsp:nvSpPr>
        <dsp:cNvPr id="0" name=""/>
        <dsp:cNvSpPr/>
      </dsp:nvSpPr>
      <dsp:spPr>
        <a:xfrm>
          <a:off x="2443339" y="1405193"/>
          <a:ext cx="174016" cy="3004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4676"/>
              </a:lnTo>
              <a:lnTo>
                <a:pt x="174016" y="300467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DB367-CB8B-4114-AEA0-A629C56B7E8F}">
      <dsp:nvSpPr>
        <dsp:cNvPr id="0" name=""/>
        <dsp:cNvSpPr/>
      </dsp:nvSpPr>
      <dsp:spPr>
        <a:xfrm>
          <a:off x="2443339" y="1405193"/>
          <a:ext cx="174016" cy="2181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1000"/>
              </a:lnTo>
              <a:lnTo>
                <a:pt x="174016" y="218100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5C35A-FFA1-4637-B3C6-A6B63B42D4D1}">
      <dsp:nvSpPr>
        <dsp:cNvPr id="0" name=""/>
        <dsp:cNvSpPr/>
      </dsp:nvSpPr>
      <dsp:spPr>
        <a:xfrm>
          <a:off x="2443339" y="1405193"/>
          <a:ext cx="174016" cy="135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324"/>
              </a:lnTo>
              <a:lnTo>
                <a:pt x="174016" y="135732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8F52B-1B90-4E5B-B75A-3A2E7D15FBEA}">
      <dsp:nvSpPr>
        <dsp:cNvPr id="0" name=""/>
        <dsp:cNvSpPr/>
      </dsp:nvSpPr>
      <dsp:spPr>
        <a:xfrm>
          <a:off x="2443339" y="1405193"/>
          <a:ext cx="17401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74016" y="533649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7EC7EA-5933-4D2E-81CB-DCD5F55D7ED4}">
      <dsp:nvSpPr>
        <dsp:cNvPr id="0" name=""/>
        <dsp:cNvSpPr/>
      </dsp:nvSpPr>
      <dsp:spPr>
        <a:xfrm>
          <a:off x="2907381" y="581517"/>
          <a:ext cx="2105593" cy="243622"/>
        </a:xfrm>
        <a:custGeom>
          <a:avLst/>
          <a:gdLst/>
          <a:ahLst/>
          <a:cxnLst/>
          <a:rect l="0" t="0" r="0" b="0"/>
          <a:pathLst>
            <a:path>
              <a:moveTo>
                <a:pt x="2105593" y="0"/>
              </a:moveTo>
              <a:lnTo>
                <a:pt x="2105593" y="121811"/>
              </a:lnTo>
              <a:lnTo>
                <a:pt x="0" y="121811"/>
              </a:lnTo>
              <a:lnTo>
                <a:pt x="0" y="24362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9BC1A-CBC7-44DD-921F-72384FFC5C54}">
      <dsp:nvSpPr>
        <dsp:cNvPr id="0" name=""/>
        <dsp:cNvSpPr/>
      </dsp:nvSpPr>
      <dsp:spPr>
        <a:xfrm>
          <a:off x="4432922" y="1463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Recursos Humanos</a:t>
          </a:r>
          <a:endParaRPr lang="es-GT" sz="1100" kern="1200" dirty="0"/>
        </a:p>
      </dsp:txBody>
      <dsp:txXfrm>
        <a:off x="4432922" y="1463"/>
        <a:ext cx="1160106" cy="580053"/>
      </dsp:txXfrm>
    </dsp:sp>
    <dsp:sp modelId="{66114D0E-F3BF-4D42-BB33-D0AED5D4E94B}">
      <dsp:nvSpPr>
        <dsp:cNvPr id="0" name=""/>
        <dsp:cNvSpPr/>
      </dsp:nvSpPr>
      <dsp:spPr>
        <a:xfrm>
          <a:off x="2327328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Control de empleados</a:t>
          </a:r>
          <a:endParaRPr lang="es-GT" sz="1100" kern="1200" dirty="0"/>
        </a:p>
      </dsp:txBody>
      <dsp:txXfrm>
        <a:off x="2327328" y="825139"/>
        <a:ext cx="1160106" cy="580053"/>
      </dsp:txXfrm>
    </dsp:sp>
    <dsp:sp modelId="{F632CA39-7175-4A60-AAE3-E00B48BEF97D}">
      <dsp:nvSpPr>
        <dsp:cNvPr id="0" name=""/>
        <dsp:cNvSpPr/>
      </dsp:nvSpPr>
      <dsp:spPr>
        <a:xfrm>
          <a:off x="2617355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smtClean="0"/>
            <a:t>Empleados</a:t>
          </a:r>
          <a:endParaRPr lang="es-GT" sz="1100" kern="1200"/>
        </a:p>
      </dsp:txBody>
      <dsp:txXfrm>
        <a:off x="2617355" y="1648815"/>
        <a:ext cx="1160106" cy="580053"/>
      </dsp:txXfrm>
    </dsp:sp>
    <dsp:sp modelId="{6D8E2236-D5B3-4F89-87F4-040BB7628A33}">
      <dsp:nvSpPr>
        <dsp:cNvPr id="0" name=""/>
        <dsp:cNvSpPr/>
      </dsp:nvSpPr>
      <dsp:spPr>
        <a:xfrm>
          <a:off x="2617355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Puestos</a:t>
          </a:r>
          <a:endParaRPr lang="es-GT" sz="1100" kern="1200" dirty="0"/>
        </a:p>
      </dsp:txBody>
      <dsp:txXfrm>
        <a:off x="2617355" y="2472491"/>
        <a:ext cx="1160106" cy="580053"/>
      </dsp:txXfrm>
    </dsp:sp>
    <dsp:sp modelId="{268B6A9D-5D92-4F7F-AAEB-82B89DA9069C}">
      <dsp:nvSpPr>
        <dsp:cNvPr id="0" name=""/>
        <dsp:cNvSpPr/>
      </dsp:nvSpPr>
      <dsp:spPr>
        <a:xfrm>
          <a:off x="2617355" y="3296167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Solicitantes</a:t>
          </a:r>
          <a:endParaRPr lang="es-GT" sz="1100" kern="1200" dirty="0"/>
        </a:p>
      </dsp:txBody>
      <dsp:txXfrm>
        <a:off x="2617355" y="3296167"/>
        <a:ext cx="1160106" cy="580053"/>
      </dsp:txXfrm>
    </dsp:sp>
    <dsp:sp modelId="{44E9EDE2-5C78-4B79-83B5-63323E67D212}">
      <dsp:nvSpPr>
        <dsp:cNvPr id="0" name=""/>
        <dsp:cNvSpPr/>
      </dsp:nvSpPr>
      <dsp:spPr>
        <a:xfrm>
          <a:off x="2617355" y="4119842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Selección</a:t>
          </a:r>
          <a:endParaRPr lang="es-GT" sz="1100" kern="1200" dirty="0"/>
        </a:p>
      </dsp:txBody>
      <dsp:txXfrm>
        <a:off x="2617355" y="4119842"/>
        <a:ext cx="1160106" cy="580053"/>
      </dsp:txXfrm>
    </dsp:sp>
    <dsp:sp modelId="{2AAF3D54-8648-4C65-84C6-A79277A650CC}">
      <dsp:nvSpPr>
        <dsp:cNvPr id="0" name=""/>
        <dsp:cNvSpPr/>
      </dsp:nvSpPr>
      <dsp:spPr>
        <a:xfrm>
          <a:off x="867160" y="4124123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Contratos</a:t>
          </a:r>
          <a:endParaRPr lang="es-GT" sz="1100" kern="1200" dirty="0"/>
        </a:p>
      </dsp:txBody>
      <dsp:txXfrm>
        <a:off x="867160" y="4124123"/>
        <a:ext cx="1160106" cy="580053"/>
      </dsp:txXfrm>
    </dsp:sp>
    <dsp:sp modelId="{542E6C41-7755-4A68-A767-D50BDE7A805E}">
      <dsp:nvSpPr>
        <dsp:cNvPr id="0" name=""/>
        <dsp:cNvSpPr/>
      </dsp:nvSpPr>
      <dsp:spPr>
        <a:xfrm>
          <a:off x="3731057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Evaluación del Desempeño</a:t>
          </a:r>
          <a:endParaRPr lang="es-GT" sz="1100" kern="1200" dirty="0"/>
        </a:p>
      </dsp:txBody>
      <dsp:txXfrm>
        <a:off x="3731057" y="825139"/>
        <a:ext cx="1160106" cy="580053"/>
      </dsp:txXfrm>
    </dsp:sp>
    <dsp:sp modelId="{C6A4A3B6-BFC6-4F73-8923-DC0EE08561EC}">
      <dsp:nvSpPr>
        <dsp:cNvPr id="0" name=""/>
        <dsp:cNvSpPr/>
      </dsp:nvSpPr>
      <dsp:spPr>
        <a:xfrm>
          <a:off x="4021084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Capacitaciones</a:t>
          </a:r>
          <a:endParaRPr lang="es-GT" sz="1100" kern="1200" dirty="0"/>
        </a:p>
      </dsp:txBody>
      <dsp:txXfrm>
        <a:off x="4021084" y="1648815"/>
        <a:ext cx="1160106" cy="580053"/>
      </dsp:txXfrm>
    </dsp:sp>
    <dsp:sp modelId="{7BF58734-963E-4B3D-AC07-BCCC6EDFCFE7}">
      <dsp:nvSpPr>
        <dsp:cNvPr id="0" name=""/>
        <dsp:cNvSpPr/>
      </dsp:nvSpPr>
      <dsp:spPr>
        <a:xfrm>
          <a:off x="4021084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Control tareas asignadas</a:t>
          </a:r>
          <a:endParaRPr lang="es-GT" sz="1100" kern="1200" dirty="0"/>
        </a:p>
      </dsp:txBody>
      <dsp:txXfrm>
        <a:off x="4021084" y="2472491"/>
        <a:ext cx="1160106" cy="580053"/>
      </dsp:txXfrm>
    </dsp:sp>
    <dsp:sp modelId="{DA9CC3D2-2D4A-4CFC-8DF8-9A5E8F3EF71D}">
      <dsp:nvSpPr>
        <dsp:cNvPr id="0" name=""/>
        <dsp:cNvSpPr/>
      </dsp:nvSpPr>
      <dsp:spPr>
        <a:xfrm>
          <a:off x="5134786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Nomina</a:t>
          </a:r>
          <a:endParaRPr lang="es-GT" sz="1100" kern="1200" dirty="0"/>
        </a:p>
      </dsp:txBody>
      <dsp:txXfrm>
        <a:off x="5134786" y="825139"/>
        <a:ext cx="1160106" cy="580053"/>
      </dsp:txXfrm>
    </dsp:sp>
    <dsp:sp modelId="{B6B77D79-D240-4DD1-902D-D3D214E8689B}">
      <dsp:nvSpPr>
        <dsp:cNvPr id="0" name=""/>
        <dsp:cNvSpPr/>
      </dsp:nvSpPr>
      <dsp:spPr>
        <a:xfrm>
          <a:off x="5424813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Control de Nomina</a:t>
          </a:r>
          <a:endParaRPr lang="es-GT" sz="1100" kern="1200" dirty="0"/>
        </a:p>
      </dsp:txBody>
      <dsp:txXfrm>
        <a:off x="5424813" y="1648815"/>
        <a:ext cx="1160106" cy="580053"/>
      </dsp:txXfrm>
    </dsp:sp>
    <dsp:sp modelId="{03DAC68E-1A6E-417C-8CB2-6A7CC19FE5B4}">
      <dsp:nvSpPr>
        <dsp:cNvPr id="0" name=""/>
        <dsp:cNvSpPr/>
      </dsp:nvSpPr>
      <dsp:spPr>
        <a:xfrm>
          <a:off x="5424813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Libro Diario Nomina</a:t>
          </a:r>
          <a:endParaRPr lang="es-GT" sz="1100" kern="1200" dirty="0"/>
        </a:p>
      </dsp:txBody>
      <dsp:txXfrm>
        <a:off x="5424813" y="2472491"/>
        <a:ext cx="1160106" cy="580053"/>
      </dsp:txXfrm>
    </dsp:sp>
    <dsp:sp modelId="{D9E55D61-068B-43A0-8986-37C279681795}">
      <dsp:nvSpPr>
        <dsp:cNvPr id="0" name=""/>
        <dsp:cNvSpPr/>
      </dsp:nvSpPr>
      <dsp:spPr>
        <a:xfrm>
          <a:off x="6538516" y="825139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Seguridad</a:t>
          </a:r>
          <a:endParaRPr lang="es-GT" sz="1100" kern="1200" dirty="0"/>
        </a:p>
      </dsp:txBody>
      <dsp:txXfrm>
        <a:off x="6538516" y="825139"/>
        <a:ext cx="1160106" cy="580053"/>
      </dsp:txXfrm>
    </dsp:sp>
    <dsp:sp modelId="{6D0FD873-4E7D-456E-873E-8338331266B6}">
      <dsp:nvSpPr>
        <dsp:cNvPr id="0" name=""/>
        <dsp:cNvSpPr/>
      </dsp:nvSpPr>
      <dsp:spPr>
        <a:xfrm>
          <a:off x="6828542" y="1648815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Usuarios</a:t>
          </a:r>
          <a:endParaRPr lang="es-GT" sz="1100" kern="1200" dirty="0"/>
        </a:p>
      </dsp:txBody>
      <dsp:txXfrm>
        <a:off x="6828542" y="1648815"/>
        <a:ext cx="1160106" cy="580053"/>
      </dsp:txXfrm>
    </dsp:sp>
    <dsp:sp modelId="{5A9E67BF-DAD0-491E-A5F8-9730A15EBA47}">
      <dsp:nvSpPr>
        <dsp:cNvPr id="0" name=""/>
        <dsp:cNvSpPr/>
      </dsp:nvSpPr>
      <dsp:spPr>
        <a:xfrm>
          <a:off x="6828542" y="2472491"/>
          <a:ext cx="1160106" cy="5800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1100" kern="1200" dirty="0" smtClean="0"/>
            <a:t>Roles</a:t>
          </a:r>
          <a:endParaRPr lang="es-GT" sz="1100" kern="1200" dirty="0"/>
        </a:p>
      </dsp:txBody>
      <dsp:txXfrm>
        <a:off x="6828542" y="2472491"/>
        <a:ext cx="1160106" cy="580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38B00-9DDE-429D-A8F5-8979C8869A61}">
      <dsp:nvSpPr>
        <dsp:cNvPr id="0" name=""/>
        <dsp:cNvSpPr/>
      </dsp:nvSpPr>
      <dsp:spPr>
        <a:xfrm>
          <a:off x="4457700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9"/>
              </a:lnTo>
              <a:lnTo>
                <a:pt x="1886387" y="327389"/>
              </a:lnTo>
              <a:lnTo>
                <a:pt x="1886387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3097-BA5B-42ED-8BFD-D8F661EFD0B7}">
      <dsp:nvSpPr>
        <dsp:cNvPr id="0" name=""/>
        <dsp:cNvSpPr/>
      </dsp:nvSpPr>
      <dsp:spPr>
        <a:xfrm>
          <a:off x="2571312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1886387" y="0"/>
              </a:moveTo>
              <a:lnTo>
                <a:pt x="1886387" y="327389"/>
              </a:lnTo>
              <a:lnTo>
                <a:pt x="0" y="327389"/>
              </a:lnTo>
              <a:lnTo>
                <a:pt x="0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8892-D9F5-4FC0-9B95-95671D84F2E2}">
      <dsp:nvSpPr>
        <dsp:cNvPr id="0" name=""/>
        <dsp:cNvSpPr/>
      </dsp:nvSpPr>
      <dsp:spPr>
        <a:xfrm>
          <a:off x="3678201" y="2737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21780-F6E7-453D-B2A9-82A381EF81F9}">
      <dsp:nvSpPr>
        <dsp:cNvPr id="0" name=""/>
        <dsp:cNvSpPr/>
      </dsp:nvSpPr>
      <dsp:spPr>
        <a:xfrm>
          <a:off x="3678201" y="2737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1707-3B9D-4D89-9B54-CDCF265558B5}">
      <dsp:nvSpPr>
        <dsp:cNvPr id="0" name=""/>
        <dsp:cNvSpPr/>
      </dsp:nvSpPr>
      <dsp:spPr>
        <a:xfrm>
          <a:off x="2898702" y="283357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latin typeface="Berlin Sans FB Demi" panose="020E0802020502020306" pitchFamily="34" charset="0"/>
            </a:rPr>
            <a:t>RECURSOS HUMANOS</a:t>
          </a:r>
          <a:endParaRPr lang="es-GT" sz="3600" kern="1200" dirty="0">
            <a:latin typeface="Berlin Sans FB Demi" panose="020E0802020502020306" pitchFamily="34" charset="0"/>
          </a:endParaRPr>
        </a:p>
      </dsp:txBody>
      <dsp:txXfrm>
        <a:off x="2898702" y="283357"/>
        <a:ext cx="3117995" cy="997758"/>
      </dsp:txXfrm>
    </dsp:sp>
    <dsp:sp modelId="{CCC7CE1B-909E-412B-84E7-528F2A96044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6C372-D81A-42A4-A72F-681D34BF692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DB578-DDF4-4A84-BC59-B3BA8A5F1E84}">
      <dsp:nvSpPr>
        <dsp:cNvPr id="0" name=""/>
        <dsp:cNvSpPr/>
      </dsp:nvSpPr>
      <dsp:spPr>
        <a:xfrm>
          <a:off x="1012314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latin typeface="Berlin Sans FB Demi" panose="020E0802020502020306" pitchFamily="34" charset="0"/>
            </a:rPr>
            <a:t>EMPLEADOS</a:t>
          </a:r>
          <a:endParaRPr lang="es-GT" sz="3600" kern="1200" dirty="0">
            <a:latin typeface="Berlin Sans FB Demi" panose="020E0802020502020306" pitchFamily="34" charset="0"/>
          </a:endParaRPr>
        </a:p>
      </dsp:txBody>
      <dsp:txXfrm>
        <a:off x="1012314" y="2497134"/>
        <a:ext cx="3117995" cy="997758"/>
      </dsp:txXfrm>
    </dsp:sp>
    <dsp:sp modelId="{D8467BC7-1C4B-4905-925B-9A0671084A86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CC86D-94F4-4458-ADFE-632919C0AC76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80965-2456-4A24-9F27-8C49965E4D49}">
      <dsp:nvSpPr>
        <dsp:cNvPr id="0" name=""/>
        <dsp:cNvSpPr/>
      </dsp:nvSpPr>
      <dsp:spPr>
        <a:xfrm>
          <a:off x="4785089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latin typeface="Berlin Sans FB Demi" panose="020E0802020502020306" pitchFamily="34" charset="0"/>
            </a:rPr>
            <a:t>PUESTOS</a:t>
          </a:r>
          <a:endParaRPr lang="es-GT" sz="3600" kern="1200" dirty="0">
            <a:latin typeface="Berlin Sans FB Demi" panose="020E0802020502020306" pitchFamily="34" charset="0"/>
          </a:endParaRPr>
        </a:p>
      </dsp:txBody>
      <dsp:txXfrm>
        <a:off x="4785089" y="2497134"/>
        <a:ext cx="3117995" cy="997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22159-71C6-455B-A33F-D8065C278287}">
      <dsp:nvSpPr>
        <dsp:cNvPr id="0" name=""/>
        <dsp:cNvSpPr/>
      </dsp:nvSpPr>
      <dsp:spPr>
        <a:xfrm>
          <a:off x="4457700" y="1615443"/>
          <a:ext cx="3153855" cy="547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681"/>
              </a:lnTo>
              <a:lnTo>
                <a:pt x="3153855" y="273681"/>
              </a:lnTo>
              <a:lnTo>
                <a:pt x="3153855" y="5473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F35E3-C767-4D0F-9540-3A12ED8E50B6}">
      <dsp:nvSpPr>
        <dsp:cNvPr id="0" name=""/>
        <dsp:cNvSpPr/>
      </dsp:nvSpPr>
      <dsp:spPr>
        <a:xfrm>
          <a:off x="4411980" y="1615443"/>
          <a:ext cx="91440" cy="547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73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3097-BA5B-42ED-8BFD-D8F661EFD0B7}">
      <dsp:nvSpPr>
        <dsp:cNvPr id="0" name=""/>
        <dsp:cNvSpPr/>
      </dsp:nvSpPr>
      <dsp:spPr>
        <a:xfrm>
          <a:off x="1303844" y="1615443"/>
          <a:ext cx="3153855" cy="547363"/>
        </a:xfrm>
        <a:custGeom>
          <a:avLst/>
          <a:gdLst/>
          <a:ahLst/>
          <a:cxnLst/>
          <a:rect l="0" t="0" r="0" b="0"/>
          <a:pathLst>
            <a:path>
              <a:moveTo>
                <a:pt x="3153855" y="0"/>
              </a:moveTo>
              <a:lnTo>
                <a:pt x="3153855" y="273681"/>
              </a:lnTo>
              <a:lnTo>
                <a:pt x="0" y="273681"/>
              </a:lnTo>
              <a:lnTo>
                <a:pt x="0" y="54736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8892-D9F5-4FC0-9B95-95671D84F2E2}">
      <dsp:nvSpPr>
        <dsp:cNvPr id="0" name=""/>
        <dsp:cNvSpPr/>
      </dsp:nvSpPr>
      <dsp:spPr>
        <a:xfrm>
          <a:off x="3806076" y="312197"/>
          <a:ext cx="1303246" cy="130324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21780-F6E7-453D-B2A9-82A381EF81F9}">
      <dsp:nvSpPr>
        <dsp:cNvPr id="0" name=""/>
        <dsp:cNvSpPr/>
      </dsp:nvSpPr>
      <dsp:spPr>
        <a:xfrm>
          <a:off x="3806076" y="312197"/>
          <a:ext cx="1303246" cy="130324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1707-3B9D-4D89-9B54-CDCF265558B5}">
      <dsp:nvSpPr>
        <dsp:cNvPr id="0" name=""/>
        <dsp:cNvSpPr/>
      </dsp:nvSpPr>
      <dsp:spPr>
        <a:xfrm>
          <a:off x="3154453" y="546781"/>
          <a:ext cx="2606492" cy="83407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latin typeface="Berlin Sans FB Demi" panose="020E0802020502020306" pitchFamily="34" charset="0"/>
            </a:rPr>
            <a:t>SELECCIÓN DE PERSONAL</a:t>
          </a:r>
          <a:endParaRPr lang="es-GT" sz="2800" kern="1200" dirty="0">
            <a:latin typeface="Berlin Sans FB Demi" panose="020E0802020502020306" pitchFamily="34" charset="0"/>
          </a:endParaRPr>
        </a:p>
      </dsp:txBody>
      <dsp:txXfrm>
        <a:off x="3154453" y="546781"/>
        <a:ext cx="2606492" cy="834077"/>
      </dsp:txXfrm>
    </dsp:sp>
    <dsp:sp modelId="{CCC7CE1B-909E-412B-84E7-528F2A960441}">
      <dsp:nvSpPr>
        <dsp:cNvPr id="0" name=""/>
        <dsp:cNvSpPr/>
      </dsp:nvSpPr>
      <dsp:spPr>
        <a:xfrm>
          <a:off x="652221" y="2162806"/>
          <a:ext cx="1303246" cy="130324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6C372-D81A-42A4-A72F-681D34BF6921}">
      <dsp:nvSpPr>
        <dsp:cNvPr id="0" name=""/>
        <dsp:cNvSpPr/>
      </dsp:nvSpPr>
      <dsp:spPr>
        <a:xfrm>
          <a:off x="652221" y="2162806"/>
          <a:ext cx="1303246" cy="130324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DB578-DDF4-4A84-BC59-B3BA8A5F1E84}">
      <dsp:nvSpPr>
        <dsp:cNvPr id="0" name=""/>
        <dsp:cNvSpPr/>
      </dsp:nvSpPr>
      <dsp:spPr>
        <a:xfrm>
          <a:off x="598" y="2397390"/>
          <a:ext cx="2606492" cy="83407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latin typeface="Berlin Sans FB Demi" panose="020E0802020502020306" pitchFamily="34" charset="0"/>
            </a:rPr>
            <a:t>SOLICITANTE</a:t>
          </a:r>
          <a:endParaRPr lang="es-GT" sz="2800" kern="1200" dirty="0">
            <a:latin typeface="Berlin Sans FB Demi" panose="020E0802020502020306" pitchFamily="34" charset="0"/>
          </a:endParaRPr>
        </a:p>
      </dsp:txBody>
      <dsp:txXfrm>
        <a:off x="598" y="2397390"/>
        <a:ext cx="2606492" cy="834077"/>
      </dsp:txXfrm>
    </dsp:sp>
    <dsp:sp modelId="{43F3AE01-68A1-428C-9047-F653D394B7D5}">
      <dsp:nvSpPr>
        <dsp:cNvPr id="0" name=""/>
        <dsp:cNvSpPr/>
      </dsp:nvSpPr>
      <dsp:spPr>
        <a:xfrm>
          <a:off x="3806076" y="2162806"/>
          <a:ext cx="1303246" cy="130324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6C00D-F8D8-406F-A88F-0E926C499C49}">
      <dsp:nvSpPr>
        <dsp:cNvPr id="0" name=""/>
        <dsp:cNvSpPr/>
      </dsp:nvSpPr>
      <dsp:spPr>
        <a:xfrm>
          <a:off x="3806076" y="2162806"/>
          <a:ext cx="1303246" cy="130324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59CD8-1921-42F8-80C8-29A4E6104B53}">
      <dsp:nvSpPr>
        <dsp:cNvPr id="0" name=""/>
        <dsp:cNvSpPr/>
      </dsp:nvSpPr>
      <dsp:spPr>
        <a:xfrm>
          <a:off x="3154453" y="2397390"/>
          <a:ext cx="2606492" cy="83407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latin typeface="Berlin Sans FB Demi" panose="020E0802020502020306" pitchFamily="34" charset="0"/>
            </a:rPr>
            <a:t>REQUISICIONES DE TRABAJO</a:t>
          </a:r>
          <a:endParaRPr lang="es-GT" sz="2800" kern="1200" dirty="0">
            <a:latin typeface="Berlin Sans FB Demi" panose="020E0802020502020306" pitchFamily="34" charset="0"/>
          </a:endParaRPr>
        </a:p>
      </dsp:txBody>
      <dsp:txXfrm>
        <a:off x="3154453" y="2397390"/>
        <a:ext cx="2606492" cy="834077"/>
      </dsp:txXfrm>
    </dsp:sp>
    <dsp:sp modelId="{1E603413-9F7B-4439-A963-849673CB4D5F}">
      <dsp:nvSpPr>
        <dsp:cNvPr id="0" name=""/>
        <dsp:cNvSpPr/>
      </dsp:nvSpPr>
      <dsp:spPr>
        <a:xfrm>
          <a:off x="6959932" y="2162806"/>
          <a:ext cx="1303246" cy="1303246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1C83E-625F-4DDA-9EE7-FE6272939756}">
      <dsp:nvSpPr>
        <dsp:cNvPr id="0" name=""/>
        <dsp:cNvSpPr/>
      </dsp:nvSpPr>
      <dsp:spPr>
        <a:xfrm>
          <a:off x="6959932" y="2162806"/>
          <a:ext cx="1303246" cy="1303246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51520-04A4-4615-9DBA-24E7BAD7CE35}">
      <dsp:nvSpPr>
        <dsp:cNvPr id="0" name=""/>
        <dsp:cNvSpPr/>
      </dsp:nvSpPr>
      <dsp:spPr>
        <a:xfrm>
          <a:off x="6308309" y="2397390"/>
          <a:ext cx="2606492" cy="834077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800" kern="1200" dirty="0" smtClean="0">
              <a:latin typeface="Berlin Sans FB Demi" panose="020E0802020502020306" pitchFamily="34" charset="0"/>
            </a:rPr>
            <a:t>CONTRATOS</a:t>
          </a:r>
          <a:endParaRPr lang="es-GT" sz="2800" kern="1200" dirty="0">
            <a:latin typeface="Berlin Sans FB Demi" panose="020E0802020502020306" pitchFamily="34" charset="0"/>
          </a:endParaRPr>
        </a:p>
      </dsp:txBody>
      <dsp:txXfrm>
        <a:off x="6308309" y="2397390"/>
        <a:ext cx="2606492" cy="834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F35E3-C767-4D0F-9540-3A12ED8E50B6}">
      <dsp:nvSpPr>
        <dsp:cNvPr id="0" name=""/>
        <dsp:cNvSpPr/>
      </dsp:nvSpPr>
      <dsp:spPr>
        <a:xfrm>
          <a:off x="4457700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9"/>
              </a:lnTo>
              <a:lnTo>
                <a:pt x="1886387" y="327389"/>
              </a:lnTo>
              <a:lnTo>
                <a:pt x="1886387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3097-BA5B-42ED-8BFD-D8F661EFD0B7}">
      <dsp:nvSpPr>
        <dsp:cNvPr id="0" name=""/>
        <dsp:cNvSpPr/>
      </dsp:nvSpPr>
      <dsp:spPr>
        <a:xfrm>
          <a:off x="2571312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1886387" y="0"/>
              </a:moveTo>
              <a:lnTo>
                <a:pt x="1886387" y="327389"/>
              </a:lnTo>
              <a:lnTo>
                <a:pt x="0" y="327389"/>
              </a:lnTo>
              <a:lnTo>
                <a:pt x="0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8892-D9F5-4FC0-9B95-95671D84F2E2}">
      <dsp:nvSpPr>
        <dsp:cNvPr id="0" name=""/>
        <dsp:cNvSpPr/>
      </dsp:nvSpPr>
      <dsp:spPr>
        <a:xfrm>
          <a:off x="3634767" y="2737"/>
          <a:ext cx="1645865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21780-F6E7-453D-B2A9-82A381EF81F9}">
      <dsp:nvSpPr>
        <dsp:cNvPr id="0" name=""/>
        <dsp:cNvSpPr/>
      </dsp:nvSpPr>
      <dsp:spPr>
        <a:xfrm>
          <a:off x="3634767" y="2737"/>
          <a:ext cx="1645865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1707-3B9D-4D89-9B54-CDCF265558B5}">
      <dsp:nvSpPr>
        <dsp:cNvPr id="0" name=""/>
        <dsp:cNvSpPr/>
      </dsp:nvSpPr>
      <dsp:spPr>
        <a:xfrm>
          <a:off x="2811834" y="283357"/>
          <a:ext cx="3291730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dirty="0" smtClean="0">
              <a:latin typeface="Berlin Sans FB Demi" panose="020E0802020502020306" pitchFamily="34" charset="0"/>
            </a:rPr>
            <a:t>EVALUACIÓN DEL DESEMPEÑO</a:t>
          </a:r>
          <a:endParaRPr lang="es-GT" sz="2600" kern="1200" dirty="0">
            <a:latin typeface="Berlin Sans FB Demi" panose="020E0802020502020306" pitchFamily="34" charset="0"/>
          </a:endParaRPr>
        </a:p>
      </dsp:txBody>
      <dsp:txXfrm>
        <a:off x="2811834" y="283357"/>
        <a:ext cx="3291730" cy="997758"/>
      </dsp:txXfrm>
    </dsp:sp>
    <dsp:sp modelId="{CCC7CE1B-909E-412B-84E7-528F2A96044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6C372-D81A-42A4-A72F-681D34BF692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DB578-DDF4-4A84-BC59-B3BA8A5F1E84}">
      <dsp:nvSpPr>
        <dsp:cNvPr id="0" name=""/>
        <dsp:cNvSpPr/>
      </dsp:nvSpPr>
      <dsp:spPr>
        <a:xfrm>
          <a:off x="1012314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dirty="0" smtClean="0">
              <a:latin typeface="Berlin Sans FB Demi" panose="020E0802020502020306" pitchFamily="34" charset="0"/>
            </a:rPr>
            <a:t>CAPACITACIONES</a:t>
          </a:r>
          <a:endParaRPr lang="es-GT" sz="2600" kern="1200" dirty="0">
            <a:latin typeface="Berlin Sans FB Demi" panose="020E0802020502020306" pitchFamily="34" charset="0"/>
          </a:endParaRPr>
        </a:p>
      </dsp:txBody>
      <dsp:txXfrm>
        <a:off x="1012314" y="2497134"/>
        <a:ext cx="3117995" cy="997758"/>
      </dsp:txXfrm>
    </dsp:sp>
    <dsp:sp modelId="{43F3AE01-68A1-428C-9047-F653D394B7D5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6C00D-F8D8-406F-A88F-0E926C499C49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59CD8-1921-42F8-80C8-29A4E6104B53}">
      <dsp:nvSpPr>
        <dsp:cNvPr id="0" name=""/>
        <dsp:cNvSpPr/>
      </dsp:nvSpPr>
      <dsp:spPr>
        <a:xfrm>
          <a:off x="4785089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2600" kern="1200" dirty="0" smtClean="0">
              <a:latin typeface="Berlin Sans FB Demi" panose="020E0802020502020306" pitchFamily="34" charset="0"/>
            </a:rPr>
            <a:t>CONTROL DE TAREAS ASIGNADAS</a:t>
          </a:r>
          <a:endParaRPr lang="es-GT" sz="2600" kern="1200" dirty="0">
            <a:latin typeface="Berlin Sans FB Demi" panose="020E0802020502020306" pitchFamily="34" charset="0"/>
          </a:endParaRPr>
        </a:p>
      </dsp:txBody>
      <dsp:txXfrm>
        <a:off x="4785089" y="2497134"/>
        <a:ext cx="3117995" cy="997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F35E3-C767-4D0F-9540-3A12ED8E50B6}">
      <dsp:nvSpPr>
        <dsp:cNvPr id="0" name=""/>
        <dsp:cNvSpPr/>
      </dsp:nvSpPr>
      <dsp:spPr>
        <a:xfrm>
          <a:off x="4457700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9"/>
              </a:lnTo>
              <a:lnTo>
                <a:pt x="1886387" y="327389"/>
              </a:lnTo>
              <a:lnTo>
                <a:pt x="1886387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3097-BA5B-42ED-8BFD-D8F661EFD0B7}">
      <dsp:nvSpPr>
        <dsp:cNvPr id="0" name=""/>
        <dsp:cNvSpPr/>
      </dsp:nvSpPr>
      <dsp:spPr>
        <a:xfrm>
          <a:off x="2571312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1886387" y="0"/>
              </a:moveTo>
              <a:lnTo>
                <a:pt x="1886387" y="327389"/>
              </a:lnTo>
              <a:lnTo>
                <a:pt x="0" y="327389"/>
              </a:lnTo>
              <a:lnTo>
                <a:pt x="0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8892-D9F5-4FC0-9B95-95671D84F2E2}">
      <dsp:nvSpPr>
        <dsp:cNvPr id="0" name=""/>
        <dsp:cNvSpPr/>
      </dsp:nvSpPr>
      <dsp:spPr>
        <a:xfrm>
          <a:off x="3634767" y="2737"/>
          <a:ext cx="1645865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21780-F6E7-453D-B2A9-82A381EF81F9}">
      <dsp:nvSpPr>
        <dsp:cNvPr id="0" name=""/>
        <dsp:cNvSpPr/>
      </dsp:nvSpPr>
      <dsp:spPr>
        <a:xfrm>
          <a:off x="3634767" y="2737"/>
          <a:ext cx="1645865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1707-3B9D-4D89-9B54-CDCF265558B5}">
      <dsp:nvSpPr>
        <dsp:cNvPr id="0" name=""/>
        <dsp:cNvSpPr/>
      </dsp:nvSpPr>
      <dsp:spPr>
        <a:xfrm>
          <a:off x="2811834" y="283357"/>
          <a:ext cx="3291730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latin typeface="Berlin Sans FB Demi" panose="020E0802020502020306" pitchFamily="34" charset="0"/>
            </a:rPr>
            <a:t>NOMINA</a:t>
          </a:r>
          <a:endParaRPr lang="es-GT" sz="3600" kern="1200" dirty="0">
            <a:latin typeface="Berlin Sans FB Demi" panose="020E0802020502020306" pitchFamily="34" charset="0"/>
          </a:endParaRPr>
        </a:p>
      </dsp:txBody>
      <dsp:txXfrm>
        <a:off x="2811834" y="283357"/>
        <a:ext cx="3291730" cy="997758"/>
      </dsp:txXfrm>
    </dsp:sp>
    <dsp:sp modelId="{CCC7CE1B-909E-412B-84E7-528F2A96044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6C372-D81A-42A4-A72F-681D34BF692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DB578-DDF4-4A84-BC59-B3BA8A5F1E84}">
      <dsp:nvSpPr>
        <dsp:cNvPr id="0" name=""/>
        <dsp:cNvSpPr/>
      </dsp:nvSpPr>
      <dsp:spPr>
        <a:xfrm>
          <a:off x="1012314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latin typeface="Berlin Sans FB Demi" panose="020E0802020502020306" pitchFamily="34" charset="0"/>
            </a:rPr>
            <a:t>CONTROL DE NOMINA</a:t>
          </a:r>
          <a:endParaRPr lang="es-GT" sz="3600" kern="1200" dirty="0">
            <a:latin typeface="Berlin Sans FB Demi" panose="020E0802020502020306" pitchFamily="34" charset="0"/>
          </a:endParaRPr>
        </a:p>
      </dsp:txBody>
      <dsp:txXfrm>
        <a:off x="1012314" y="2497134"/>
        <a:ext cx="3117995" cy="997758"/>
      </dsp:txXfrm>
    </dsp:sp>
    <dsp:sp modelId="{43F3AE01-68A1-428C-9047-F653D394B7D5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6C00D-F8D8-406F-A88F-0E926C499C49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59CD8-1921-42F8-80C8-29A4E6104B53}">
      <dsp:nvSpPr>
        <dsp:cNvPr id="0" name=""/>
        <dsp:cNvSpPr/>
      </dsp:nvSpPr>
      <dsp:spPr>
        <a:xfrm>
          <a:off x="4785089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3600" kern="1200" dirty="0" smtClean="0">
              <a:latin typeface="Berlin Sans FB Demi" panose="020E0802020502020306" pitchFamily="34" charset="0"/>
            </a:rPr>
            <a:t>LIBRO DIARIO NOMINA</a:t>
          </a:r>
          <a:endParaRPr lang="es-GT" sz="3600" kern="1200" dirty="0">
            <a:latin typeface="Berlin Sans FB Demi" panose="020E0802020502020306" pitchFamily="34" charset="0"/>
          </a:endParaRPr>
        </a:p>
      </dsp:txBody>
      <dsp:txXfrm>
        <a:off x="4785089" y="2497134"/>
        <a:ext cx="3117995" cy="997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F35E3-C767-4D0F-9540-3A12ED8E50B6}">
      <dsp:nvSpPr>
        <dsp:cNvPr id="0" name=""/>
        <dsp:cNvSpPr/>
      </dsp:nvSpPr>
      <dsp:spPr>
        <a:xfrm>
          <a:off x="4457699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9"/>
              </a:lnTo>
              <a:lnTo>
                <a:pt x="1886387" y="327389"/>
              </a:lnTo>
              <a:lnTo>
                <a:pt x="1886387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93097-BA5B-42ED-8BFD-D8F661EFD0B7}">
      <dsp:nvSpPr>
        <dsp:cNvPr id="0" name=""/>
        <dsp:cNvSpPr/>
      </dsp:nvSpPr>
      <dsp:spPr>
        <a:xfrm>
          <a:off x="2571312" y="1561735"/>
          <a:ext cx="1886387" cy="654779"/>
        </a:xfrm>
        <a:custGeom>
          <a:avLst/>
          <a:gdLst/>
          <a:ahLst/>
          <a:cxnLst/>
          <a:rect l="0" t="0" r="0" b="0"/>
          <a:pathLst>
            <a:path>
              <a:moveTo>
                <a:pt x="1886387" y="0"/>
              </a:moveTo>
              <a:lnTo>
                <a:pt x="1886387" y="327389"/>
              </a:lnTo>
              <a:lnTo>
                <a:pt x="0" y="327389"/>
              </a:lnTo>
              <a:lnTo>
                <a:pt x="0" y="65477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88892-D9F5-4FC0-9B95-95671D84F2E2}">
      <dsp:nvSpPr>
        <dsp:cNvPr id="0" name=""/>
        <dsp:cNvSpPr/>
      </dsp:nvSpPr>
      <dsp:spPr>
        <a:xfrm>
          <a:off x="3634767" y="2737"/>
          <a:ext cx="1645865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21780-F6E7-453D-B2A9-82A381EF81F9}">
      <dsp:nvSpPr>
        <dsp:cNvPr id="0" name=""/>
        <dsp:cNvSpPr/>
      </dsp:nvSpPr>
      <dsp:spPr>
        <a:xfrm>
          <a:off x="3634767" y="2737"/>
          <a:ext cx="1645865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11707-3B9D-4D89-9B54-CDCF265558B5}">
      <dsp:nvSpPr>
        <dsp:cNvPr id="0" name=""/>
        <dsp:cNvSpPr/>
      </dsp:nvSpPr>
      <dsp:spPr>
        <a:xfrm>
          <a:off x="2811834" y="283357"/>
          <a:ext cx="3291730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600" kern="1200" dirty="0" smtClean="0">
              <a:latin typeface="Berlin Sans FB Demi" panose="020E0802020502020306" pitchFamily="34" charset="0"/>
            </a:rPr>
            <a:t>SEGURIDAD</a:t>
          </a:r>
          <a:endParaRPr lang="es-GT" sz="4600" kern="1200" dirty="0">
            <a:latin typeface="Berlin Sans FB Demi" panose="020E0802020502020306" pitchFamily="34" charset="0"/>
          </a:endParaRPr>
        </a:p>
      </dsp:txBody>
      <dsp:txXfrm>
        <a:off x="2811834" y="283357"/>
        <a:ext cx="3291730" cy="997758"/>
      </dsp:txXfrm>
    </dsp:sp>
    <dsp:sp modelId="{CCC7CE1B-909E-412B-84E7-528F2A96044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6C372-D81A-42A4-A72F-681D34BF6921}">
      <dsp:nvSpPr>
        <dsp:cNvPr id="0" name=""/>
        <dsp:cNvSpPr/>
      </dsp:nvSpPr>
      <dsp:spPr>
        <a:xfrm>
          <a:off x="1791813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DB578-DDF4-4A84-BC59-B3BA8A5F1E84}">
      <dsp:nvSpPr>
        <dsp:cNvPr id="0" name=""/>
        <dsp:cNvSpPr/>
      </dsp:nvSpPr>
      <dsp:spPr>
        <a:xfrm>
          <a:off x="1012314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600" kern="1200" dirty="0" smtClean="0">
              <a:latin typeface="Berlin Sans FB Demi" panose="020E0802020502020306" pitchFamily="34" charset="0"/>
            </a:rPr>
            <a:t>USUARIOS</a:t>
          </a:r>
          <a:endParaRPr lang="es-GT" sz="4600" kern="1200" dirty="0">
            <a:latin typeface="Berlin Sans FB Demi" panose="020E0802020502020306" pitchFamily="34" charset="0"/>
          </a:endParaRPr>
        </a:p>
      </dsp:txBody>
      <dsp:txXfrm>
        <a:off x="1012314" y="2497134"/>
        <a:ext cx="3117995" cy="997758"/>
      </dsp:txXfrm>
    </dsp:sp>
    <dsp:sp modelId="{43F3AE01-68A1-428C-9047-F653D394B7D5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6C00D-F8D8-406F-A88F-0E926C499C49}">
      <dsp:nvSpPr>
        <dsp:cNvPr id="0" name=""/>
        <dsp:cNvSpPr/>
      </dsp:nvSpPr>
      <dsp:spPr>
        <a:xfrm>
          <a:off x="5564588" y="2216514"/>
          <a:ext cx="1558997" cy="1558997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59CD8-1921-42F8-80C8-29A4E6104B53}">
      <dsp:nvSpPr>
        <dsp:cNvPr id="0" name=""/>
        <dsp:cNvSpPr/>
      </dsp:nvSpPr>
      <dsp:spPr>
        <a:xfrm>
          <a:off x="4785089" y="2497134"/>
          <a:ext cx="3117995" cy="99775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GT" sz="4600" kern="1200" dirty="0" smtClean="0">
              <a:latin typeface="Berlin Sans FB Demi" panose="020E0802020502020306" pitchFamily="34" charset="0"/>
            </a:rPr>
            <a:t>ROLES</a:t>
          </a:r>
          <a:endParaRPr lang="es-GT" sz="4600" kern="1200" dirty="0">
            <a:latin typeface="Berlin Sans FB Demi" panose="020E0802020502020306" pitchFamily="34" charset="0"/>
          </a:endParaRPr>
        </a:p>
      </dsp:txBody>
      <dsp:txXfrm>
        <a:off x="4785089" y="2497134"/>
        <a:ext cx="3117995" cy="99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992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184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89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401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36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2354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414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375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205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602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77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344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375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891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15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82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7051-0563-4071-B5F3-AA319D87F76C}" type="datetimeFigureOut">
              <a:rPr lang="es-GT" smtClean="0"/>
              <a:t>20/07/2015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700DE2-9587-4966-8CA6-AF3E507E174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9820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426" y="4142948"/>
            <a:ext cx="9144000" cy="126617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S</a:t>
            </a:r>
            <a:r>
              <a:rPr lang="es-GT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EMINARIO</a:t>
            </a: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 2015</a:t>
            </a:r>
          </a:p>
          <a:p>
            <a:pPr algn="l">
              <a:lnSpc>
                <a:spcPct val="100000"/>
              </a:lnSpc>
            </a:pPr>
            <a:endParaRPr lang="es-GT" dirty="0">
              <a:latin typeface="Maiandra GD" panose="020E0502030308020204" pitchFamily="34" charset="0"/>
            </a:endParaRPr>
          </a:p>
          <a:p>
            <a:pPr algn="l">
              <a:lnSpc>
                <a:spcPct val="100000"/>
              </a:lnSpc>
            </a:pPr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10" y="534864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947659"/>
              </p:ext>
            </p:extLst>
          </p:nvPr>
        </p:nvGraphicFramePr>
        <p:xfrm>
          <a:off x="1945272" y="13093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947493" y="143458"/>
            <a:ext cx="9144000" cy="126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</a:t>
            </a:r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ENCHMARKING</a:t>
            </a:r>
          </a:p>
          <a:p>
            <a:endParaRPr lang="es-GT" dirty="0" smtClean="0">
              <a:latin typeface="Maiandra GD" panose="020E0502030308020204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6" name="Imagen 5" descr="https://www.efacturar.com/imagenes/como-funciona/DynamicsNav_200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79" y="1930214"/>
            <a:ext cx="9261323" cy="296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947493" y="143458"/>
            <a:ext cx="9144000" cy="126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</a:t>
            </a:r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ENCHMARKING</a:t>
            </a:r>
          </a:p>
          <a:p>
            <a:endParaRPr lang="es-GT" dirty="0" smtClean="0">
              <a:latin typeface="Maiandra GD" panose="020E0502030308020204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7" name="Imagen 6" descr="C:\Users\Steffany Torres\Documents\SEMINARIO\Segunda Area\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7" r="12331" b="9635"/>
          <a:stretch/>
        </p:blipFill>
        <p:spPr bwMode="auto">
          <a:xfrm>
            <a:off x="2048775" y="1409635"/>
            <a:ext cx="9042718" cy="47228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3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947493" y="143458"/>
            <a:ext cx="9144000" cy="126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</a:t>
            </a:r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ENCHMARKING</a:t>
            </a:r>
          </a:p>
          <a:p>
            <a:endParaRPr lang="es-GT" dirty="0" smtClean="0">
              <a:latin typeface="Maiandra GD" panose="020E0502030308020204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6" name="Picture 3"/>
          <p:cNvPicPr/>
          <p:nvPr/>
        </p:nvPicPr>
        <p:blipFill rotWithShape="1">
          <a:blip r:embed="rId2"/>
          <a:srcRect l="-20" t="17737" r="16972" b="9023"/>
          <a:stretch/>
        </p:blipFill>
        <p:spPr>
          <a:xfrm>
            <a:off x="884986" y="1169871"/>
            <a:ext cx="10706000" cy="53339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947493" y="143458"/>
            <a:ext cx="9144000" cy="126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</a:t>
            </a:r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ENCHMARKING</a:t>
            </a:r>
          </a:p>
          <a:p>
            <a:endParaRPr lang="es-GT" dirty="0" smtClean="0">
              <a:latin typeface="Maiandra GD" panose="020E0502030308020204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6" name="Picture 3"/>
          <p:cNvPicPr/>
          <p:nvPr/>
        </p:nvPicPr>
        <p:blipFill rotWithShape="1">
          <a:blip r:embed="rId2"/>
          <a:srcRect l="2258" t="3301" r="48053" b="26804"/>
          <a:stretch/>
        </p:blipFill>
        <p:spPr>
          <a:xfrm>
            <a:off x="1947493" y="1229331"/>
            <a:ext cx="9128706" cy="54483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1947493" y="143458"/>
            <a:ext cx="9144000" cy="126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B</a:t>
            </a:r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ENCHMARKING</a:t>
            </a:r>
          </a:p>
          <a:p>
            <a:endParaRPr lang="es-GT" dirty="0" smtClean="0">
              <a:latin typeface="Maiandra GD" panose="020E0502030308020204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7" name="Picture 3"/>
          <p:cNvPicPr/>
          <p:nvPr/>
        </p:nvPicPr>
        <p:blipFill rotWithShape="1">
          <a:blip r:embed="rId2"/>
          <a:srcRect r="937" b="9727"/>
          <a:stretch/>
        </p:blipFill>
        <p:spPr>
          <a:xfrm>
            <a:off x="937575" y="1280847"/>
            <a:ext cx="10153918" cy="52873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/>
        </p:nvSpPr>
        <p:spPr>
          <a:xfrm>
            <a:off x="1947493" y="143458"/>
            <a:ext cx="9144000" cy="1266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C</a:t>
            </a:r>
            <a:r>
              <a:rPr lang="es-GT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RONOGRAMA</a:t>
            </a:r>
            <a:endParaRPr lang="es-GT" sz="48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  <a:p>
            <a:endParaRPr lang="es-GT" dirty="0" smtClean="0">
              <a:latin typeface="Maiandra GD" panose="020E0502030308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1409635"/>
            <a:ext cx="11710825" cy="39783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Propuesta Mínima</a:t>
            </a:r>
            <a:endParaRPr lang="es-GT" sz="28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772685"/>
              </p:ext>
            </p:extLst>
          </p:nvPr>
        </p:nvGraphicFramePr>
        <p:xfrm>
          <a:off x="1596981" y="1711817"/>
          <a:ext cx="9765965" cy="4560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60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5043" y="289259"/>
            <a:ext cx="7929115" cy="741051"/>
          </a:xfrm>
        </p:spPr>
        <p:txBody>
          <a:bodyPr>
            <a:normAutofit fontScale="90000"/>
          </a:bodyPr>
          <a:lstStyle/>
          <a:p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Propuesta Máxima.</a:t>
            </a:r>
            <a:endParaRPr lang="es-GT" sz="28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60781"/>
              </p:ext>
            </p:extLst>
          </p:nvPr>
        </p:nvGraphicFramePr>
        <p:xfrm>
          <a:off x="1287887" y="1030310"/>
          <a:ext cx="10315978" cy="552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50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5043" y="289259"/>
            <a:ext cx="7929115" cy="741051"/>
          </a:xfrm>
        </p:spPr>
        <p:txBody>
          <a:bodyPr>
            <a:normAutofit fontScale="90000"/>
          </a:bodyPr>
          <a:lstStyle/>
          <a:p>
            <a:r>
              <a:rPr lang="es-GT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Propuesta Intermedia</a:t>
            </a:r>
            <a:endParaRPr lang="es-GT" sz="2800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562608"/>
              </p:ext>
            </p:extLst>
          </p:nvPr>
        </p:nvGraphicFramePr>
        <p:xfrm>
          <a:off x="1287887" y="1030310"/>
          <a:ext cx="10315978" cy="552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2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43766"/>
              </p:ext>
            </p:extLst>
          </p:nvPr>
        </p:nvGraphicFramePr>
        <p:xfrm>
          <a:off x="1623298" y="124611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81580"/>
              </p:ext>
            </p:extLst>
          </p:nvPr>
        </p:nvGraphicFramePr>
        <p:xfrm>
          <a:off x="1649058" y="1463899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303220"/>
              </p:ext>
            </p:extLst>
          </p:nvPr>
        </p:nvGraphicFramePr>
        <p:xfrm>
          <a:off x="1945272" y="13093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Marcador de contenido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72766"/>
              </p:ext>
            </p:extLst>
          </p:nvPr>
        </p:nvGraphicFramePr>
        <p:xfrm>
          <a:off x="1945272" y="13093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911" y="4393304"/>
            <a:ext cx="3286261" cy="2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225</TotalTime>
  <Words>132</Words>
  <Application>Microsoft Office PowerPoint</Application>
  <PresentationFormat>Panorámica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Berlin Sans FB Demi</vt:lpstr>
      <vt:lpstr>Century Gothic</vt:lpstr>
      <vt:lpstr>Maiandra GD</vt:lpstr>
      <vt:lpstr>Wingdings 3</vt:lpstr>
      <vt:lpstr>Espiral</vt:lpstr>
      <vt:lpstr>Presentación de PowerPoint</vt:lpstr>
      <vt:lpstr>Presentación de PowerPoint</vt:lpstr>
      <vt:lpstr>Propuesta Mínima</vt:lpstr>
      <vt:lpstr>Propuesta Máxima.</vt:lpstr>
      <vt:lpstr>Propuesta Intermedia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Javier Carías Ramos.</dc:creator>
  <cp:lastModifiedBy>William</cp:lastModifiedBy>
  <cp:revision>14</cp:revision>
  <dcterms:created xsi:type="dcterms:W3CDTF">2015-07-19T01:32:48Z</dcterms:created>
  <dcterms:modified xsi:type="dcterms:W3CDTF">2015-07-21T05:43:00Z</dcterms:modified>
</cp:coreProperties>
</file>