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65" r:id="rId6"/>
    <p:sldId id="262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>
        <p:scale>
          <a:sx n="64" d="100"/>
          <a:sy n="64" d="100"/>
        </p:scale>
        <p:origin x="210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CE857-92B1-41FC-8493-B0010C6B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A1124-2A9C-49C1-BE6F-C0D39F7E8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18574-3397-449B-AC47-D7ED6CB7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E97991-EBF7-41C8-B921-B6B57C3F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40711-BE12-41FC-B5B3-57BDE4CE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2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4764B-CD88-4948-A0B0-BAF5F777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B6434F-4894-42C5-9D3F-4D5109DB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D00EA-520C-420C-BE1D-6EFD8DA5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D0C7-E352-4BD0-81D5-762A003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C2D83-426F-4AB2-A588-74B9153F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94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97964B-E698-4447-A3DF-C46FF9D04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CFC643-F8A1-4D7A-8952-660D5BF1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BB4756-0E32-4FEE-9EA7-15BFE3F3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D0E50-8B11-40D2-86B6-6BFA380F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960849-AFB8-4DAA-89BC-A11922A6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44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E7AED-8D9A-4825-9465-3B0A3D3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03138-2A59-4F49-8CB9-E280B57B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814BE-E18F-4F2B-B5E2-32EED81D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F882C-E610-4678-B734-1F0AD6FB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9624B-26A1-4923-8A51-FB0C120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82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19CF5-3FE6-4EB5-AFE9-61F90505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D9DDA-5CBE-4609-9489-AAA6391F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4A1EF-72F0-4C23-9FAC-F5629F7D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41552-CA10-4A8F-9B85-821D4A11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FBE58-2768-430D-9621-F6F107FA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57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88DCC-41F6-4BAC-8589-5B3470B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CB1C4-8CD3-4930-9F04-A49FD0604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AAD1F0-58DC-4ABE-8AE1-D6A66FF7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009254-E302-4BEC-9D98-886858B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3B96C-48E4-4A57-925C-008443E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8A51E1-71CA-49B3-9FF5-67A0D833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5DE8E-BD1B-4DF4-9A78-929AB88B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E922B-0437-42B9-BFF4-D2941DA8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4803CD-9D05-4F80-8EE8-A4939E48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E4E86-DF25-4DDC-BFC3-03EB7B44C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D3C6F6-D316-4163-9E42-EEA487570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6601DE-E10B-442C-8D14-B71B7EBD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65813E-4515-49FF-9BAE-FE10C4DB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2CFD66-3A2F-4ACC-B859-40D78337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29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A970F-3823-4862-A39E-721656D3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70B749-3857-4A3B-AB75-41EBDE2E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92A8AB-20F8-4102-940F-0BCD418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1D158F-0B0E-473C-A7ED-65C5D46D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07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CAE226-C028-4B5C-BDF2-82DBD779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1363A-5430-49AA-8991-FD3DF85F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E8B16-75ED-4449-A7BF-DA442C01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86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1D83C-846E-4FD6-BBAB-0B6B2937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F06D9-3AC7-40C1-8D3D-8BC7B44E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0398F7-2923-46F8-87C0-2E2AEBE1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47E934-55B8-4CD4-B943-FA887D78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D8B93-90E3-4350-904D-FEF5E60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E87D5-ECC6-4A86-8750-EF5A5350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60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C76B6-E999-4E65-866B-BDD663F3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95157A-53FA-4B23-9208-87244A0B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1F7E7-6BC5-4023-BC0D-92DA2D0E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405EEA-CE2F-41C2-9EBC-05305517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D4D3C-1CFF-4548-A80F-60028610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05EAA8-8AE8-400C-97B6-BF6650D9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83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B37083-E8F6-4FB6-B408-1586A461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D72E8-2396-47A6-AD47-7497E0A38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C4322-4211-498B-B769-BF52E7A3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6CF0-68D8-46CD-B02A-162F15C00607}" type="datetimeFigureOut">
              <a:rPr lang="en-DE" smtClean="0"/>
              <a:t>18/04/2021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454F5-4F72-4CB5-83D9-8885BE1AD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97EA-6894-4C05-8A2C-C04F549AA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871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FAE338-657C-4831-809D-135DD76D2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6DEAE7-57EC-4B2C-A54C-80D6D2A0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0330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Grand Sport" pitchFamily="2" charset="0"/>
              </a:rPr>
              <a:t>Auto Konfiguration Website </a:t>
            </a:r>
            <a:endParaRPr lang="en-DE" sz="4800" dirty="0">
              <a:latin typeface="Grand Sport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D59AC1-E13C-4EED-9868-7B99181A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05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>
                <a:cs typeface="Arial" panose="020B0604020202020204" pitchFamily="34" charset="0"/>
              </a:rPr>
              <a:t>Steffen Bollwahn, Linus-Alexander Steinert</a:t>
            </a:r>
            <a:endParaRPr lang="en-DE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9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0197DD-1325-49F3-8371-B374AE0A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707F18-F1A2-459D-8F6F-4407F26A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Grand Sport" pitchFamily="2" charset="0"/>
              </a:rPr>
              <a:t>Inhaltsverzeichnis </a:t>
            </a:r>
            <a:endParaRPr lang="en-DE" sz="3200" dirty="0">
              <a:latin typeface="Grand Sport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EBF0D-1339-4787-A126-5B29BEAB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200" dirty="0"/>
              <a:t>Ziele</a:t>
            </a:r>
          </a:p>
          <a:p>
            <a:r>
              <a:rPr lang="de-DE" sz="2200" dirty="0"/>
              <a:t>Probleme</a:t>
            </a:r>
          </a:p>
          <a:p>
            <a:r>
              <a:rPr lang="de-DE" sz="2200" dirty="0"/>
              <a:t>Ergebnis</a:t>
            </a:r>
          </a:p>
          <a:p>
            <a:r>
              <a:rPr lang="de-DE" sz="2200" dirty="0"/>
              <a:t>Fazit</a:t>
            </a:r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30625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D81716-196A-4BFE-8C37-B4C690C7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085540-AF56-4755-879E-8CB6B418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Grand Sport" pitchFamily="2" charset="0"/>
              </a:rPr>
              <a:t>Ziele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3E3D7-4267-4315-946F-3FB32718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Muss: </a:t>
            </a:r>
          </a:p>
          <a:p>
            <a:pPr marL="457200" lvl="1" indent="0">
              <a:buNone/>
            </a:pPr>
            <a:r>
              <a:rPr lang="de-DE" dirty="0"/>
              <a:t>- Eine Startseite </a:t>
            </a:r>
          </a:p>
          <a:p>
            <a:pPr marL="457200" lvl="1" indent="0">
              <a:buNone/>
            </a:pPr>
            <a:r>
              <a:rPr lang="de-DE" dirty="0"/>
              <a:t>- Eine Konfigurationsseite </a:t>
            </a:r>
          </a:p>
          <a:p>
            <a:pPr marL="457200" lvl="1" indent="0">
              <a:buNone/>
            </a:pPr>
            <a:r>
              <a:rPr lang="de-DE" dirty="0"/>
              <a:t>- Eine Checkoutseite </a:t>
            </a:r>
          </a:p>
          <a:p>
            <a:pPr marL="457200" lvl="1" indent="0">
              <a:buNone/>
            </a:pPr>
            <a:r>
              <a:rPr lang="de-DE" dirty="0"/>
              <a:t>- 3D Modelle zur Veranschaulichung des Autos </a:t>
            </a:r>
          </a:p>
          <a:p>
            <a:pPr marL="457200" lvl="1" indent="0">
              <a:buNone/>
            </a:pPr>
            <a:r>
              <a:rPr lang="de-DE" dirty="0"/>
              <a:t>- 3 verschiedene Farben </a:t>
            </a:r>
          </a:p>
          <a:p>
            <a:pPr marL="457200" lvl="1" indent="0">
              <a:buNone/>
            </a:pPr>
            <a:r>
              <a:rPr lang="de-DE" dirty="0"/>
              <a:t>- 3 verschiedene Felgen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Kann:</a:t>
            </a:r>
          </a:p>
          <a:p>
            <a:pPr marL="457200" lvl="1" indent="0">
              <a:buNone/>
            </a:pPr>
            <a:r>
              <a:rPr lang="de-DE" dirty="0"/>
              <a:t>- Animationen</a:t>
            </a:r>
          </a:p>
          <a:p>
            <a:pPr marL="457200" lvl="1" indent="0">
              <a:buNone/>
            </a:pPr>
            <a:r>
              <a:rPr lang="de-DE" dirty="0"/>
              <a:t>- Auto Spoiler</a:t>
            </a:r>
          </a:p>
          <a:p>
            <a:pPr marL="457200" lvl="1" indent="0">
              <a:buNone/>
            </a:pPr>
            <a:r>
              <a:rPr lang="de-DE" dirty="0"/>
              <a:t>- E-Mail versenden mit PHP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57564D-186A-4D62-A0AC-10CC1B1A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22" y="2924944"/>
            <a:ext cx="3125391" cy="2758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6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337F31-086D-4A5C-AB2C-D205582F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192189-247C-4650-B535-C66530A7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Grand Sport" pitchFamily="2" charset="0"/>
              </a:rPr>
              <a:t>Probleme</a:t>
            </a:r>
            <a:endParaRPr lang="en-DE" sz="3200" dirty="0">
              <a:latin typeface="Grand Sport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0663E-D01A-4287-BD10-48E4D97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3D-Modelle ändern</a:t>
            </a:r>
          </a:p>
          <a:p>
            <a:r>
              <a:rPr lang="de-DE" dirty="0"/>
              <a:t>3D-Modelle anzeigen </a:t>
            </a:r>
          </a:p>
          <a:p>
            <a:r>
              <a:rPr lang="de-DE" dirty="0"/>
              <a:t>Slide Show </a:t>
            </a:r>
          </a:p>
          <a:p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B9A1FE-2281-4EC3-BD95-A0CA74CE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420888"/>
            <a:ext cx="5544616" cy="3583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39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966553-58E4-4AB2-B5B2-9C7D7C57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F5F651-417B-4BD6-A479-8DD81358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169"/>
            <a:ext cx="10515600" cy="52966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900" dirty="0">
                <a:latin typeface="Grand Sport" pitchFamily="2" charset="0"/>
              </a:rPr>
              <a:t>Ergebnis</a:t>
            </a:r>
            <a:endParaRPr lang="en-DE" sz="3200" dirty="0">
              <a:latin typeface="Grand Spor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9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966553-58E4-4AB2-B5B2-9C7D7C57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F5F651-417B-4BD6-A479-8DD81358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169"/>
            <a:ext cx="10515600" cy="52966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900" dirty="0">
                <a:latin typeface="Grand Sport" pitchFamily="2" charset="0"/>
              </a:rPr>
              <a:t>Fazit</a:t>
            </a:r>
            <a:endParaRPr lang="en-DE" sz="3200" dirty="0">
              <a:latin typeface="Grand Spor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6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Grand Sport</vt:lpstr>
      <vt:lpstr>Office</vt:lpstr>
      <vt:lpstr>Auto Konfiguration Website </vt:lpstr>
      <vt:lpstr>Inhaltsverzeichnis </vt:lpstr>
      <vt:lpstr>Ziele </vt:lpstr>
      <vt:lpstr>Probleme</vt:lpstr>
      <vt:lpstr>Ergebnis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Konfiguration Website </dc:title>
  <dc:creator>Linus-Alexander Steinert / PBT3H19A</dc:creator>
  <cp:lastModifiedBy>Linus-Alexander Steinert</cp:lastModifiedBy>
  <cp:revision>6</cp:revision>
  <dcterms:created xsi:type="dcterms:W3CDTF">2021-04-02T18:32:14Z</dcterms:created>
  <dcterms:modified xsi:type="dcterms:W3CDTF">2021-04-19T08:47:12Z</dcterms:modified>
</cp:coreProperties>
</file>