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81410-870F-4DA7-9B12-94BA071EF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5C5883-11BB-479C-8DD8-F58A8BE1F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22930-3936-4886-A36F-18FF6C4A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19.01.2019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C9DC3-F7CC-49B8-BD89-A5B3E076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9F7575-8A61-4BEC-9923-46BDEBC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63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F863A-7033-4015-A882-BD8B9C6C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746A1A-D278-46F9-A33A-6D5706C48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A6FE2-7AAF-4E7B-BD51-F40688D5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19.01.2019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104364-E6E3-4F55-A17E-6B33FF52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B631E8-93BC-41CB-A779-AB269F13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4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28C6CD-E234-4CF2-B9C4-8AB86AAFA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78E3C7-33A3-4674-9DAA-016DB2A2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4217A-32C9-4C5C-9A94-A9390B07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19.01.2019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60C1FC-33E8-4920-99FF-27347DE7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F0576C-3FFC-437E-BD9B-92EBE4D2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76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7C8DC-9904-4B78-AB4C-AD98F977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500F2-658D-4895-9192-8DEBB662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7F105-D0D0-4D0F-A357-DEF33B12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19.01.2019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64BFB-1666-4F71-B135-3B0A2CD7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8BC77E-3FFB-4088-9A18-32B2B3BE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9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2374F-A11A-47F6-BE8C-02FB57B0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BA6450-A259-48B9-9D06-D64FE0342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043AF1-48F8-41A2-88CF-22A94378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19.01.2019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A90D0-BEB0-4371-8E30-1D1BB854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B7BED-C976-4852-B7FB-2C1B0842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06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E07F-D5C2-4874-8733-9A71F21D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8F914-F011-4274-8522-AF01D0878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7C409E-98A4-4DBC-8F03-136C878FF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27A7A8-9C6E-49C7-8B78-D24B9EE3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19.01.2019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C0D8BB-045A-48AB-9280-72A841A7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66400C-DDF1-43E2-9060-B9FD32C8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86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3864D-0211-40B8-99E9-1198AF12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520640-7764-495C-B51A-57F31A6DE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FD713A-E899-4D01-903C-9E022A86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439893-04F8-497C-AEE6-F1CBA0DEB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AF88EB-4824-4E57-8129-3F3C6ACCF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2013B6-9AB8-42C0-B873-9C37A5DF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19.01.2019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F17E85-F6F5-4348-977A-1317F2CC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D1B8BA-8564-4168-909A-17670D9D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67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272D9-8265-4DAC-9C4D-AE19854B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C99F0F-13EC-458B-8F76-2926113A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19.01.2019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36CE8E-BFEF-4611-AC37-EB9B68E7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313A11-CA7B-49B8-96BF-D18BC4ED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59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AAD167-B6B9-4800-B5F3-78435154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19.01.2019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437D65-F5EA-44B2-AD8E-CA48AEA3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1EFC09-7A1B-4248-8437-05816470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2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D8E93-4551-4117-B89A-7FF8102F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29FB4-C247-4FE8-9EFB-1D65856A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DD535D-4CD6-4F0B-82E4-540CE644F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74C9E0-8B7B-4D07-A9FF-2DFCEA5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19.01.2019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0C67BD-6534-4D1C-B584-BAE48C19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BD235-3B9D-43D0-B27C-8CF1301B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35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3A1D9-C66B-493C-8723-43753193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DEDE33-8C29-4F32-9072-870FF56B7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3D6040-4151-44A4-8E90-D86A50559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F449BC-7F2D-4E14-9FBF-B6D01820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19.01.2019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FB19E3-BBCB-4887-866C-755978CB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CA07D5-3FF3-4B03-BC33-B7333F5C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0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671743-B607-45C7-A59B-EE213493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942FCE-F3D2-4FD8-9A0B-BE4CE0909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CB7404-17FB-406A-B5A0-D9B17B36E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C7722-F581-4FF4-98F6-314E0F8DD03D}" type="datetimeFigureOut">
              <a:rPr lang="de-DE" smtClean="0"/>
              <a:t>19.01.2019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AE4BA2-2C2F-471D-A6AC-9A20C617E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69F94-09FF-4693-B163-03A8E79BC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50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2320168-B360-4EB7-9A9D-89200864A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1347"/>
            <a:ext cx="9144000" cy="4438835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Grundlagen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C#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MVC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WPF (XAML, Templates, Styles, Ressourcen, </a:t>
            </a:r>
            <a:r>
              <a:rPr lang="de-DE" dirty="0" err="1">
                <a:solidFill>
                  <a:schemeClr val="accent6"/>
                </a:solidFill>
              </a:rPr>
              <a:t>Blend</a:t>
            </a:r>
            <a:r>
              <a:rPr lang="de-DE" dirty="0">
                <a:solidFill>
                  <a:schemeClr val="accent6"/>
                </a:soli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MVVM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Model, View, </a:t>
            </a:r>
            <a:r>
              <a:rPr lang="de-DE" dirty="0" err="1">
                <a:solidFill>
                  <a:schemeClr val="accent6"/>
                </a:solidFill>
              </a:rPr>
              <a:t>ViewModel</a:t>
            </a:r>
            <a:endParaRPr lang="de-DE" dirty="0">
              <a:solidFill>
                <a:schemeClr val="accent6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Binding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DevExpress</a:t>
            </a:r>
            <a:endParaRPr lang="de-DE" dirty="0">
              <a:solidFill>
                <a:schemeClr val="accent6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de-DE" dirty="0"/>
              <a:t>Software Architektur Entwurfsmuster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Factory Method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Observer Pattern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Singleton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Unit-</a:t>
            </a:r>
            <a:r>
              <a:rPr lang="de-DE" dirty="0" err="1"/>
              <a:t>Testing</a:t>
            </a:r>
            <a:endParaRPr lang="de-DE" dirty="0"/>
          </a:p>
          <a:p>
            <a:pPr marL="457200" indent="-457200" algn="l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63E5469-058A-4438-AA03-EEEFDD1B106B}"/>
              </a:ext>
            </a:extLst>
          </p:cNvPr>
          <p:cNvSpPr txBox="1">
            <a:spLocks/>
          </p:cNvSpPr>
          <p:nvPr/>
        </p:nvSpPr>
        <p:spPr>
          <a:xfrm>
            <a:off x="838200" y="899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266251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INotifyPropertyChanged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19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DevExpress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63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F2658-F147-448A-BF10-1E9E46BD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94814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E39BD-4480-4BF1-B281-FF491100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C#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5B1C1-46DE-4D91-9FFB-9468C0065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  <a:p>
            <a:r>
              <a:rPr lang="de-DE" dirty="0"/>
              <a:t>Properties</a:t>
            </a:r>
          </a:p>
          <a:p>
            <a:r>
              <a:rPr lang="de-DE" dirty="0" err="1"/>
              <a:t>EventHandler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08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428D77-EDFC-47FB-80CD-468ABDB9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Allgemein</a:t>
            </a:r>
          </a:p>
          <a:p>
            <a:r>
              <a:rPr lang="de-DE" dirty="0"/>
              <a:t>XAML</a:t>
            </a:r>
          </a:p>
          <a:p>
            <a:r>
              <a:rPr lang="de-DE" dirty="0"/>
              <a:t>Ressourcen</a:t>
            </a:r>
          </a:p>
          <a:p>
            <a:r>
              <a:rPr lang="de-DE" dirty="0"/>
              <a:t>Converter</a:t>
            </a:r>
          </a:p>
          <a:p>
            <a:r>
              <a:rPr lang="de-DE"/>
              <a:t>DataTemplates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447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MVVM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AE371-C251-47F9-AD57-DBF885A23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Model</a:t>
            </a:r>
          </a:p>
          <a:p>
            <a:r>
              <a:rPr lang="de-DE" dirty="0"/>
              <a:t>View</a:t>
            </a:r>
          </a:p>
          <a:p>
            <a:r>
              <a:rPr lang="de-DE" dirty="0" err="1"/>
              <a:t>ViewModel</a:t>
            </a:r>
            <a:endParaRPr lang="de-DE" dirty="0"/>
          </a:p>
          <a:p>
            <a:r>
              <a:rPr lang="de-DE" dirty="0"/>
              <a:t>Binding</a:t>
            </a:r>
          </a:p>
          <a:p>
            <a:r>
              <a:rPr lang="de-DE" dirty="0" err="1"/>
              <a:t>INotifyPropertyChanged</a:t>
            </a:r>
            <a:endParaRPr lang="de-DE" dirty="0"/>
          </a:p>
          <a:p>
            <a:r>
              <a:rPr lang="de-DE" dirty="0" err="1"/>
              <a:t>DevExpress</a:t>
            </a:r>
            <a:r>
              <a:rPr lang="de-DE" dirty="0"/>
              <a:t> MVVM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289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51358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23467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ViewModel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731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336373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40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Grundlagen</vt:lpstr>
      <vt:lpstr>C#</vt:lpstr>
      <vt:lpstr>WPF</vt:lpstr>
      <vt:lpstr>MVVM</vt:lpstr>
      <vt:lpstr>Model</vt:lpstr>
      <vt:lpstr>View</vt:lpstr>
      <vt:lpstr>ViewModel</vt:lpstr>
      <vt:lpstr>Binding</vt:lpstr>
      <vt:lpstr>INotifyPropertyChanged</vt:lpstr>
      <vt:lpstr>DevExpress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Inhalt</dc:title>
  <dc:creator>Steffen Koch</dc:creator>
  <cp:lastModifiedBy>Steffen Koch</cp:lastModifiedBy>
  <cp:revision>5</cp:revision>
  <dcterms:created xsi:type="dcterms:W3CDTF">2019-01-19T11:22:33Z</dcterms:created>
  <dcterms:modified xsi:type="dcterms:W3CDTF">2019-01-19T13:17:33Z</dcterms:modified>
</cp:coreProperties>
</file>