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9" r:id="rId6"/>
    <p:sldId id="271" r:id="rId7"/>
    <p:sldId id="276" r:id="rId8"/>
    <p:sldId id="277" r:id="rId9"/>
    <p:sldId id="278" r:id="rId10"/>
    <p:sldId id="279" r:id="rId11"/>
    <p:sldId id="280" r:id="rId12"/>
    <p:sldId id="281" r:id="rId13"/>
    <p:sldId id="261" r:id="rId14"/>
    <p:sldId id="283" r:id="rId15"/>
    <p:sldId id="284" r:id="rId16"/>
    <p:sldId id="282" r:id="rId17"/>
    <p:sldId id="288" r:id="rId18"/>
    <p:sldId id="264" r:id="rId19"/>
    <p:sldId id="285" r:id="rId20"/>
    <p:sldId id="265" r:id="rId21"/>
    <p:sldId id="286" r:id="rId22"/>
    <p:sldId id="287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AA81410-870F-4DA7-9B12-94BA071E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25C5883-11BB-479C-8DD8-F58A8BE1F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3B222930-3936-4886-A36F-18FF6C4A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3FC9DC3-F7CC-49B8-BD89-A5B3E076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449F7575-8A61-4BEC-9923-46BDEBC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3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4DF863A-7033-4015-A882-BD8B9C6C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C0746A1A-D278-46F9-A33A-6D5706C48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6F8A6FE2-7AAF-4E7B-BD51-F40688D5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B104364-E6E3-4F55-A17E-6B33FF52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0B631E8-93BC-41CB-A779-AB269F13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4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7028C6CD-E234-4CF2-B9C4-8AB86AAFA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7678E3C7-33A3-4674-9DAA-016DB2A2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ED74217A-32C9-4C5C-9A94-A9390B07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6560C1FC-33E8-4920-99FF-27347DE7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8F0576C-3FFC-437E-BD9B-92EBE4D2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76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E7C8DC-9904-4B78-AB4C-AD98F977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A9500F2-658D-4895-9192-8DEBB662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EBD7F105-D0D0-4D0F-A357-DEF33B12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5464BFB-1666-4F71-B135-3B0A2CD7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38BC77E-3FFB-4088-9A18-32B2B3BE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9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AD2374F-A11A-47F6-BE8C-02FB57B0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69BA6450-A259-48B9-9D06-D64FE034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A5043AF1-48F8-41A2-88CF-22A94378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915A90D0-BEB0-4371-8E30-1D1BB854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AB7B7BED-C976-4852-B7FB-2C1B0842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0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61FE07F-D5C2-4874-8733-9A71F21D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3C8F914-F011-4274-8522-AF01D0878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017C409E-98A4-4DBC-8F03-136C878F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927A7A8-9C6E-49C7-8B78-D24B9EE3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ABC0D8BB-045A-48AB-9280-72A841A7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B566400C-DDF1-43E2-9060-B9FD32C8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86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A73864D-0211-40B8-99E9-1198AF12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34520640-7764-495C-B51A-57F31A6DE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B8FD713A-E899-4D01-903C-9E022A869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C2439893-04F8-497C-AEE6-F1CBA0DEB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70AF88EB-4824-4E57-8129-3F3C6ACCF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922013B6-9AB8-42C0-B873-9C37A5DF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67F17E85-F6F5-4348-977A-1317F2CC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75D1B8BA-8564-4168-909A-17670D9D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6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47272D9-8265-4DAC-9C4D-AE19854B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12C99F0F-13EC-458B-8F76-2926113A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536CE8E-BFEF-4611-AC37-EB9B68E7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9A313A11-CA7B-49B8-96BF-D18BC4ED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59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9DAAD167-B6B9-4800-B5F3-78435154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68437D65-F5EA-44B2-AD8E-CA48AEA3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DB1EFC09-7A1B-4248-8437-05816470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2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DBD8E93-4551-4117-B89A-7FF8102F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4B29FB4-C247-4FE8-9EFB-1D65856A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9ADD535D-4CD6-4F0B-82E4-540CE644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1474C9E0-8B7B-4D07-A9FF-2DFCEA5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7B0C67BD-6534-4D1C-B584-BAE48C19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484BD235-3B9D-43D0-B27C-8CF1301B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5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6C3A1D9-C66B-493C-8723-4375319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BBDEDE33-8C29-4F32-9072-870FF56B7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173D6040-4151-44A4-8E90-D86A50559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77F449BC-7F2D-4E14-9FBF-B6D01820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BBFB19E3-BBCB-4887-866C-755978CB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1CA07D5-3FF3-4B03-BC33-B7333F5C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20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F9671743-B607-45C7-A59B-EE213493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B942FCE-F3D2-4FD8-9A0B-BE4CE090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1DCB7404-17FB-406A-B5A0-D9B17B36E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7722-F581-4FF4-98F6-314E0F8DD03D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DAE4BA2-2C2F-471D-A6AC-9A20C617E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61769F94-09FF-4693-B163-03A8E79BC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61F4-87E3-4534-81B1-E391126B79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50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A2320168-B360-4EB7-9A9D-89200864A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1347"/>
            <a:ext cx="9144000" cy="4438835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Grundlagen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C#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MVC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WPF (XAML, Templates, Styles, Ressourcen, </a:t>
            </a:r>
            <a:r>
              <a:rPr lang="de-DE" dirty="0" err="1">
                <a:solidFill>
                  <a:schemeClr val="accent6"/>
                </a:solidFill>
              </a:rPr>
              <a:t>Blend</a:t>
            </a:r>
            <a:r>
              <a:rPr lang="de-DE" dirty="0">
                <a:solidFill>
                  <a:schemeClr val="accent6"/>
                </a:soli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MVVM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Model, View, </a:t>
            </a:r>
            <a:r>
              <a:rPr lang="de-DE" dirty="0" err="1">
                <a:solidFill>
                  <a:schemeClr val="accent6"/>
                </a:solidFill>
              </a:rPr>
              <a:t>ViewModel</a:t>
            </a:r>
            <a:endParaRPr lang="de-DE" dirty="0">
              <a:solidFill>
                <a:schemeClr val="accent6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Binding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DevExpress</a:t>
            </a:r>
            <a:endParaRPr lang="de-DE" dirty="0">
              <a:solidFill>
                <a:schemeClr val="accent6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de-DE" dirty="0"/>
              <a:t>Software Architektur Entwurfsmuster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Factory Method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Observer Pattern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Singleton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/>
              <a:t>Unit-</a:t>
            </a:r>
            <a:r>
              <a:rPr lang="de-DE" dirty="0" err="1"/>
              <a:t>Testing</a:t>
            </a:r>
            <a:endParaRPr lang="de-DE" dirty="0"/>
          </a:p>
          <a:p>
            <a:pPr marL="457200" indent="-457200" algn="l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363E5469-058A-4438-AA03-EEEFDD1B106B}"/>
              </a:ext>
            </a:extLst>
          </p:cNvPr>
          <p:cNvSpPr txBox="1">
            <a:spLocks/>
          </p:cNvSpPr>
          <p:nvPr/>
        </p:nvSpPr>
        <p:spPr>
          <a:xfrm>
            <a:off x="838200" y="899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66251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Styles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A4BDF82-734B-471F-B07F-EC433785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8418"/>
          </a:xfrm>
        </p:spPr>
        <p:txBody>
          <a:bodyPr/>
          <a:lstStyle/>
          <a:p>
            <a:r>
              <a:rPr lang="de-DE" dirty="0"/>
              <a:t>Aussehen von Elementen</a:t>
            </a:r>
          </a:p>
          <a:p>
            <a:r>
              <a:rPr lang="de-DE" dirty="0"/>
              <a:t>Eigene Templates</a:t>
            </a:r>
          </a:p>
          <a:p>
            <a:r>
              <a:rPr lang="de-DE" dirty="0"/>
              <a:t>Vererbung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53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DataTemplates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55420F9-5E12-43CA-8209-4006AC67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2367"/>
          </a:xfrm>
        </p:spPr>
        <p:txBody>
          <a:bodyPr/>
          <a:lstStyle/>
          <a:p>
            <a:r>
              <a:rPr lang="de-DE" dirty="0"/>
              <a:t>Aussehen von Daten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84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3531"/>
          </a:xfrm>
        </p:spPr>
        <p:txBody>
          <a:bodyPr>
            <a:normAutofit/>
          </a:bodyPr>
          <a:lstStyle/>
          <a:p>
            <a:pPr algn="ctr"/>
            <a:r>
              <a:rPr lang="de-DE" sz="5400" dirty="0"/>
              <a:t>Model – View – </a:t>
            </a:r>
            <a:r>
              <a:rPr lang="de-DE" sz="5400" dirty="0" err="1"/>
              <a:t>ViewModel</a:t>
            </a:r>
            <a:r>
              <a:rPr lang="de-DE" sz="5400" dirty="0"/>
              <a:t/>
            </a:r>
            <a:br>
              <a:rPr lang="de-DE" sz="5400" dirty="0"/>
            </a:br>
            <a:r>
              <a:rPr lang="de-DE" sz="5400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29411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A9D8746-323A-4EE8-956D-CC088FE7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Informationen zu Business Objekten</a:t>
            </a:r>
          </a:p>
          <a:p>
            <a:r>
              <a:rPr lang="de-DE" dirty="0"/>
              <a:t>Kann Validierung enthalten</a:t>
            </a:r>
          </a:p>
          <a:p>
            <a:r>
              <a:rPr lang="de-DE" dirty="0"/>
              <a:t>Business Logik</a:t>
            </a:r>
          </a:p>
        </p:txBody>
      </p:sp>
    </p:spTree>
    <p:extLst>
      <p:ext uri="{BB962C8B-B14F-4D97-AF65-F5344CB8AC3E}">
        <p14:creationId xmlns:p14="http://schemas.microsoft.com/office/powerpoint/2010/main" val="151358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A9D8746-323A-4EE8-956D-CC088FE7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Benutzeroberfläche (XAML)</a:t>
            </a:r>
          </a:p>
          <a:p>
            <a:r>
              <a:rPr lang="de-DE" dirty="0"/>
              <a:t>UI-spezifischen Code</a:t>
            </a:r>
          </a:p>
          <a:p>
            <a:r>
              <a:rPr lang="de-DE" dirty="0"/>
              <a:t>Nutzt Binding</a:t>
            </a:r>
          </a:p>
          <a:p>
            <a:r>
              <a:rPr lang="de-DE" dirty="0"/>
              <a:t>Daten kommen aus dem </a:t>
            </a:r>
            <a:r>
              <a:rPr lang="de-DE" dirty="0" err="1"/>
              <a:t>ViewModel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33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ViewModel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A9D8746-323A-4EE8-956D-CC088FE7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Stellt Kommandos und Daten bereit</a:t>
            </a:r>
          </a:p>
          <a:p>
            <a:r>
              <a:rPr lang="de-DE" dirty="0"/>
              <a:t>Weitere Informationen, wie </a:t>
            </a:r>
          </a:p>
          <a:p>
            <a:pPr lvl="1"/>
            <a:r>
              <a:rPr lang="de-DE" dirty="0"/>
              <a:t>Kann ein Kommando ausgeführt werden?</a:t>
            </a:r>
          </a:p>
          <a:p>
            <a:r>
              <a:rPr lang="de-DE" dirty="0"/>
              <a:t>KEINE </a:t>
            </a:r>
            <a:r>
              <a:rPr lang="de-DE" dirty="0" err="1"/>
              <a:t>Kentnisse</a:t>
            </a:r>
            <a:r>
              <a:rPr lang="de-DE" dirty="0"/>
              <a:t> von der View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799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https://cdn-images-1.medium.com/max/1600/1*8KprSpqqPtSuYObjOFPt2g.png">
            <a:extLst>
              <a:ext uri="{FF2B5EF4-FFF2-40B4-BE49-F238E27FC236}">
                <a16:creationId xmlns="" xmlns:a16="http://schemas.microsoft.com/office/drawing/2014/main" id="{042DA072-6724-43AF-BD50-12037271DB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30" y="1306880"/>
            <a:ext cx="7996339" cy="4244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61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ismlibrary.github.io/docs/wpf/images/Ch5Mvvm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138" y="2052526"/>
            <a:ext cx="7493313" cy="219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0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INotifyPropertyChanged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335868C-E813-4361-AACA-DD90BA8E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Informiert ein Binding, dass sich die Eigenschaft verändert hat</a:t>
            </a:r>
          </a:p>
          <a:p>
            <a:r>
              <a:rPr lang="de-DE" dirty="0"/>
              <a:t>Verschiedene Implementationen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73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 err="1"/>
              <a:t>DevExpress</a:t>
            </a:r>
            <a:endParaRPr lang="de-DE" sz="4800" dirty="0"/>
          </a:p>
        </p:txBody>
      </p:sp>
      <p:pic>
        <p:nvPicPr>
          <p:cNvPr id="2050" name="Picture 2" descr="https://www.devexpress.com/Content/Core/facebook-share-icon.png">
            <a:extLst>
              <a:ext uri="{FF2B5EF4-FFF2-40B4-BE49-F238E27FC236}">
                <a16:creationId xmlns="" xmlns:a16="http://schemas.microsoft.com/office/drawing/2014/main" id="{3A2E89D7-BF88-44EE-AB8F-BB894CFC5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3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A2320168-B360-4EB7-9A9D-89200864A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1347"/>
            <a:ext cx="9144000" cy="4438835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Grundlagen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C#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Allgemein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Unterschiede zu Java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WPF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Allgemein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XAML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Ressourcen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Binding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Converter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Styles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DataTemplates</a:t>
            </a:r>
            <a:endParaRPr lang="de-DE" dirty="0">
              <a:solidFill>
                <a:schemeClr val="accent6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MVVM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Komponenten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Model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View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ViewModel</a:t>
            </a:r>
            <a:endParaRPr lang="de-DE" dirty="0">
              <a:solidFill>
                <a:schemeClr val="accent6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de-DE" dirty="0">
                <a:solidFill>
                  <a:schemeClr val="accent6"/>
                </a:solidFill>
              </a:rPr>
              <a:t>Binding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INotifyPropertyChanged</a:t>
            </a:r>
            <a:endParaRPr lang="de-DE" dirty="0">
              <a:solidFill>
                <a:schemeClr val="accent6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DevExpress</a:t>
            </a:r>
            <a:endParaRPr lang="de-DE" dirty="0">
              <a:solidFill>
                <a:schemeClr val="accent6"/>
              </a:solidFill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BindableBase</a:t>
            </a:r>
            <a:endParaRPr lang="de-DE" dirty="0">
              <a:solidFill>
                <a:schemeClr val="accent6"/>
              </a:solidFill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de-DE" dirty="0" err="1">
                <a:solidFill>
                  <a:schemeClr val="accent6"/>
                </a:solidFill>
              </a:rPr>
              <a:t>ViewModelbase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363E5469-058A-4438-AA03-EEEFDD1B106B}"/>
              </a:ext>
            </a:extLst>
          </p:cNvPr>
          <p:cNvSpPr txBox="1">
            <a:spLocks/>
          </p:cNvSpPr>
          <p:nvPr/>
        </p:nvSpPr>
        <p:spPr>
          <a:xfrm>
            <a:off x="838200" y="899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Eigener Inhalt</a:t>
            </a:r>
          </a:p>
        </p:txBody>
      </p:sp>
    </p:spTree>
    <p:extLst>
      <p:ext uri="{BB962C8B-B14F-4D97-AF65-F5344CB8AC3E}">
        <p14:creationId xmlns:p14="http://schemas.microsoft.com/office/powerpoint/2010/main" val="2899969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BindableBase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31115D2-2B53-4B46-A368-E8B07937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2985"/>
          </a:xfrm>
        </p:spPr>
        <p:txBody>
          <a:bodyPr/>
          <a:lstStyle/>
          <a:p>
            <a:r>
              <a:rPr lang="de-DE" dirty="0"/>
              <a:t>Implementiert </a:t>
            </a:r>
            <a:r>
              <a:rPr lang="de-DE" dirty="0" err="1"/>
              <a:t>INotifyPropertyChanged</a:t>
            </a:r>
            <a:endParaRPr lang="de-DE" dirty="0"/>
          </a:p>
          <a:p>
            <a:r>
              <a:rPr lang="de-DE" dirty="0" err="1"/>
              <a:t>SetProperty</a:t>
            </a:r>
            <a:r>
              <a:rPr lang="de-DE" dirty="0"/>
              <a:t>() und </a:t>
            </a:r>
            <a:r>
              <a:rPr lang="de-DE" dirty="0" err="1"/>
              <a:t>GetProperty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59225B68-EB18-4AB0-BE53-0F5842A0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8228"/>
            <a:ext cx="6047684" cy="19914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12E09BFE-B9F0-4302-A36F-3DDDF2F0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04" y="3301733"/>
            <a:ext cx="7868879" cy="29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38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ViewModelBase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31115D2-2B53-4B46-A368-E8B07937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9932"/>
          </a:xfrm>
        </p:spPr>
        <p:txBody>
          <a:bodyPr>
            <a:normAutofit/>
          </a:bodyPr>
          <a:lstStyle/>
          <a:p>
            <a:r>
              <a:rPr lang="de-DE" dirty="0"/>
              <a:t>Erbt von </a:t>
            </a:r>
            <a:r>
              <a:rPr lang="de-DE" dirty="0" err="1"/>
              <a:t>BindableBase</a:t>
            </a:r>
            <a:endParaRPr lang="de-DE" dirty="0"/>
          </a:p>
          <a:p>
            <a:r>
              <a:rPr lang="de-DE" dirty="0" err="1"/>
              <a:t>OnInitializeInRuntime</a:t>
            </a:r>
            <a:r>
              <a:rPr lang="de-DE" dirty="0"/>
              <a:t>() und </a:t>
            </a:r>
            <a:r>
              <a:rPr lang="de-DE" dirty="0" err="1"/>
              <a:t>OnInitializeInDesignMode</a:t>
            </a:r>
            <a:r>
              <a:rPr lang="de-DE" dirty="0"/>
              <a:t>()</a:t>
            </a:r>
          </a:p>
          <a:p>
            <a:r>
              <a:rPr lang="de-DE" dirty="0"/>
              <a:t>Kommando Implementierung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F6367B95-A3F4-4410-A8C4-C0EEF709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0369"/>
            <a:ext cx="4245720" cy="31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5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89CF23-241D-4F08-93ED-6FBC5FD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Commands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31115D2-2B53-4B46-A368-E8B07937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 err="1"/>
              <a:t>DelegateCommand</a:t>
            </a:r>
            <a:r>
              <a:rPr lang="de-DE" dirty="0"/>
              <a:t> Klasse</a:t>
            </a:r>
          </a:p>
          <a:p>
            <a:r>
              <a:rPr lang="de-DE" dirty="0"/>
              <a:t>Einfache Implementierung von Execute() und </a:t>
            </a:r>
            <a:r>
              <a:rPr lang="de-DE" dirty="0" err="1"/>
              <a:t>CanExecute</a:t>
            </a:r>
            <a:r>
              <a:rPr lang="de-DE" dirty="0"/>
              <a:t>()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FFC2D21F-BDD6-46A8-A9C0-FFA95E32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57" y="3151188"/>
            <a:ext cx="5143695" cy="305012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51188"/>
            <a:ext cx="3748979" cy="241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C#">
            <a:extLst>
              <a:ext uri="{FF2B5EF4-FFF2-40B4-BE49-F238E27FC236}">
                <a16:creationId xmlns="" xmlns:a16="http://schemas.microsoft.com/office/drawing/2014/main" id="{67EA6A19-5CA6-48EB-A962-105E15A2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EBE39BD-4480-4BF1-B281-FF491100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Unterschiede zu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6F5B1C1-46DE-4D91-9FFB-9468C006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Properties statt </a:t>
            </a:r>
            <a:r>
              <a:rPr lang="de-DE" dirty="0" err="1"/>
              <a:t>set</a:t>
            </a:r>
            <a:r>
              <a:rPr lang="de-DE" dirty="0"/>
              <a:t>() und </a:t>
            </a:r>
            <a:r>
              <a:rPr lang="de-DE" dirty="0" err="1"/>
              <a:t>get</a:t>
            </a:r>
            <a:r>
              <a:rPr lang="de-DE" dirty="0"/>
              <a:t>()</a:t>
            </a:r>
          </a:p>
          <a:p>
            <a:r>
              <a:rPr lang="de-DE" dirty="0"/>
              <a:t>Keine Schnittstellen für Events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EventHandler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0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3531"/>
          </a:xfrm>
        </p:spPr>
        <p:txBody>
          <a:bodyPr>
            <a:normAutofit/>
          </a:bodyPr>
          <a:lstStyle/>
          <a:p>
            <a:pPr algn="ctr"/>
            <a:r>
              <a:rPr lang="de-DE" sz="5400" dirty="0"/>
              <a:t>Windows </a:t>
            </a:r>
            <a:r>
              <a:rPr lang="de-DE" sz="5400" dirty="0" err="1"/>
              <a:t>Presentation</a:t>
            </a:r>
            <a:r>
              <a:rPr lang="de-DE" sz="5400" dirty="0"/>
              <a:t> </a:t>
            </a:r>
            <a:r>
              <a:rPr lang="de-DE" sz="5400" dirty="0" err="1"/>
              <a:t>Foundation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238447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Extensible Application Markup Language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="" xmlns:a16="http://schemas.microsoft.com/office/drawing/2014/main" id="{78023648-850B-47EB-A4D2-20B5FFEB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7991"/>
          </a:xfrm>
        </p:spPr>
        <p:txBody>
          <a:bodyPr/>
          <a:lstStyle/>
          <a:p>
            <a:r>
              <a:rPr lang="de-DE" dirty="0"/>
              <a:t>XML-basiert</a:t>
            </a:r>
          </a:p>
          <a:p>
            <a:r>
              <a:rPr lang="de-DE" dirty="0"/>
              <a:t>Grafische Elemente, Verhaltensweisen, Transformationen, Animationen, Farbverläufe,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1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AD608DC-C256-4E27-8516-D5CB84FA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8810"/>
          </a:xfrm>
        </p:spPr>
        <p:txBody>
          <a:bodyPr/>
          <a:lstStyle/>
          <a:p>
            <a:r>
              <a:rPr lang="de-DE" dirty="0"/>
              <a:t>XAML-definiert</a:t>
            </a:r>
          </a:p>
          <a:p>
            <a:r>
              <a:rPr lang="de-DE" dirty="0"/>
              <a:t>Converter, Strings, Integer, Farben, Styles,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  <a:p>
            <a:r>
              <a:rPr lang="de-DE" dirty="0"/>
              <a:t>Zugriff über </a:t>
            </a:r>
            <a:r>
              <a:rPr lang="de-DE" dirty="0" err="1"/>
              <a:t>StaticResource</a:t>
            </a:r>
            <a:r>
              <a:rPr lang="de-DE" dirty="0"/>
              <a:t> oder </a:t>
            </a:r>
            <a:r>
              <a:rPr lang="de-DE" dirty="0" err="1"/>
              <a:t>DynamicResource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15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0E9F529-D27A-40D5-AB74-59456F60E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0639"/>
          </a:xfrm>
        </p:spPr>
        <p:txBody>
          <a:bodyPr/>
          <a:lstStyle/>
          <a:p>
            <a:r>
              <a:rPr lang="de-DE" dirty="0"/>
              <a:t>Eigenschaften an andere Eigenschaften binden</a:t>
            </a:r>
          </a:p>
          <a:p>
            <a:r>
              <a:rPr lang="de-DE" dirty="0" err="1"/>
              <a:t>OneWay</a:t>
            </a:r>
            <a:r>
              <a:rPr lang="de-DE" dirty="0"/>
              <a:t>, </a:t>
            </a:r>
            <a:r>
              <a:rPr lang="de-DE" dirty="0" err="1"/>
              <a:t>TwoWay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510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540D060-8817-4429-8800-FFC613CA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Converter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86DE386-DDF7-4254-8E3D-DB0D2FDE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4926"/>
          </a:xfrm>
        </p:spPr>
        <p:txBody>
          <a:bodyPr/>
          <a:lstStyle/>
          <a:p>
            <a:r>
              <a:rPr lang="de-DE" dirty="0"/>
              <a:t>Für nicht-kompatible Datentypen</a:t>
            </a:r>
          </a:p>
          <a:p>
            <a:r>
              <a:rPr lang="de-DE" dirty="0" err="1"/>
              <a:t>IValueCoverter</a:t>
            </a:r>
            <a:r>
              <a:rPr lang="de-DE" dirty="0"/>
              <a:t> oder </a:t>
            </a:r>
            <a:r>
              <a:rPr lang="de-DE" dirty="0" err="1"/>
              <a:t>IMultiValueConverter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53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Breitbild</PresentationFormat>
  <Paragraphs>92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Unterschiede zu Java</vt:lpstr>
      <vt:lpstr>Windows Presentation Foundation</vt:lpstr>
      <vt:lpstr>Extensible Application Markup Language</vt:lpstr>
      <vt:lpstr>Ressourcen</vt:lpstr>
      <vt:lpstr>Binding</vt:lpstr>
      <vt:lpstr>Converter</vt:lpstr>
      <vt:lpstr>Styles</vt:lpstr>
      <vt:lpstr>DataTemplates</vt:lpstr>
      <vt:lpstr>Model – View – ViewModel MVVM</vt:lpstr>
      <vt:lpstr>Model</vt:lpstr>
      <vt:lpstr>View</vt:lpstr>
      <vt:lpstr>ViewModel</vt:lpstr>
      <vt:lpstr>PowerPoint-Präsentation</vt:lpstr>
      <vt:lpstr>PowerPoint-Präsentation</vt:lpstr>
      <vt:lpstr>INotifyPropertyChanged</vt:lpstr>
      <vt:lpstr>DevExpress</vt:lpstr>
      <vt:lpstr>BindableBase</vt:lpstr>
      <vt:lpstr>ViewModelBase </vt:lpstr>
      <vt:lpstr>Commands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Inhalt</dc:title>
  <dc:creator>Steffen Koch</dc:creator>
  <cp:lastModifiedBy>Koch, Steffen</cp:lastModifiedBy>
  <cp:revision>26</cp:revision>
  <dcterms:created xsi:type="dcterms:W3CDTF">2019-01-19T11:22:33Z</dcterms:created>
  <dcterms:modified xsi:type="dcterms:W3CDTF">2019-01-21T09:14:06Z</dcterms:modified>
</cp:coreProperties>
</file>