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3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5" r:id="rId18"/>
    <p:sldId id="270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91" autoAdjust="0"/>
    <p:restoredTop sz="94660"/>
  </p:normalViewPr>
  <p:slideViewPr>
    <p:cSldViewPr>
      <p:cViewPr>
        <p:scale>
          <a:sx n="60" d="100"/>
          <a:sy n="60" d="100"/>
        </p:scale>
        <p:origin x="758" y="10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CF726-A302-46B4-B47F-4AC036195F00}" type="datetimeFigureOut">
              <a:rPr lang="de-DE" smtClean="0"/>
              <a:t>05.07.2017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0BDC-320A-46F4-9EB2-127387AA98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311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F0BDC-320A-46F4-9EB2-127387AA98F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63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2C6AF-4C0C-4EE5-BB36-6BE1014E8023}" type="datetime1">
              <a:rPr lang="de-DE" smtClean="0"/>
              <a:t>05.07.2017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64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D14B-41F3-4D5D-BF33-04E934F71EBD}" type="datetime1">
              <a:rPr lang="de-DE" smtClean="0"/>
              <a:t>05.07.2017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85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01AD-FC36-473C-8925-61720B18A2A7}" type="datetime1">
              <a:rPr lang="de-DE" smtClean="0"/>
              <a:t>05.07.2017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58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89E2-926D-41C4-8C92-0A97E9E6B84E}" type="datetime1">
              <a:rPr lang="de-DE" smtClean="0"/>
              <a:t>05.07.2017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22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9352-D37D-4A06-B17C-FEA3F0847D62}" type="datetime1">
              <a:rPr lang="de-DE" smtClean="0"/>
              <a:t>05.07.2017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15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3429D-AD5E-4C62-9484-7E88634480BD}" type="datetime1">
              <a:rPr lang="de-DE" smtClean="0"/>
              <a:t>05.07.2017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31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A923-E774-4FFA-8E45-9739D66CC2D3}" type="datetime1">
              <a:rPr lang="de-DE" smtClean="0"/>
              <a:t>05.07.2017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9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46A1-37F4-4C3D-A09B-F8157B6E9C7F}" type="datetime1">
              <a:rPr lang="de-DE" smtClean="0"/>
              <a:t>05.07.2017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9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854D-018F-4898-A28C-719337BC896D}" type="datetime1">
              <a:rPr lang="de-DE" smtClean="0"/>
              <a:t>05.07.2017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64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D783-92CD-4C52-9EEC-77FEEB835B74}" type="datetime1">
              <a:rPr lang="de-DE" smtClean="0"/>
              <a:t>05.07.2017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0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8288-2DA8-41DE-928F-3E65E7D9BE22}" type="datetime1">
              <a:rPr lang="de-DE" smtClean="0"/>
              <a:t>05.07.2017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63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26F0F-82B5-46B2-A026-3CDBD977DE60}" type="datetime1">
              <a:rPr lang="de-DE" smtClean="0"/>
              <a:t>05.07.2017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43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442585" y="2060556"/>
            <a:ext cx="6258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smtClean="0">
                <a:latin typeface="Rockwell" panose="02060603020205020403" pitchFamily="18" charset="0"/>
              </a:rPr>
              <a:t>Password-Manager</a:t>
            </a:r>
            <a:endParaRPr lang="de-DE" sz="5400" dirty="0">
              <a:latin typeface="Rockwell" panose="02060603020205020403" pitchFamily="18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442585" y="2989768"/>
            <a:ext cx="2461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Rockwell" panose="02060603020205020403" pitchFamily="18" charset="0"/>
              </a:rPr>
              <a:t>Mobile Anwendung 1</a:t>
            </a:r>
            <a:endParaRPr lang="de-DE" dirty="0">
              <a:latin typeface="Rockwell" panose="02060603020205020403" pitchFamily="18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442585" y="4355231"/>
            <a:ext cx="2139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Rockwell" panose="02060603020205020403" pitchFamily="18" charset="0"/>
              </a:rPr>
              <a:t>coded</a:t>
            </a:r>
            <a:r>
              <a:rPr lang="de-DE" sz="1400" dirty="0" smtClean="0">
                <a:latin typeface="Rockwell" panose="02060603020205020403" pitchFamily="18" charset="0"/>
              </a:rPr>
              <a:t> </a:t>
            </a:r>
            <a:r>
              <a:rPr lang="de-DE" sz="1400" dirty="0" err="1" smtClean="0">
                <a:latin typeface="Rockwell" panose="02060603020205020403" pitchFamily="18" charset="0"/>
              </a:rPr>
              <a:t>and</a:t>
            </a:r>
            <a:r>
              <a:rPr lang="de-DE" sz="1400" dirty="0" smtClean="0">
                <a:latin typeface="Rockwell" panose="02060603020205020403" pitchFamily="18" charset="0"/>
              </a:rPr>
              <a:t> </a:t>
            </a:r>
            <a:r>
              <a:rPr lang="de-DE" sz="1400" dirty="0" err="1" smtClean="0">
                <a:latin typeface="Rockwell" panose="02060603020205020403" pitchFamily="18" charset="0"/>
              </a:rPr>
              <a:t>designed</a:t>
            </a:r>
            <a:r>
              <a:rPr lang="de-DE" sz="1400" dirty="0" smtClean="0">
                <a:latin typeface="Rockwell" panose="02060603020205020403" pitchFamily="18" charset="0"/>
              </a:rPr>
              <a:t> </a:t>
            </a:r>
            <a:r>
              <a:rPr lang="de-DE" sz="1400" dirty="0" err="1" smtClean="0">
                <a:latin typeface="Rockwell" panose="02060603020205020403" pitchFamily="18" charset="0"/>
              </a:rPr>
              <a:t>by</a:t>
            </a:r>
            <a:endParaRPr lang="de-DE" sz="1400" dirty="0" smtClean="0">
              <a:latin typeface="Rockwell" panose="02060603020205020403" pitchFamily="18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442585" y="4663008"/>
            <a:ext cx="325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Rockwell" panose="02060603020205020403" pitchFamily="18" charset="0"/>
              </a:rPr>
              <a:t>Steffen Koch &amp; Andreas Muss</a:t>
            </a:r>
            <a:endParaRPr lang="de-DE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27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3386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>
                <a:latin typeface="Rockwell" panose="02060603020205020403" pitchFamily="18" charset="0"/>
              </a:rPr>
              <a:t>PasswordActivity</a:t>
            </a:r>
            <a:endParaRPr lang="de-DE" dirty="0">
              <a:latin typeface="Rockwell" panose="02060603020205020403" pitchFamily="18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58" y="1258567"/>
            <a:ext cx="2941425" cy="52292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283" y="1258567"/>
            <a:ext cx="2941425" cy="52292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23528" y="465313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Rockwell" panose="02060603020205020403" pitchFamily="18" charset="0"/>
              </a:rPr>
              <a:t>onClick</a:t>
            </a:r>
            <a:endParaRPr lang="de-DE" dirty="0">
              <a:latin typeface="Rockwell" panose="02060603020205020403" pitchFamily="18" charset="0"/>
            </a:endParaRPr>
          </a:p>
        </p:txBody>
      </p:sp>
      <p:cxnSp>
        <p:nvCxnSpPr>
          <p:cNvPr id="10" name="Gerade Verbindung mit Pfeil 9"/>
          <p:cNvCxnSpPr>
            <a:stCxn id="8" idx="3"/>
          </p:cNvCxnSpPr>
          <p:nvPr/>
        </p:nvCxnSpPr>
        <p:spPr>
          <a:xfrm>
            <a:off x="1336947" y="4837802"/>
            <a:ext cx="426741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8" y="1258567"/>
            <a:ext cx="2941425" cy="5229200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7092280" y="4010580"/>
            <a:ext cx="16748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Rockwell" panose="02060603020205020403" pitchFamily="18" charset="0"/>
              </a:rPr>
              <a:t>generiertes Passwort</a:t>
            </a:r>
            <a:endParaRPr lang="de-DE" sz="1200" dirty="0">
              <a:latin typeface="Rockwell" panose="02060603020205020403" pitchFamily="18" charset="0"/>
            </a:endParaRPr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6876256" y="4287579"/>
            <a:ext cx="216024" cy="149533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7532420" y="5157192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Rockwell" panose="02060603020205020403" pitchFamily="18" charset="0"/>
              </a:rPr>
              <a:t>onClick</a:t>
            </a:r>
            <a:endParaRPr lang="de-DE" dirty="0">
              <a:latin typeface="Rockwell" panose="02060603020205020403" pitchFamily="18" charset="0"/>
            </a:endParaRPr>
          </a:p>
        </p:txBody>
      </p:sp>
      <p:cxnSp>
        <p:nvCxnSpPr>
          <p:cNvPr id="17" name="Gerade Verbindung mit Pfeil 16"/>
          <p:cNvCxnSpPr/>
          <p:nvPr/>
        </p:nvCxnSpPr>
        <p:spPr>
          <a:xfrm flipV="1">
            <a:off x="8545839" y="4941168"/>
            <a:ext cx="130617" cy="216024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8" y="1258567"/>
            <a:ext cx="2941425" cy="5229200"/>
          </a:xfrm>
          <a:prstGeom prst="rect">
            <a:avLst/>
          </a:prstGeom>
        </p:spPr>
      </p:pic>
      <p:cxnSp>
        <p:nvCxnSpPr>
          <p:cNvPr id="20" name="Gerade Verbindung 19"/>
          <p:cNvCxnSpPr/>
          <p:nvPr/>
        </p:nvCxnSpPr>
        <p:spPr>
          <a:xfrm>
            <a:off x="8514230" y="5022468"/>
            <a:ext cx="34896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7451033" y="4002053"/>
            <a:ext cx="13390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Rockwell" panose="02060603020205020403" pitchFamily="18" charset="0"/>
              </a:rPr>
              <a:t>Passwort lesbar!</a:t>
            </a:r>
            <a:endParaRPr lang="de-DE" sz="1200" dirty="0">
              <a:latin typeface="Rockwell" panose="02060603020205020403" pitchFamily="18" charset="0"/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7271657" y="4251449"/>
            <a:ext cx="260763" cy="110896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ußzeilenplatzhalter 26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59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5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1553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>
                <a:latin typeface="Rockwell" panose="02060603020205020403" pitchFamily="18" charset="0"/>
              </a:rPr>
              <a:t>Editing</a:t>
            </a:r>
            <a:endParaRPr lang="de-DE" dirty="0">
              <a:latin typeface="Rockwell" panose="02060603020205020403" pitchFamily="18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57" y="1258567"/>
            <a:ext cx="2941425" cy="52292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182" y="1258567"/>
            <a:ext cx="2941425" cy="52292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907704" y="2204864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Rockwell" panose="02060603020205020403" pitchFamily="18" charset="0"/>
              </a:rPr>
              <a:t>onClick</a:t>
            </a:r>
            <a:endParaRPr lang="de-DE" dirty="0">
              <a:latin typeface="Rockwell" panose="02060603020205020403" pitchFamily="18" charset="0"/>
            </a:endParaRPr>
          </a:p>
        </p:txBody>
      </p:sp>
      <p:cxnSp>
        <p:nvCxnSpPr>
          <p:cNvPr id="10" name="Gerade Verbindung mit Pfeil 9"/>
          <p:cNvCxnSpPr>
            <a:stCxn id="8" idx="0"/>
          </p:cNvCxnSpPr>
          <p:nvPr/>
        </p:nvCxnSpPr>
        <p:spPr>
          <a:xfrm flipV="1">
            <a:off x="2414414" y="1916832"/>
            <a:ext cx="285378" cy="288032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56" y="1258567"/>
            <a:ext cx="2941425" cy="5229200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527708" y="242439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Rockwell" panose="02060603020205020403" pitchFamily="18" charset="0"/>
              </a:rPr>
              <a:t>onClick</a:t>
            </a:r>
            <a:endParaRPr lang="de-DE" dirty="0" smtClean="0">
              <a:latin typeface="Rockwell" panose="02060603020205020403" pitchFamily="18" charset="0"/>
            </a:endParaRPr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2541127" y="1916832"/>
            <a:ext cx="302681" cy="507567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181" y="1258567"/>
            <a:ext cx="2941425" cy="5229200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6588224" y="2060848"/>
            <a:ext cx="2153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Das Editieren ist </a:t>
            </a:r>
          </a:p>
          <a:p>
            <a:r>
              <a:rPr lang="de-DE" dirty="0" smtClean="0"/>
              <a:t>ausschließlich für die</a:t>
            </a:r>
          </a:p>
          <a:p>
            <a:r>
              <a:rPr lang="de-DE" dirty="0" smtClean="0"/>
              <a:t>Kategorie gedacht.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6588224" y="3789040"/>
            <a:ext cx="18895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Das Löschen ist</a:t>
            </a:r>
          </a:p>
          <a:p>
            <a:r>
              <a:rPr lang="de-DE" dirty="0" smtClean="0"/>
              <a:t>äquivalent für die </a:t>
            </a:r>
          </a:p>
          <a:p>
            <a:r>
              <a:rPr lang="de-DE" dirty="0" smtClean="0"/>
              <a:t>Kategorie und </a:t>
            </a:r>
          </a:p>
          <a:p>
            <a:r>
              <a:rPr lang="de-DE" dirty="0" smtClean="0"/>
              <a:t>das Passwort. </a:t>
            </a:r>
            <a:endParaRPr lang="de-DE" dirty="0"/>
          </a:p>
        </p:txBody>
      </p:sp>
      <p:sp>
        <p:nvSpPr>
          <p:cNvPr id="18" name="Fußzeilenplatzhalter 17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32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6" grpId="0"/>
      <p:bldP spid="16" grpId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1579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latin typeface="Rockwell" panose="02060603020205020403" pitchFamily="18" charset="0"/>
              </a:rPr>
              <a:t>Models</a:t>
            </a:r>
            <a:endParaRPr lang="de-DE" dirty="0">
              <a:latin typeface="Rockwell" panose="02060603020205020403" pitchFamily="18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7651"/>
            <a:ext cx="3159110" cy="5790349"/>
          </a:xfrm>
          <a:prstGeom prst="rect">
            <a:avLst/>
          </a:prstGeom>
        </p:spPr>
      </p:pic>
      <p:cxnSp>
        <p:nvCxnSpPr>
          <p:cNvPr id="7" name="Gerade Verbindung 6"/>
          <p:cNvCxnSpPr/>
          <p:nvPr/>
        </p:nvCxnSpPr>
        <p:spPr>
          <a:xfrm>
            <a:off x="1691680" y="4653136"/>
            <a:ext cx="0" cy="432048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7236296" cy="407041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56" y="2348880"/>
            <a:ext cx="7132284" cy="4011910"/>
          </a:xfrm>
          <a:prstGeom prst="rect">
            <a:avLst/>
          </a:prstGeom>
        </p:spPr>
      </p:pic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92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1423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>
                <a:latin typeface="Rockwell" panose="02060603020205020403" pitchFamily="18" charset="0"/>
              </a:rPr>
              <a:t>SQLite</a:t>
            </a:r>
            <a:endParaRPr lang="de-DE" dirty="0">
              <a:latin typeface="Rockwell" panose="02060603020205020403" pitchFamily="18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9199"/>
            <a:ext cx="3707904" cy="5775925"/>
          </a:xfrm>
          <a:prstGeom prst="rect">
            <a:avLst/>
          </a:prstGeom>
        </p:spPr>
      </p:pic>
      <p:cxnSp>
        <p:nvCxnSpPr>
          <p:cNvPr id="11" name="Gerade Verbindung 10"/>
          <p:cNvCxnSpPr/>
          <p:nvPr/>
        </p:nvCxnSpPr>
        <p:spPr>
          <a:xfrm>
            <a:off x="1835696" y="2780928"/>
            <a:ext cx="0" cy="50405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33475"/>
            <a:ext cx="7900370" cy="4443958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88840"/>
            <a:ext cx="7772356" cy="43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2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1423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>
                <a:latin typeface="Rockwell" panose="02060603020205020403" pitchFamily="18" charset="0"/>
              </a:rPr>
              <a:t>SQLite</a:t>
            </a:r>
            <a:endParaRPr lang="de-DE" dirty="0">
              <a:latin typeface="Rockwell" panose="02060603020205020403" pitchFamily="18" charset="0"/>
            </a:endParaRP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9199"/>
            <a:ext cx="3707904" cy="57759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1412776"/>
            <a:ext cx="8815139" cy="3427603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69200"/>
            <a:ext cx="8994651" cy="5094872"/>
          </a:xfrm>
          <a:prstGeom prst="rect">
            <a:avLst/>
          </a:prstGeom>
        </p:spPr>
      </p:pic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59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5508104" y="274349"/>
            <a:ext cx="2014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latin typeface="Rockwell" panose="02060603020205020403" pitchFamily="18" charset="0"/>
              </a:rPr>
              <a:t>Probleme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467544" y="1772816"/>
            <a:ext cx="25065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Fragments</a:t>
            </a: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Fingerprint einbinden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Adapter für List</a:t>
            </a:r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622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5508104" y="274349"/>
            <a:ext cx="1733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latin typeface="Rockwell" panose="02060603020205020403" pitchFamily="18" charset="0"/>
              </a:rPr>
              <a:t>Adapter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9200"/>
            <a:ext cx="3533775" cy="412432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224" y="1381211"/>
            <a:ext cx="5114925" cy="4953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3748609" y="2204864"/>
            <a:ext cx="128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ViewHolder</a:t>
            </a:r>
            <a:endParaRPr lang="de-DE" dirty="0" smtClean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8609" y="2574196"/>
            <a:ext cx="5183416" cy="281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4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5508104" y="274349"/>
            <a:ext cx="2876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latin typeface="Rockwell" panose="02060603020205020403" pitchFamily="18" charset="0"/>
              </a:rPr>
              <a:t>Adapter-Filter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9200"/>
            <a:ext cx="3533775" cy="412432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29088"/>
            <a:ext cx="78867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89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409641" y="2348880"/>
            <a:ext cx="83247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smtClean="0">
                <a:latin typeface="Rockwell" panose="02060603020205020403" pitchFamily="18" charset="0"/>
              </a:rPr>
              <a:t>Vielen Dank für Ihre Aufmerksamkeit!</a:t>
            </a:r>
          </a:p>
          <a:p>
            <a:pPr algn="ctr"/>
            <a:endParaRPr lang="de-DE" sz="2400" dirty="0" smtClean="0">
              <a:latin typeface="Rockwell" panose="02060603020205020403" pitchFamily="18" charset="0"/>
            </a:endParaRPr>
          </a:p>
          <a:p>
            <a:pPr algn="ctr"/>
            <a:r>
              <a:rPr lang="de-DE" sz="2400" dirty="0" smtClean="0">
                <a:latin typeface="Rockwell" panose="02060603020205020403" pitchFamily="18" charset="0"/>
              </a:rPr>
              <a:t>Sollten sie noch Fragen haben, </a:t>
            </a:r>
          </a:p>
          <a:p>
            <a:pPr algn="ctr"/>
            <a:r>
              <a:rPr lang="de-DE" sz="2400" dirty="0" smtClean="0">
                <a:latin typeface="Rockwell" panose="02060603020205020403" pitchFamily="18" charset="0"/>
              </a:rPr>
              <a:t>zur App oder zum Code können Sie sie nun gerne stellen.</a:t>
            </a:r>
            <a:endParaRPr lang="de-DE" sz="2400" dirty="0">
              <a:latin typeface="Rockwell" panose="02060603020205020403" pitchFamily="18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08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1040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latin typeface="Rockwell" panose="02060603020205020403" pitchFamily="18" charset="0"/>
              </a:rPr>
              <a:t>Idee</a:t>
            </a:r>
            <a:endParaRPr lang="de-DE" dirty="0">
              <a:latin typeface="Rockwell" panose="02060603020205020403" pitchFamily="18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7544" y="1772816"/>
            <a:ext cx="650511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Ein Passwort für alles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Problem: unsicher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App mit verschlüsseltem Zugang die alle Passwörter speichert!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Zugang  über ein Master-Passwort oder über Fingerabdruck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Auflistung der Passwörter unterteilt nach Kategorien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z.B. E-Mail, Shops,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speichern zusätzlicher Informationen mit dem Passwort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Username, Beschreibung,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einfügen eines Passwortgenerators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dirty="0" smtClean="0"/>
              <a:t>Steffen Koch &amp; Andreas Muss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27014" y="3357865"/>
            <a:ext cx="8089972" cy="523220"/>
          </a:xfrm>
          <a:prstGeom prst="rect">
            <a:avLst/>
          </a:prstGeom>
          <a:noFill/>
          <a:scene3d>
            <a:camera prst="orthographicFront">
              <a:rot lat="0" lon="0" rev="2100000"/>
            </a:camera>
            <a:lightRig rig="threePt" dir="t"/>
          </a:scene3d>
          <a:sp3d/>
        </p:spPr>
        <p:txBody>
          <a:bodyPr wrap="none" rtlCol="0">
            <a:spAutoFit/>
          </a:bodyPr>
          <a:lstStyle/>
          <a:p>
            <a:pPr algn="ctr"/>
            <a:r>
              <a:rPr lang="de-DE" sz="2800" dirty="0" smtClean="0">
                <a:solidFill>
                  <a:srgbClr val="7030A0"/>
                </a:solidFill>
                <a:latin typeface="Rockwell" panose="02060603020205020403" pitchFamily="18" charset="0"/>
              </a:rPr>
              <a:t>„Ein Passwort für maximale Sicherheit, überall!“</a:t>
            </a:r>
            <a:endParaRPr lang="de-DE" sz="2800" dirty="0">
              <a:solidFill>
                <a:srgbClr val="7030A0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47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1794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latin typeface="Rockwell" panose="02060603020205020403" pitchFamily="18" charset="0"/>
              </a:rPr>
              <a:t>Manifest</a:t>
            </a:r>
            <a:endParaRPr lang="de-DE" dirty="0">
              <a:latin typeface="Rockwell" panose="02060603020205020403" pitchFamily="18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7651"/>
            <a:ext cx="3159110" cy="579034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87" y="1884862"/>
            <a:ext cx="7388313" cy="4155926"/>
          </a:xfrm>
          <a:prstGeom prst="rect">
            <a:avLst/>
          </a:prstGeom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44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1253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>
                <a:latin typeface="Rockwell" panose="02060603020205020403" pitchFamily="18" charset="0"/>
              </a:rPr>
              <a:t>LogIn</a:t>
            </a:r>
            <a:endParaRPr lang="de-DE" dirty="0">
              <a:latin typeface="Rockwell" panose="02060603020205020403" pitchFamily="18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58090"/>
            <a:ext cx="2941425" cy="52292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003" y="1258090"/>
            <a:ext cx="2941425" cy="52292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3685635" y="1988840"/>
            <a:ext cx="1772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Rockwell" panose="02060603020205020403" pitchFamily="18" charset="0"/>
              </a:rPr>
              <a:t>Fingerabdruck</a:t>
            </a:r>
            <a:endParaRPr lang="de-DE" dirty="0">
              <a:latin typeface="Rockwell" panose="02060603020205020403" pitchFamily="18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013032" y="4026730"/>
            <a:ext cx="1117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Rockwell" panose="02060603020205020403" pitchFamily="18" charset="0"/>
              </a:rPr>
              <a:t>Passwort</a:t>
            </a:r>
            <a:endParaRPr lang="de-DE" dirty="0">
              <a:latin typeface="Rockwell" panose="02060603020205020403" pitchFamily="18" charset="0"/>
            </a:endParaRPr>
          </a:p>
        </p:txBody>
      </p:sp>
      <p:cxnSp>
        <p:nvCxnSpPr>
          <p:cNvPr id="13" name="Gerade Verbindung mit Pfeil 12"/>
          <p:cNvCxnSpPr>
            <a:stCxn id="10" idx="1"/>
          </p:cNvCxnSpPr>
          <p:nvPr/>
        </p:nvCxnSpPr>
        <p:spPr>
          <a:xfrm flipH="1">
            <a:off x="2987824" y="2173506"/>
            <a:ext cx="697811" cy="967462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1" idx="3"/>
          </p:cNvCxnSpPr>
          <p:nvPr/>
        </p:nvCxnSpPr>
        <p:spPr>
          <a:xfrm flipV="1">
            <a:off x="5130967" y="3717032"/>
            <a:ext cx="593161" cy="494364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15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18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1253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>
                <a:latin typeface="Rockwell" panose="02060603020205020403" pitchFamily="18" charset="0"/>
              </a:rPr>
              <a:t>LogIn</a:t>
            </a:r>
            <a:endParaRPr lang="de-DE" dirty="0">
              <a:latin typeface="Rockwell" panose="02060603020205020403" pitchFamily="18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7651"/>
            <a:ext cx="3159110" cy="579034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20" y="1190483"/>
            <a:ext cx="7948027" cy="4470765"/>
          </a:xfrm>
          <a:prstGeom prst="rect">
            <a:avLst/>
          </a:prstGeom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55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1253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>
                <a:latin typeface="Rockwell" panose="02060603020205020403" pitchFamily="18" charset="0"/>
              </a:rPr>
              <a:t>LogIn</a:t>
            </a:r>
            <a:endParaRPr lang="de-DE" dirty="0">
              <a:latin typeface="Rockwell" panose="02060603020205020403" pitchFamily="18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7651"/>
            <a:ext cx="3159110" cy="579034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31018"/>
            <a:ext cx="8192910" cy="460851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049" y="2348880"/>
            <a:ext cx="7772356" cy="4371950"/>
          </a:xfrm>
          <a:prstGeom prst="rect">
            <a:avLst/>
          </a:prstGeom>
        </p:spPr>
      </p:pic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dirty="0" smtClean="0"/>
              <a:t>Steffen Koch &amp; Andreas Muss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460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1253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>
                <a:latin typeface="Rockwell" panose="02060603020205020403" pitchFamily="18" charset="0"/>
              </a:rPr>
              <a:t>LogIn</a:t>
            </a:r>
            <a:endParaRPr lang="de-DE" dirty="0">
              <a:latin typeface="Rockwell" panose="02060603020205020403" pitchFamily="18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7651"/>
            <a:ext cx="3159110" cy="579034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65" y="1133475"/>
            <a:ext cx="8177391" cy="459978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0848"/>
            <a:ext cx="8100392" cy="4556471"/>
          </a:xfrm>
          <a:prstGeom prst="rect">
            <a:avLst/>
          </a:prstGeom>
        </p:spPr>
      </p:pic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88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2550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>
                <a:latin typeface="Rockwell" panose="02060603020205020403" pitchFamily="18" charset="0"/>
              </a:rPr>
              <a:t>MainActivity</a:t>
            </a:r>
            <a:endParaRPr lang="de-DE" dirty="0">
              <a:latin typeface="Rockwell" panose="02060603020205020403" pitchFamily="18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2" y="1258567"/>
            <a:ext cx="2941425" cy="52292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287" y="1259044"/>
            <a:ext cx="2941425" cy="522919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712" y="1258567"/>
            <a:ext cx="2941693" cy="5229676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123863" y="428000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Rockwell" panose="02060603020205020403" pitchFamily="18" charset="0"/>
              </a:rPr>
              <a:t>onClick</a:t>
            </a:r>
            <a:endParaRPr lang="de-DE" dirty="0">
              <a:latin typeface="Rockwell" panose="02060603020205020403" pitchFamily="18" charset="0"/>
            </a:endParaRPr>
          </a:p>
        </p:txBody>
      </p:sp>
      <p:cxnSp>
        <p:nvCxnSpPr>
          <p:cNvPr id="11" name="Gerade Verbindung mit Pfeil 10"/>
          <p:cNvCxnSpPr>
            <a:stCxn id="9" idx="2"/>
          </p:cNvCxnSpPr>
          <p:nvPr/>
        </p:nvCxnSpPr>
        <p:spPr>
          <a:xfrm>
            <a:off x="1630573" y="4649338"/>
            <a:ext cx="861775" cy="939902"/>
          </a:xfrm>
          <a:prstGeom prst="straightConnector1">
            <a:avLst/>
          </a:prstGeom>
          <a:ln w="25400" cap="flat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187624" y="4649338"/>
            <a:ext cx="873836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631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2550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>
                <a:latin typeface="Rockwell" panose="02060603020205020403" pitchFamily="18" charset="0"/>
              </a:rPr>
              <a:t>MainActivity</a:t>
            </a:r>
            <a:endParaRPr lang="de-DE" dirty="0">
              <a:latin typeface="Rockwell" panose="02060603020205020403" pitchFamily="18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2" y="1258567"/>
            <a:ext cx="2941425" cy="52292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287" y="1258567"/>
            <a:ext cx="2941425" cy="52292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712" y="1258567"/>
            <a:ext cx="2941425" cy="5229200"/>
          </a:xfrm>
          <a:prstGeom prst="rect">
            <a:avLst/>
          </a:prstGeom>
        </p:spPr>
      </p:pic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06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Bildschirmpräsentation (4:3)</PresentationFormat>
  <Paragraphs>78</Paragraphs>
  <Slides>18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Rockwell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Familie Muss</dc:creator>
  <cp:lastModifiedBy>Steffen Koch</cp:lastModifiedBy>
  <cp:revision>23</cp:revision>
  <dcterms:created xsi:type="dcterms:W3CDTF">2017-07-04T08:46:11Z</dcterms:created>
  <dcterms:modified xsi:type="dcterms:W3CDTF">2017-07-05T10:03:54Z</dcterms:modified>
</cp:coreProperties>
</file>