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1" autoAdjust="0"/>
    <p:restoredTop sz="94660"/>
  </p:normalViewPr>
  <p:slideViewPr>
    <p:cSldViewPr>
      <p:cViewPr>
        <p:scale>
          <a:sx n="90" d="100"/>
          <a:sy n="90" d="100"/>
        </p:scale>
        <p:origin x="-144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F726-A302-46B4-B47F-4AC036195F00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0BDC-320A-46F4-9EB2-127387AA98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F0BDC-320A-46F4-9EB2-127387AA98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3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C6AF-4C0C-4EE5-BB36-6BE1014E8023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D14B-41F3-4D5D-BF33-04E934F71EBD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AD-FC36-473C-8925-61720B18A2A7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89E2-926D-41C4-8C92-0A97E9E6B84E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352-D37D-4A06-B17C-FEA3F0847D62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429D-AD5E-4C62-9484-7E88634480BD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923-E774-4FFA-8E45-9739D66CC2D3}" type="datetime1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46A1-37F4-4C3D-A09B-F8157B6E9C7F}" type="datetime1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54D-018F-4898-A28C-719337BC896D}" type="datetime1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D783-92CD-4C52-9EEC-77FEEB835B74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288-2DA8-41DE-928F-3E65E7D9BE22}" type="datetime1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F0F-82B5-46B2-A026-3CDBD977DE60}" type="datetime1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42585" y="2060556"/>
            <a:ext cx="625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latin typeface="Rockwell" panose="02060603020205020403" pitchFamily="18" charset="0"/>
              </a:rPr>
              <a:t>Password-Manager</a:t>
            </a:r>
            <a:endParaRPr lang="de-DE" sz="5400" dirty="0">
              <a:latin typeface="Rockwell" panose="02060603020205020403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2585" y="298976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Mobile Anwendung 1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42585" y="4355231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Rockwell" panose="02060603020205020403" pitchFamily="18" charset="0"/>
              </a:rPr>
              <a:t>coded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and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designed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by</a:t>
            </a:r>
            <a:endParaRPr lang="de-DE" sz="1400" dirty="0" smtClean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2585" y="4663008"/>
            <a:ext cx="32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Steffen Koch &amp; Andreas Muss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338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PasswordActivity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83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3528" y="46531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1336947" y="4837802"/>
            <a:ext cx="426741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092280" y="4010580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generiertes Passwort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76256" y="4287579"/>
            <a:ext cx="216024" cy="1495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532420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545839" y="4941168"/>
            <a:ext cx="130617" cy="21602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cxnSp>
        <p:nvCxnSpPr>
          <p:cNvPr id="20" name="Gerade Verbindung 19"/>
          <p:cNvCxnSpPr/>
          <p:nvPr/>
        </p:nvCxnSpPr>
        <p:spPr>
          <a:xfrm>
            <a:off x="8514230" y="5022468"/>
            <a:ext cx="3489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451033" y="4002053"/>
            <a:ext cx="133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Passwort lesbar!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271657" y="4251449"/>
            <a:ext cx="260763" cy="1108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Editing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2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7704" y="22048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2414414" y="1916832"/>
            <a:ext cx="285378" cy="28803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27708" y="24243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541127" y="1916832"/>
            <a:ext cx="302681" cy="50756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1" y="1258567"/>
            <a:ext cx="2941425" cy="52292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588224" y="2060848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Editieren ist </a:t>
            </a:r>
          </a:p>
          <a:p>
            <a:r>
              <a:rPr lang="de-DE" dirty="0" smtClean="0"/>
              <a:t>ausschließlich für die</a:t>
            </a:r>
          </a:p>
          <a:p>
            <a:r>
              <a:rPr lang="de-DE" dirty="0" smtClean="0"/>
              <a:t>Kategorie gedacht.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88224" y="3789040"/>
            <a:ext cx="188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Löschen ist</a:t>
            </a:r>
          </a:p>
          <a:p>
            <a:r>
              <a:rPr lang="de-DE" dirty="0" smtClean="0"/>
              <a:t>äquivalent für die </a:t>
            </a:r>
          </a:p>
          <a:p>
            <a:r>
              <a:rPr lang="de-DE" dirty="0" smtClean="0"/>
              <a:t>Kategorie und </a:t>
            </a:r>
          </a:p>
          <a:p>
            <a:r>
              <a:rPr lang="de-DE" dirty="0" smtClean="0"/>
              <a:t>das Passwort. </a:t>
            </a:r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6" grpI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Models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cxnSp>
        <p:nvCxnSpPr>
          <p:cNvPr id="7" name="Gerade Verbindung 6"/>
          <p:cNvCxnSpPr/>
          <p:nvPr/>
        </p:nvCxnSpPr>
        <p:spPr>
          <a:xfrm>
            <a:off x="1691680" y="46531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236296" cy="40704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6" y="2348880"/>
            <a:ext cx="7132284" cy="4011910"/>
          </a:xfrm>
          <a:prstGeom prst="rect">
            <a:avLst/>
          </a:prstGeo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1835696" y="2996952"/>
            <a:ext cx="0" cy="21602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3475"/>
            <a:ext cx="7900370" cy="444395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772356" cy="4371950"/>
          </a:xfrm>
          <a:prstGeom prst="rect">
            <a:avLst/>
          </a:prstGeom>
        </p:spPr>
      </p:pic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09641" y="2348880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Idee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6505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einfügen eines Passwortgenerators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014" y="3357865"/>
            <a:ext cx="8089972" cy="523220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  <a:endParaRPr lang="de-DE" sz="2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Manifest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84862"/>
            <a:ext cx="7388313" cy="415592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0" y="1190483"/>
            <a:ext cx="7948027" cy="447076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018"/>
            <a:ext cx="8192910" cy="46085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9" y="2348880"/>
            <a:ext cx="7772356" cy="437195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6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651"/>
            <a:ext cx="3159110" cy="57903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" y="1133475"/>
            <a:ext cx="8177391" cy="45997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8100392" cy="455647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090"/>
            <a:ext cx="2941425" cy="5229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3" y="1258090"/>
            <a:ext cx="2941425" cy="52292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685635" y="198884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Fingerabdruck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3032" y="4026730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Passwort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2987824" y="2173506"/>
            <a:ext cx="697811" cy="96746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3"/>
          </p:cNvCxnSpPr>
          <p:nvPr/>
        </p:nvCxnSpPr>
        <p:spPr>
          <a:xfrm flipV="1">
            <a:off x="5130967" y="3717032"/>
            <a:ext cx="593161" cy="4943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9044"/>
            <a:ext cx="2941425" cy="52291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693" cy="522967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123863" y="4280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630573" y="4649338"/>
            <a:ext cx="861775" cy="939902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4" y="4649338"/>
            <a:ext cx="8738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8567"/>
            <a:ext cx="2941425" cy="52292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425" cy="522920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(4:3)</PresentationFormat>
  <Paragraphs>64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Familie Muss</dc:creator>
  <cp:lastModifiedBy>Familie Muss</cp:lastModifiedBy>
  <cp:revision>15</cp:revision>
  <dcterms:created xsi:type="dcterms:W3CDTF">2017-07-04T08:46:11Z</dcterms:created>
  <dcterms:modified xsi:type="dcterms:W3CDTF">2017-07-04T13:05:22Z</dcterms:modified>
</cp:coreProperties>
</file>