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C7A9E-DF77-41C8-ADA4-08D50E8CBE2E}" v="8" dt="2023-12-05T11:09:3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J.S. Bakker" userId="dd82627c-3b71-46ca-ba5b-5bc6f0c948cc" providerId="ADAL" clId="{38AC7A9E-DF77-41C8-ADA4-08D50E8CBE2E}"/>
    <pc:docChg chg="custSel addSld modSld">
      <pc:chgData name="Steffen J.S. Bakker" userId="dd82627c-3b71-46ca-ba5b-5bc6f0c948cc" providerId="ADAL" clId="{38AC7A9E-DF77-41C8-ADA4-08D50E8CBE2E}" dt="2023-12-05T11:10:09.655" v="482" actId="1076"/>
      <pc:docMkLst>
        <pc:docMk/>
      </pc:docMkLst>
      <pc:sldChg chg="modSp mod">
        <pc:chgData name="Steffen J.S. Bakker" userId="dd82627c-3b71-46ca-ba5b-5bc6f0c948cc" providerId="ADAL" clId="{38AC7A9E-DF77-41C8-ADA4-08D50E8CBE2E}" dt="2023-12-05T10:54:25.650" v="195" actId="20577"/>
        <pc:sldMkLst>
          <pc:docMk/>
          <pc:sldMk cId="3192117031" sldId="256"/>
        </pc:sldMkLst>
        <pc:spChg chg="mod">
          <ac:chgData name="Steffen J.S. Bakker" userId="dd82627c-3b71-46ca-ba5b-5bc6f0c948cc" providerId="ADAL" clId="{38AC7A9E-DF77-41C8-ADA4-08D50E8CBE2E}" dt="2023-12-05T10:54:25.650" v="195" actId="20577"/>
          <ac:spMkLst>
            <pc:docMk/>
            <pc:sldMk cId="3192117031" sldId="256"/>
            <ac:spMk id="2" creationId="{C0490741-AC67-F574-61A5-8C5A715B762C}"/>
          </ac:spMkLst>
        </pc:spChg>
      </pc:sldChg>
      <pc:sldChg chg="addSp modSp mod">
        <pc:chgData name="Steffen J.S. Bakker" userId="dd82627c-3b71-46ca-ba5b-5bc6f0c948cc" providerId="ADAL" clId="{38AC7A9E-DF77-41C8-ADA4-08D50E8CBE2E}" dt="2023-12-05T11:00:46.863" v="215" actId="20577"/>
        <pc:sldMkLst>
          <pc:docMk/>
          <pc:sldMk cId="3979692592" sldId="257"/>
        </pc:sldMkLst>
        <pc:spChg chg="mod">
          <ac:chgData name="Steffen J.S. Bakker" userId="dd82627c-3b71-46ca-ba5b-5bc6f0c948cc" providerId="ADAL" clId="{38AC7A9E-DF77-41C8-ADA4-08D50E8CBE2E}" dt="2023-12-05T11:00:46.863" v="215" actId="20577"/>
          <ac:spMkLst>
            <pc:docMk/>
            <pc:sldMk cId="3979692592" sldId="257"/>
            <ac:spMk id="2" creationId="{547B48E5-9068-912F-8FDA-C6DE4E16A33C}"/>
          </ac:spMkLst>
        </pc:spChg>
        <pc:spChg chg="add mod">
          <ac:chgData name="Steffen J.S. Bakker" userId="dd82627c-3b71-46ca-ba5b-5bc6f0c948cc" providerId="ADAL" clId="{38AC7A9E-DF77-41C8-ADA4-08D50E8CBE2E}" dt="2023-12-05T10:45:26.874" v="2" actId="114"/>
          <ac:spMkLst>
            <pc:docMk/>
            <pc:sldMk cId="3979692592" sldId="257"/>
            <ac:spMk id="20" creationId="{6C7E1321-74C4-C575-2ABE-ABAE613890DA}"/>
          </ac:spMkLst>
        </pc:spChg>
      </pc:sldChg>
      <pc:sldChg chg="addSp delSp modSp mod">
        <pc:chgData name="Steffen J.S. Bakker" userId="dd82627c-3b71-46ca-ba5b-5bc6f0c948cc" providerId="ADAL" clId="{38AC7A9E-DF77-41C8-ADA4-08D50E8CBE2E}" dt="2023-12-05T11:03:18.850" v="392" actId="20577"/>
        <pc:sldMkLst>
          <pc:docMk/>
          <pc:sldMk cId="1022276744" sldId="258"/>
        </pc:sldMkLst>
        <pc:spChg chg="mod">
          <ac:chgData name="Steffen J.S. Bakker" userId="dd82627c-3b71-46ca-ba5b-5bc6f0c948cc" providerId="ADAL" clId="{38AC7A9E-DF77-41C8-ADA4-08D50E8CBE2E}" dt="2023-12-05T11:03:18.850" v="392" actId="20577"/>
          <ac:spMkLst>
            <pc:docMk/>
            <pc:sldMk cId="1022276744" sldId="258"/>
            <ac:spMk id="2" creationId="{BB1F6804-D596-EFF4-F668-2C1D97D7C493}"/>
          </ac:spMkLst>
        </pc:spChg>
        <pc:spChg chg="del">
          <ac:chgData name="Steffen J.S. Bakker" userId="dd82627c-3b71-46ca-ba5b-5bc6f0c948cc" providerId="ADAL" clId="{38AC7A9E-DF77-41C8-ADA4-08D50E8CBE2E}" dt="2023-12-05T10:52:01.127" v="44"/>
          <ac:spMkLst>
            <pc:docMk/>
            <pc:sldMk cId="1022276744" sldId="258"/>
            <ac:spMk id="3" creationId="{DE6EAA44-4D28-46A9-AEBD-93ED121A26D4}"/>
          </ac:spMkLst>
        </pc:spChg>
        <pc:spChg chg="add mod">
          <ac:chgData name="Steffen J.S. Bakker" userId="dd82627c-3b71-46ca-ba5b-5bc6f0c948cc" providerId="ADAL" clId="{38AC7A9E-DF77-41C8-ADA4-08D50E8CBE2E}" dt="2023-12-05T10:54:04.842" v="155" actId="207"/>
          <ac:spMkLst>
            <pc:docMk/>
            <pc:sldMk cId="1022276744" sldId="258"/>
            <ac:spMk id="7" creationId="{AC6E43E3-CEAE-0E70-CA86-A86F06C8B2E4}"/>
          </ac:spMkLst>
        </pc:spChg>
        <pc:spChg chg="add mod">
          <ac:chgData name="Steffen J.S. Bakker" userId="dd82627c-3b71-46ca-ba5b-5bc6f0c948cc" providerId="ADAL" clId="{38AC7A9E-DF77-41C8-ADA4-08D50E8CBE2E}" dt="2023-12-05T11:02:29.381" v="391" actId="20577"/>
          <ac:spMkLst>
            <pc:docMk/>
            <pc:sldMk cId="1022276744" sldId="258"/>
            <ac:spMk id="8" creationId="{7A356F7B-13B8-5C7A-D1CE-81835CA8B3FA}"/>
          </ac:spMkLst>
        </pc:spChg>
        <pc:graphicFrameChg chg="add mod modGraphic">
          <ac:chgData name="Steffen J.S. Bakker" userId="dd82627c-3b71-46ca-ba5b-5bc6f0c948cc" providerId="ADAL" clId="{38AC7A9E-DF77-41C8-ADA4-08D50E8CBE2E}" dt="2023-12-05T10:52:19.209" v="48" actId="113"/>
          <ac:graphicFrameMkLst>
            <pc:docMk/>
            <pc:sldMk cId="1022276744" sldId="258"/>
            <ac:graphicFrameMk id="6" creationId="{7B7F2615-3CDE-5BC3-F726-3C9259292FAC}"/>
          </ac:graphicFrameMkLst>
        </pc:graphicFrameChg>
        <pc:picChg chg="add mod">
          <ac:chgData name="Steffen J.S. Bakker" userId="dd82627c-3b71-46ca-ba5b-5bc6f0c948cc" providerId="ADAL" clId="{38AC7A9E-DF77-41C8-ADA4-08D50E8CBE2E}" dt="2023-12-05T10:46:31.332" v="43" actId="14100"/>
          <ac:picMkLst>
            <pc:docMk/>
            <pc:sldMk cId="1022276744" sldId="258"/>
            <ac:picMk id="5" creationId="{A31E8DFD-24C9-E382-69DD-DBF112D8DB9E}"/>
          </ac:picMkLst>
        </pc:picChg>
      </pc:sldChg>
      <pc:sldChg chg="addSp delSp modSp add mod">
        <pc:chgData name="Steffen J.S. Bakker" userId="dd82627c-3b71-46ca-ba5b-5bc6f0c948cc" providerId="ADAL" clId="{38AC7A9E-DF77-41C8-ADA4-08D50E8CBE2E}" dt="2023-12-05T11:10:09.655" v="482" actId="1076"/>
        <pc:sldMkLst>
          <pc:docMk/>
          <pc:sldMk cId="793913739" sldId="259"/>
        </pc:sldMkLst>
        <pc:spChg chg="mod">
          <ac:chgData name="Steffen J.S. Bakker" userId="dd82627c-3b71-46ca-ba5b-5bc6f0c948cc" providerId="ADAL" clId="{38AC7A9E-DF77-41C8-ADA4-08D50E8CBE2E}" dt="2023-12-05T11:07:47.624" v="430" actId="21"/>
          <ac:spMkLst>
            <pc:docMk/>
            <pc:sldMk cId="793913739" sldId="259"/>
            <ac:spMk id="2" creationId="{BB1F6804-D596-EFF4-F668-2C1D97D7C493}"/>
          </ac:spMkLst>
        </pc:spChg>
        <pc:spChg chg="add mod">
          <ac:chgData name="Steffen J.S. Bakker" userId="dd82627c-3b71-46ca-ba5b-5bc6f0c948cc" providerId="ADAL" clId="{38AC7A9E-DF77-41C8-ADA4-08D50E8CBE2E}" dt="2023-12-05T11:07:48.096" v="431"/>
          <ac:spMkLst>
            <pc:docMk/>
            <pc:sldMk cId="793913739" sldId="259"/>
            <ac:spMk id="4" creationId="{1E3195CD-5622-F57C-AEE4-A750A046C2AC}"/>
          </ac:spMkLst>
        </pc:spChg>
        <pc:spChg chg="del">
          <ac:chgData name="Steffen J.S. Bakker" userId="dd82627c-3b71-46ca-ba5b-5bc6f0c948cc" providerId="ADAL" clId="{38AC7A9E-DF77-41C8-ADA4-08D50E8CBE2E}" dt="2023-12-05T11:03:35.847" v="414" actId="478"/>
          <ac:spMkLst>
            <pc:docMk/>
            <pc:sldMk cId="793913739" sldId="259"/>
            <ac:spMk id="7" creationId="{AC6E43E3-CEAE-0E70-CA86-A86F06C8B2E4}"/>
          </ac:spMkLst>
        </pc:spChg>
        <pc:spChg chg="del">
          <ac:chgData name="Steffen J.S. Bakker" userId="dd82627c-3b71-46ca-ba5b-5bc6f0c948cc" providerId="ADAL" clId="{38AC7A9E-DF77-41C8-ADA4-08D50E8CBE2E}" dt="2023-12-05T11:07:18.108" v="426" actId="478"/>
          <ac:spMkLst>
            <pc:docMk/>
            <pc:sldMk cId="793913739" sldId="259"/>
            <ac:spMk id="8" creationId="{7A356F7B-13B8-5C7A-D1CE-81835CA8B3FA}"/>
          </ac:spMkLst>
        </pc:spChg>
        <pc:spChg chg="add mod">
          <ac:chgData name="Steffen J.S. Bakker" userId="dd82627c-3b71-46ca-ba5b-5bc6f0c948cc" providerId="ADAL" clId="{38AC7A9E-DF77-41C8-ADA4-08D50E8CBE2E}" dt="2023-12-05T11:08:33.228" v="453" actId="1076"/>
          <ac:spMkLst>
            <pc:docMk/>
            <pc:sldMk cId="793913739" sldId="259"/>
            <ac:spMk id="17" creationId="{B97294D3-8FFD-E4D3-AD30-3A741D311823}"/>
          </ac:spMkLst>
        </pc:spChg>
        <pc:spChg chg="add mod">
          <ac:chgData name="Steffen J.S. Bakker" userId="dd82627c-3b71-46ca-ba5b-5bc6f0c948cc" providerId="ADAL" clId="{38AC7A9E-DF77-41C8-ADA4-08D50E8CBE2E}" dt="2023-12-05T11:08:38.796" v="462" actId="20577"/>
          <ac:spMkLst>
            <pc:docMk/>
            <pc:sldMk cId="793913739" sldId="259"/>
            <ac:spMk id="18" creationId="{15E7569C-9DA0-EDC7-9EF6-531868F6B4F4}"/>
          </ac:spMkLst>
        </pc:spChg>
        <pc:spChg chg="add mod">
          <ac:chgData name="Steffen J.S. Bakker" userId="dd82627c-3b71-46ca-ba5b-5bc6f0c948cc" providerId="ADAL" clId="{38AC7A9E-DF77-41C8-ADA4-08D50E8CBE2E}" dt="2023-12-05T11:08:46.075" v="472" actId="20577"/>
          <ac:spMkLst>
            <pc:docMk/>
            <pc:sldMk cId="793913739" sldId="259"/>
            <ac:spMk id="19" creationId="{055E2BF4-61F6-6CD4-B63F-FA4D71E48605}"/>
          </ac:spMkLst>
        </pc:spChg>
        <pc:spChg chg="add mod">
          <ac:chgData name="Steffen J.S. Bakker" userId="dd82627c-3b71-46ca-ba5b-5bc6f0c948cc" providerId="ADAL" clId="{38AC7A9E-DF77-41C8-ADA4-08D50E8CBE2E}" dt="2023-12-05T11:10:09.655" v="482" actId="1076"/>
          <ac:spMkLst>
            <pc:docMk/>
            <pc:sldMk cId="793913739" sldId="259"/>
            <ac:spMk id="20" creationId="{B358F000-39CC-9D59-2BCC-1AF458112A4E}"/>
          </ac:spMkLst>
        </pc:spChg>
        <pc:spChg chg="add mod">
          <ac:chgData name="Steffen J.S. Bakker" userId="dd82627c-3b71-46ca-ba5b-5bc6f0c948cc" providerId="ADAL" clId="{38AC7A9E-DF77-41C8-ADA4-08D50E8CBE2E}" dt="2023-12-05T11:10:07.572" v="481" actId="14100"/>
          <ac:spMkLst>
            <pc:docMk/>
            <pc:sldMk cId="793913739" sldId="259"/>
            <ac:spMk id="22" creationId="{9D1D78C6-8E8E-AD0F-B43E-6B2DDF163218}"/>
          </ac:spMkLst>
        </pc:spChg>
        <pc:graphicFrameChg chg="del modGraphic">
          <ac:chgData name="Steffen J.S. Bakker" userId="dd82627c-3b71-46ca-ba5b-5bc6f0c948cc" providerId="ADAL" clId="{38AC7A9E-DF77-41C8-ADA4-08D50E8CBE2E}" dt="2023-12-05T11:03:35.847" v="414" actId="478"/>
          <ac:graphicFrameMkLst>
            <pc:docMk/>
            <pc:sldMk cId="793913739" sldId="259"/>
            <ac:graphicFrameMk id="6" creationId="{7B7F2615-3CDE-5BC3-F726-3C9259292FAC}"/>
          </ac:graphicFrameMkLst>
        </pc:graphicFrameChg>
        <pc:picChg chg="del">
          <ac:chgData name="Steffen J.S. Bakker" userId="dd82627c-3b71-46ca-ba5b-5bc6f0c948cc" providerId="ADAL" clId="{38AC7A9E-DF77-41C8-ADA4-08D50E8CBE2E}" dt="2023-12-05T11:03:32.299" v="412" actId="478"/>
          <ac:picMkLst>
            <pc:docMk/>
            <pc:sldMk cId="793913739" sldId="259"/>
            <ac:picMk id="5" creationId="{A31E8DFD-24C9-E382-69DD-DBF112D8DB9E}"/>
          </ac:picMkLst>
        </pc:picChg>
        <pc:picChg chg="add mod modCrop">
          <ac:chgData name="Steffen J.S. Bakker" userId="dd82627c-3b71-46ca-ba5b-5bc6f0c948cc" providerId="ADAL" clId="{38AC7A9E-DF77-41C8-ADA4-08D50E8CBE2E}" dt="2023-12-05T11:07:50.639" v="432" actId="1076"/>
          <ac:picMkLst>
            <pc:docMk/>
            <pc:sldMk cId="793913739" sldId="259"/>
            <ac:picMk id="10" creationId="{5A4D2C25-CF37-02A6-117A-C1EA0F907C61}"/>
          </ac:picMkLst>
        </pc:picChg>
        <pc:picChg chg="add del mod modCrop">
          <ac:chgData name="Steffen J.S. Bakker" userId="dd82627c-3b71-46ca-ba5b-5bc6f0c948cc" providerId="ADAL" clId="{38AC7A9E-DF77-41C8-ADA4-08D50E8CBE2E}" dt="2023-12-05T11:04:38.468" v="421" actId="478"/>
          <ac:picMkLst>
            <pc:docMk/>
            <pc:sldMk cId="793913739" sldId="259"/>
            <ac:picMk id="12" creationId="{551FDC8A-C255-0388-1680-EA8F9A522FBB}"/>
          </ac:picMkLst>
        </pc:picChg>
        <pc:picChg chg="add mod">
          <ac:chgData name="Steffen J.S. Bakker" userId="dd82627c-3b71-46ca-ba5b-5bc6f0c948cc" providerId="ADAL" clId="{38AC7A9E-DF77-41C8-ADA4-08D50E8CBE2E}" dt="2023-12-05T11:07:57.284" v="435" actId="1076"/>
          <ac:picMkLst>
            <pc:docMk/>
            <pc:sldMk cId="793913739" sldId="259"/>
            <ac:picMk id="14" creationId="{6C98B973-59E8-8EB5-AAB8-E4B904EA8687}"/>
          </ac:picMkLst>
        </pc:picChg>
        <pc:picChg chg="add mod">
          <ac:chgData name="Steffen J.S. Bakker" userId="dd82627c-3b71-46ca-ba5b-5bc6f0c948cc" providerId="ADAL" clId="{38AC7A9E-DF77-41C8-ADA4-08D50E8CBE2E}" dt="2023-12-05T11:07:55.875" v="434" actId="1076"/>
          <ac:picMkLst>
            <pc:docMk/>
            <pc:sldMk cId="793913739" sldId="259"/>
            <ac:picMk id="16" creationId="{FBB3A088-FC1B-CCB9-7E6B-BBBC7151DF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6889-21FA-6D61-02B3-D9A259760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6BF-6EA8-EA53-554E-FDA55923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A551-3244-E953-7C7B-7DA0E4C5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664C-180D-155F-BD7C-40891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91AA-9CEE-515B-0266-C7D484F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17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F5AD-2F7E-AB57-F905-E7DEE291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8D0E-F425-0F1A-0821-09DBABCBC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A5F1-5432-AEB5-9EFE-A46092A4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5122-23EC-4007-7A03-182BF8DE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17CE-6720-C8E8-CAC0-24EA7D7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446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8E44F-012C-E871-B22C-828F36FC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38CE-BF2F-B657-E9E4-31F92136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63B1-6FCE-96E2-CFDA-34984E77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EA0B-A010-0084-15DE-023F4AA0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D338-C57F-999B-BDEE-72D2BCB5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B82A-9607-8687-6EBE-30CFA047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6A81-95BD-E1AA-A3B6-96554CF0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4E16-987C-3D0A-59E6-8353A8F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DA9B-3370-AC66-B366-CCD4C76B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ED09-F78B-E8BD-74F6-BD94F9B3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687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E318-41A5-CADD-C80D-FD62D5AF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9368F-1506-CCCF-784D-42F0AC8A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97F3-9ABE-CF61-9E6D-A5962F11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545B-ABE5-1BD1-9867-2F229DB5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F18C-E193-D3CE-D63D-A509AF0B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42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0D37-E69A-5972-7577-D66BA952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B5F4-1A04-60CA-539F-C5A28BE51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1878-7E82-3674-B0CF-BFCA3DD1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22AB-552E-2E27-C967-38611450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6AE5-ACF8-FFD6-D9FA-ED5F9418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8DC0-C496-F499-9BC0-54B74E18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2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FA19-3EEB-CC06-33B1-4C7E25E1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6D76-E501-C034-C421-E1F171A6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DF92-A467-90A8-9180-A15CC0C9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5D1D2-F143-FDB2-CD1F-0DE0D87B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6BD46-CFD9-2841-1F1C-15818CE1D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43957-5C81-E492-03B2-F010F35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159E8-8EAB-A2C0-5F39-59AFE782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B37AE-0F59-9BF8-888B-AD98614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03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18E-6ED0-92F9-1FDA-6AAAEB7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0D6FD-6B4D-37AF-C225-52F62539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EBB36-2893-994D-F946-F087BC2F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8BF4-A2AA-F3E7-3E89-3E654A6B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2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DC9A-A25A-6E38-A9DD-33119F89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A8743-4A2C-6274-652F-B147EAC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92BE-B060-1C1C-B373-9298128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72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2AF-1FB5-559B-C83F-D4691E2C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FCEA-5C7F-9E0B-AF00-02D0B67F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EAB09-F24D-738E-A7A7-828E1A47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0763-32AB-66D7-FCC0-04BE27F7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1FA5-CD0D-CB4C-C7DE-EC6E000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083CA-39BE-C0CD-1495-904A110C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26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BC92-5D28-2F4F-64D2-DDD23F8A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ADC90-F2BC-B8BD-0FB9-2DC81CD43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006D-DF00-9B53-E773-4BEB87F7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6427-01E0-23B7-D65E-1165886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9399-E1B7-38BA-4883-9AF6CB3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827A-EC2E-FF74-4640-C0D64321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30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7EA4-56D1-2473-3223-F63D455F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8A4F-7149-62F4-EC88-6A92F6F0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342-391D-F7DD-279F-449183B1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ADC8-C1B3-32AA-6495-4B3912012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58EA-750B-6506-3F3B-AE385B740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59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741-AC67-F574-61A5-8C5A715B7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Analyses and </a:t>
            </a:r>
            <a:r>
              <a:rPr lang="nb-NO" dirty="0" err="1"/>
              <a:t>Validation</a:t>
            </a:r>
            <a:r>
              <a:rPr lang="nb-NO" dirty="0"/>
              <a:t>	of </a:t>
            </a:r>
            <a:r>
              <a:rPr lang="nb-NO" dirty="0" err="1"/>
              <a:t>STraM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CACF-C1C2-18AD-5243-69C1FE3A5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1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8E5-9068-912F-8FDA-C6DE4E1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Transportmengde (varestrømmer)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96B575-C88F-83B6-5B5C-F2A8F1CEC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9033"/>
              </p:ext>
            </p:extLst>
          </p:nvPr>
        </p:nvGraphicFramePr>
        <p:xfrm>
          <a:off x="8577373" y="694601"/>
          <a:ext cx="2709235" cy="20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4186256988"/>
                    </a:ext>
                  </a:extLst>
                </a:gridCol>
                <a:gridCol w="1226622">
                  <a:extLst>
                    <a:ext uri="{9D8B030D-6E8A-4147-A177-3AD203B41FA5}">
                      <a16:colId xmlns:a16="http://schemas.microsoft.com/office/drawing/2014/main" val="322841377"/>
                    </a:ext>
                  </a:extLst>
                </a:gridCol>
                <a:gridCol w="799971">
                  <a:extLst>
                    <a:ext uri="{9D8B030D-6E8A-4147-A177-3AD203B41FA5}">
                      <a16:colId xmlns:a16="http://schemas.microsoft.com/office/drawing/2014/main" val="3121951777"/>
                    </a:ext>
                  </a:extLst>
                </a:gridCol>
              </a:tblGrid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tot_weight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6929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94,86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021346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4,07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569461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9,23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407952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11,61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185615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15,37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138494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19,28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643397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154,42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6547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F3614E-EEE3-386C-6F3C-8E74C494E2D0}"/>
              </a:ext>
            </a:extLst>
          </p:cNvPr>
          <p:cNvSpPr txBox="1"/>
          <p:nvPr/>
        </p:nvSpPr>
        <p:spPr>
          <a:xfrm>
            <a:off x="1371600" y="2339162"/>
            <a:ext cx="612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obtained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county</a:t>
            </a:r>
            <a:r>
              <a:rPr lang="nb-NO" dirty="0"/>
              <a:t> transport -&gt; </a:t>
            </a:r>
            <a:r>
              <a:rPr lang="nb-NO" dirty="0" err="1"/>
              <a:t>Around</a:t>
            </a:r>
            <a:r>
              <a:rPr lang="nb-NO" dirty="0"/>
              <a:t> 50% is </a:t>
            </a:r>
            <a:r>
              <a:rPr lang="nb-NO" dirty="0" err="1"/>
              <a:t>removed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all </a:t>
            </a:r>
            <a:r>
              <a:rPr lang="nb-NO" dirty="0" err="1"/>
              <a:t>liquid</a:t>
            </a:r>
            <a:r>
              <a:rPr lang="nb-NO" dirty="0"/>
              <a:t> bulk.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594E9-4BD8-7405-BEAB-298C0E2F427D}"/>
              </a:ext>
            </a:extLst>
          </p:cNvPr>
          <p:cNvSpPr txBox="1"/>
          <p:nvPr/>
        </p:nvSpPr>
        <p:spPr>
          <a:xfrm>
            <a:off x="1724025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 err="1"/>
              <a:t>STraM</a:t>
            </a:r>
            <a:r>
              <a:rPr lang="nb-NO" b="1" dirty="0"/>
              <a:t> in 2018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FF88D4-D24C-ECE9-0918-BE85545F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62" y="3202735"/>
            <a:ext cx="5491438" cy="3655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85E74-4CD6-F656-38FE-3D69E06BEE0C}"/>
              </a:ext>
            </a:extLst>
          </p:cNvPr>
          <p:cNvSpPr txBox="1"/>
          <p:nvPr/>
        </p:nvSpPr>
        <p:spPr>
          <a:xfrm>
            <a:off x="1123950" y="4014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/>
              <a:t>NGM in 2012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70E43-F5C9-506A-C112-68A39463B052}"/>
              </a:ext>
            </a:extLst>
          </p:cNvPr>
          <p:cNvSpPr txBox="1"/>
          <p:nvPr/>
        </p:nvSpPr>
        <p:spPr>
          <a:xfrm>
            <a:off x="838200" y="4873007"/>
            <a:ext cx="612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just </a:t>
            </a:r>
            <a:r>
              <a:rPr lang="nb-NO" dirty="0" err="1"/>
              <a:t>below</a:t>
            </a:r>
            <a:r>
              <a:rPr lang="nb-NO" dirty="0"/>
              <a:t> 50% of </a:t>
            </a:r>
            <a:r>
              <a:rPr lang="nb-NO" dirty="0" err="1"/>
              <a:t>the</a:t>
            </a:r>
            <a:r>
              <a:rPr lang="nb-NO" dirty="0"/>
              <a:t> NGM </a:t>
            </a:r>
            <a:r>
              <a:rPr lang="nb-NO" dirty="0" err="1"/>
              <a:t>numbers</a:t>
            </a:r>
            <a:r>
              <a:rPr lang="nb-NO" dirty="0"/>
              <a:t>. This is OK!’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råolje og naturgass.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E1321-74C4-C575-2ABE-ABAE613890DA}"/>
              </a:ext>
            </a:extLst>
          </p:cNvPr>
          <p:cNvSpPr txBox="1"/>
          <p:nvPr/>
        </p:nvSpPr>
        <p:spPr>
          <a:xfrm>
            <a:off x="838200" y="6061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i="1" dirty="0"/>
              <a:t>https://www.toi.no/publikasjoner/grunnprognoser-for-godstransport-til-ntp-2018-2027-article33084-8.html</a:t>
            </a:r>
          </a:p>
        </p:txBody>
      </p:sp>
    </p:spTree>
    <p:extLst>
      <p:ext uri="{BB962C8B-B14F-4D97-AF65-F5344CB8AC3E}">
        <p14:creationId xmlns:p14="http://schemas.microsoft.com/office/powerpoint/2010/main" val="397969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F2615-3CDE-5BC3-F726-3C9259292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24045"/>
              </p:ext>
            </p:extLst>
          </p:nvPr>
        </p:nvGraphicFramePr>
        <p:xfrm>
          <a:off x="584790" y="2907136"/>
          <a:ext cx="4976036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246">
                  <a:extLst>
                    <a:ext uri="{9D8B030D-6E8A-4147-A177-3AD203B41FA5}">
                      <a16:colId xmlns:a16="http://schemas.microsoft.com/office/drawing/2014/main" val="1132104837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1471796778"/>
                    </a:ext>
                  </a:extLst>
                </a:gridCol>
                <a:gridCol w="1222924">
                  <a:extLst>
                    <a:ext uri="{9D8B030D-6E8A-4147-A177-3AD203B41FA5}">
                      <a16:colId xmlns:a16="http://schemas.microsoft.com/office/drawing/2014/main" val="874698609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81465370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009902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TransportArbeid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35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time_period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Rail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Road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Sea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6831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799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1.20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21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52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2.10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0.92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15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5.20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66.00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584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8.00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605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7.21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20.20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68.53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60271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31E8DFD-24C9-E382-69DD-DBF112D8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97" y="2402958"/>
            <a:ext cx="5566752" cy="3908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E43E3-CEAE-0E70-CA86-A86F06C8B2E4}"/>
              </a:ext>
            </a:extLst>
          </p:cNvPr>
          <p:cNvSpPr txBox="1"/>
          <p:nvPr/>
        </p:nvSpPr>
        <p:spPr>
          <a:xfrm>
            <a:off x="983804" y="5159892"/>
            <a:ext cx="457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Basert på forrige slide er vi kanskje litt vel høy?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/>
              <a:t>Derimot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er dry bulk sikkert kun langdistanse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56F7B-13B8-5C7A-D1CE-81835CA8B3FA}"/>
              </a:ext>
            </a:extLst>
          </p:cNvPr>
          <p:cNvSpPr txBox="1"/>
          <p:nvPr/>
        </p:nvSpPr>
        <p:spPr>
          <a:xfrm>
            <a:off x="838200" y="1543128"/>
            <a:ext cx="597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Q: hvilken andel av </a:t>
            </a:r>
            <a:r>
              <a:rPr lang="nb-NO" dirty="0" err="1">
                <a:solidFill>
                  <a:srgbClr val="FF0000"/>
                </a:solidFill>
              </a:rPr>
              <a:t>STraM</a:t>
            </a:r>
            <a:r>
              <a:rPr lang="nb-NO" dirty="0">
                <a:solidFill>
                  <a:srgbClr val="FF0000"/>
                </a:solidFill>
              </a:rPr>
              <a:t> transportarbeid er import/eksport?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227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195CD-5622-F57C-AEE4-A750A046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IMPORT/EKSPORT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4D2C25-CF37-02A6-117A-C1EA0F9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1"/>
          <a:stretch/>
        </p:blipFill>
        <p:spPr>
          <a:xfrm>
            <a:off x="6438839" y="365125"/>
            <a:ext cx="5563376" cy="2143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8B973-59E8-8EB5-AAB8-E4B904EA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43" y="2643419"/>
            <a:ext cx="5012249" cy="1942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3A088-FC1B-CCB9-7E6B-BBBC7151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39" y="4668984"/>
            <a:ext cx="5611008" cy="2114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7294D3-8FFD-E4D3-AD30-3A741D311823}"/>
              </a:ext>
            </a:extLst>
          </p:cNvPr>
          <p:cNvSpPr txBox="1"/>
          <p:nvPr/>
        </p:nvSpPr>
        <p:spPr>
          <a:xfrm rot="16200000">
            <a:off x="5476279" y="146296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Innenlands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7569C-9DA0-EDC7-9EF6-531868F6B4F4}"/>
              </a:ext>
            </a:extLst>
          </p:cNvPr>
          <p:cNvSpPr txBox="1"/>
          <p:nvPr/>
        </p:nvSpPr>
        <p:spPr>
          <a:xfrm rot="16200000">
            <a:off x="5668634" y="3568852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Eksport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E2BF4-61F6-6CD4-B63F-FA4D71E48605}"/>
              </a:ext>
            </a:extLst>
          </p:cNvPr>
          <p:cNvSpPr txBox="1"/>
          <p:nvPr/>
        </p:nvSpPr>
        <p:spPr>
          <a:xfrm rot="16200000">
            <a:off x="5811311" y="56454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8F000-39CC-9D59-2BCC-1AF458112A4E}"/>
              </a:ext>
            </a:extLst>
          </p:cNvPr>
          <p:cNvSpPr txBox="1"/>
          <p:nvPr/>
        </p:nvSpPr>
        <p:spPr>
          <a:xfrm>
            <a:off x="654627" y="2620750"/>
            <a:ext cx="4733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Innenriks transportarbeid for veg- og jernbanetransport er beregnet ved at alt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knyttet til transport mellom to innenrikssoner er tatt med,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uavhengig av om det bruker norsk, svensk eller finsk infrastruktur.</a:t>
            </a:r>
            <a:endParaRPr lang="nb-NO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D78C6-8E8E-AD0F-B43E-6B2DDF163218}"/>
              </a:ext>
            </a:extLst>
          </p:cNvPr>
          <p:cNvSpPr txBox="1"/>
          <p:nvPr/>
        </p:nvSpPr>
        <p:spPr>
          <a:xfrm>
            <a:off x="654627" y="4668984"/>
            <a:ext cx="4956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for jernbane og vegtransport knyttet til utenrikshandelen omfatter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den del av norsk import og eksport som benytter norsk infrastruktur. For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sjøtransport er import og eksport inkludert i transportarbeidet innenfor norsk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territorialgrense.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79391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TimesNewRomanPSMT</vt:lpstr>
      <vt:lpstr>Office Theme</vt:lpstr>
      <vt:lpstr>Analyses and Validation of STraM</vt:lpstr>
      <vt:lpstr>Transportmengde (varestrømmer) </vt:lpstr>
      <vt:lpstr>Transportarbeid (i)</vt:lpstr>
      <vt:lpstr>Transportarbeid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J.S. Bakker</dc:creator>
  <cp:lastModifiedBy>Steffen J.S. Bakker</cp:lastModifiedBy>
  <cp:revision>1</cp:revision>
  <dcterms:created xsi:type="dcterms:W3CDTF">2023-12-05T10:38:01Z</dcterms:created>
  <dcterms:modified xsi:type="dcterms:W3CDTF">2023-12-05T13:06:12Z</dcterms:modified>
</cp:coreProperties>
</file>