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0000"/>
    <a:srgbClr val="FFFFFF"/>
    <a:srgbClr val="005293"/>
    <a:srgbClr val="0065BD"/>
    <a:srgbClr val="64A0C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 autoAdjust="0"/>
    <p:restoredTop sz="89274"/>
  </p:normalViewPr>
  <p:slideViewPr>
    <p:cSldViewPr snapToGrid="0">
      <p:cViewPr varScale="1">
        <p:scale>
          <a:sx n="18" d="100"/>
          <a:sy n="18" d="100"/>
        </p:scale>
        <p:origin x="20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301C6-7EEA-E14D-A2EB-D86579570BB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99EF-C53D-6D4C-9400-C9DBA305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C99EF-C53D-6D4C-9400-C9DBA3054A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4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0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D814-C921-4685-A108-92E7946A142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9542-8052-4C5E-99FB-4382C89C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uppieren 30">
            <a:extLst>
              <a:ext uri="{FF2B5EF4-FFF2-40B4-BE49-F238E27FC236}">
                <a16:creationId xmlns:a16="http://schemas.microsoft.com/office/drawing/2014/main" id="{2EAEB67C-F783-D846-8C7A-89B1C61BAD31}"/>
              </a:ext>
            </a:extLst>
          </p:cNvPr>
          <p:cNvGrpSpPr/>
          <p:nvPr/>
        </p:nvGrpSpPr>
        <p:grpSpPr>
          <a:xfrm>
            <a:off x="21632000" y="3578224"/>
            <a:ext cx="20829600" cy="5226562"/>
            <a:chOff x="487680" y="6633686"/>
            <a:chExt cx="19994880" cy="12629674"/>
          </a:xfrm>
        </p:grpSpPr>
        <p:sp>
          <p:nvSpPr>
            <p:cNvPr id="260" name="Abgerundetes Rechteck 31">
              <a:extLst>
                <a:ext uri="{FF2B5EF4-FFF2-40B4-BE49-F238E27FC236}">
                  <a16:creationId xmlns:a16="http://schemas.microsoft.com/office/drawing/2014/main" id="{F72D3CDA-A267-6A45-B1E1-72BFDCDBBB97}"/>
                </a:ext>
              </a:extLst>
            </p:cNvPr>
            <p:cNvSpPr/>
            <p:nvPr/>
          </p:nvSpPr>
          <p:spPr>
            <a:xfrm>
              <a:off x="487680" y="6633686"/>
              <a:ext cx="19994880" cy="12629674"/>
            </a:xfrm>
            <a:prstGeom prst="roundRect">
              <a:avLst>
                <a:gd name="adj" fmla="val 2292"/>
              </a:avLst>
            </a:prstGeom>
            <a:solidFill>
              <a:srgbClr val="006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aleway" panose="020B0503030101060003" pitchFamily="34" charset="77"/>
                </a:rPr>
                <a:t>Box 4</a:t>
              </a:r>
            </a:p>
          </p:txBody>
        </p:sp>
        <p:sp>
          <p:nvSpPr>
            <p:cNvPr id="261" name="Abgerundetes Rechteck 32">
              <a:extLst>
                <a:ext uri="{FF2B5EF4-FFF2-40B4-BE49-F238E27FC236}">
                  <a16:creationId xmlns:a16="http://schemas.microsoft.com/office/drawing/2014/main" id="{26D38E34-E710-5446-82BE-34D391D7D161}"/>
                </a:ext>
              </a:extLst>
            </p:cNvPr>
            <p:cNvSpPr/>
            <p:nvPr/>
          </p:nvSpPr>
          <p:spPr>
            <a:xfrm>
              <a:off x="660401" y="9129830"/>
              <a:ext cx="19649439" cy="9832306"/>
            </a:xfrm>
            <a:prstGeom prst="roundRect">
              <a:avLst>
                <a:gd name="adj" fmla="val 2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70" dirty="0">
                <a:solidFill>
                  <a:schemeClr val="tx1"/>
                </a:solidFill>
                <a:latin typeface="Raleway" panose="020B0503030101060003" pitchFamily="34" charset="77"/>
              </a:endParaRPr>
            </a:p>
          </p:txBody>
        </p:sp>
      </p:grpSp>
      <p:grpSp>
        <p:nvGrpSpPr>
          <p:cNvPr id="197" name="Gruppieren 30">
            <a:extLst>
              <a:ext uri="{FF2B5EF4-FFF2-40B4-BE49-F238E27FC236}">
                <a16:creationId xmlns:a16="http://schemas.microsoft.com/office/drawing/2014/main" id="{E9B0E50E-C061-FE40-AD95-A140E025B073}"/>
              </a:ext>
            </a:extLst>
          </p:cNvPr>
          <p:cNvGrpSpPr/>
          <p:nvPr/>
        </p:nvGrpSpPr>
        <p:grpSpPr>
          <a:xfrm>
            <a:off x="21641624" y="9082350"/>
            <a:ext cx="20829600" cy="10628050"/>
            <a:chOff x="487680" y="6633686"/>
            <a:chExt cx="19994880" cy="12629674"/>
          </a:xfrm>
        </p:grpSpPr>
        <p:sp>
          <p:nvSpPr>
            <p:cNvPr id="198" name="Abgerundetes Rechteck 31">
              <a:extLst>
                <a:ext uri="{FF2B5EF4-FFF2-40B4-BE49-F238E27FC236}">
                  <a16:creationId xmlns:a16="http://schemas.microsoft.com/office/drawing/2014/main" id="{16855189-180B-3343-B77F-0CC27C4B83C6}"/>
                </a:ext>
              </a:extLst>
            </p:cNvPr>
            <p:cNvSpPr/>
            <p:nvPr/>
          </p:nvSpPr>
          <p:spPr>
            <a:xfrm>
              <a:off x="487680" y="6633686"/>
              <a:ext cx="19994880" cy="12629674"/>
            </a:xfrm>
            <a:prstGeom prst="roundRect">
              <a:avLst>
                <a:gd name="adj" fmla="val 826"/>
              </a:avLst>
            </a:prstGeom>
            <a:solidFill>
              <a:srgbClr val="006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aleway" panose="020B0503030101060003" pitchFamily="34" charset="77"/>
                </a:rPr>
                <a:t>Box 5</a:t>
              </a:r>
            </a:p>
          </p:txBody>
        </p:sp>
        <p:sp>
          <p:nvSpPr>
            <p:cNvPr id="199" name="Abgerundetes Rechteck 32">
              <a:extLst>
                <a:ext uri="{FF2B5EF4-FFF2-40B4-BE49-F238E27FC236}">
                  <a16:creationId xmlns:a16="http://schemas.microsoft.com/office/drawing/2014/main" id="{B5429F49-2E82-3540-9661-5E018075AB7A}"/>
                </a:ext>
              </a:extLst>
            </p:cNvPr>
            <p:cNvSpPr/>
            <p:nvPr/>
          </p:nvSpPr>
          <p:spPr>
            <a:xfrm>
              <a:off x="660401" y="7839803"/>
              <a:ext cx="19649439" cy="11264168"/>
            </a:xfrm>
            <a:prstGeom prst="roundRect">
              <a:avLst>
                <a:gd name="adj" fmla="val 13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70" dirty="0">
                <a:solidFill>
                  <a:schemeClr val="tx1"/>
                </a:solidFill>
                <a:latin typeface="Raleway" panose="020B0503030101060003" pitchFamily="34" charset="77"/>
              </a:endParaRPr>
            </a:p>
          </p:txBody>
        </p:sp>
      </p:grpSp>
      <p:grpSp>
        <p:nvGrpSpPr>
          <p:cNvPr id="183" name="Gruppieren 30">
            <a:extLst>
              <a:ext uri="{FF2B5EF4-FFF2-40B4-BE49-F238E27FC236}">
                <a16:creationId xmlns:a16="http://schemas.microsoft.com/office/drawing/2014/main" id="{B18CFB36-5E0C-6A4C-BF88-0698A8214278}"/>
              </a:ext>
            </a:extLst>
          </p:cNvPr>
          <p:cNvGrpSpPr/>
          <p:nvPr/>
        </p:nvGrpSpPr>
        <p:grpSpPr>
          <a:xfrm>
            <a:off x="365760" y="13284200"/>
            <a:ext cx="20829600" cy="15119292"/>
            <a:chOff x="487680" y="6633686"/>
            <a:chExt cx="19994880" cy="12629674"/>
          </a:xfrm>
        </p:grpSpPr>
        <p:sp>
          <p:nvSpPr>
            <p:cNvPr id="184" name="Abgerundetes Rechteck 31">
              <a:extLst>
                <a:ext uri="{FF2B5EF4-FFF2-40B4-BE49-F238E27FC236}">
                  <a16:creationId xmlns:a16="http://schemas.microsoft.com/office/drawing/2014/main" id="{05082EE6-A033-FF48-B0D3-E7069FEF0D3F}"/>
                </a:ext>
              </a:extLst>
            </p:cNvPr>
            <p:cNvSpPr/>
            <p:nvPr/>
          </p:nvSpPr>
          <p:spPr>
            <a:xfrm>
              <a:off x="487680" y="6633686"/>
              <a:ext cx="19994880" cy="12629674"/>
            </a:xfrm>
            <a:prstGeom prst="roundRect">
              <a:avLst>
                <a:gd name="adj" fmla="val 687"/>
              </a:avLst>
            </a:prstGeom>
            <a:solidFill>
              <a:srgbClr val="006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aleway" panose="020B0503030101060003" pitchFamily="34" charset="77"/>
                </a:rPr>
                <a:t>Box 3</a:t>
              </a:r>
            </a:p>
          </p:txBody>
        </p:sp>
        <p:sp>
          <p:nvSpPr>
            <p:cNvPr id="185" name="Abgerundetes Rechteck 32">
              <a:extLst>
                <a:ext uri="{FF2B5EF4-FFF2-40B4-BE49-F238E27FC236}">
                  <a16:creationId xmlns:a16="http://schemas.microsoft.com/office/drawing/2014/main" id="{65784C93-BE70-F34E-BC6B-90ADF83981A2}"/>
                </a:ext>
              </a:extLst>
            </p:cNvPr>
            <p:cNvSpPr/>
            <p:nvPr/>
          </p:nvSpPr>
          <p:spPr>
            <a:xfrm>
              <a:off x="660401" y="7496574"/>
              <a:ext cx="19649439" cy="11604225"/>
            </a:xfrm>
            <a:prstGeom prst="roundRect">
              <a:avLst>
                <a:gd name="adj" fmla="val 8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70" dirty="0">
                <a:solidFill>
                  <a:schemeClr val="tx1"/>
                </a:solidFill>
                <a:latin typeface="Raleway" panose="020B0503030101060003" pitchFamily="34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4F603C-5DC9-1840-B49A-F0C62D6AB6F9}"/>
              </a:ext>
            </a:extLst>
          </p:cNvPr>
          <p:cNvGrpSpPr/>
          <p:nvPr/>
        </p:nvGrpSpPr>
        <p:grpSpPr>
          <a:xfrm>
            <a:off x="13531800" y="534976"/>
            <a:ext cx="16872000" cy="2644824"/>
            <a:chOff x="9228580" y="9416272"/>
            <a:chExt cx="18966430" cy="37739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0E2412-EEDD-A544-97F8-E1D60780B74E}"/>
                </a:ext>
              </a:extLst>
            </p:cNvPr>
            <p:cNvGrpSpPr/>
            <p:nvPr/>
          </p:nvGrpSpPr>
          <p:grpSpPr>
            <a:xfrm>
              <a:off x="9228580" y="9416272"/>
              <a:ext cx="18966430" cy="2751921"/>
              <a:chOff x="9228580" y="9416272"/>
              <a:chExt cx="18966430" cy="2751921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9228580" y="11245924"/>
                <a:ext cx="18966430" cy="922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latin typeface="Raleway" panose="020B0503030101060003" pitchFamily="34" charset="77"/>
                  </a:rPr>
                  <a:t>Steffen Berhorst          Lukas </a:t>
                </a:r>
                <a:r>
                  <a:rPr lang="en-US" sz="3600" dirty="0" err="1">
                    <a:latin typeface="Raleway" panose="020B0503030101060003" pitchFamily="34" charset="77"/>
                  </a:rPr>
                  <a:t>Bonauer</a:t>
                </a:r>
                <a:endParaRPr lang="en-US" sz="3600" baseline="30000" dirty="0">
                  <a:latin typeface="Raleway" panose="020B0503030101060003" pitchFamily="34" charset="77"/>
                </a:endParaRPr>
              </a:p>
            </p:txBody>
          </p:sp>
          <p:sp>
            <p:nvSpPr>
              <p:cNvPr id="4" name="Rechteck 3"/>
              <p:cNvSpPr/>
              <p:nvPr/>
            </p:nvSpPr>
            <p:spPr>
              <a:xfrm>
                <a:off x="9228580" y="9416272"/>
                <a:ext cx="18966430" cy="1712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200" b="1" dirty="0">
                    <a:latin typeface="Raleway" panose="020B0503030101060003" pitchFamily="34" charset="77"/>
                  </a:rPr>
                  <a:t>Project name</a:t>
                </a:r>
                <a:endParaRPr lang="en-US" sz="7200" dirty="0">
                  <a:latin typeface="Raleway" panose="020B0503030101060003" pitchFamily="34" charset="77"/>
                </a:endParaRPr>
              </a:p>
            </p:txBody>
          </p:sp>
        </p:grpSp>
        <p:sp>
          <p:nvSpPr>
            <p:cNvPr id="14" name="Rechteck 13"/>
            <p:cNvSpPr/>
            <p:nvPr/>
          </p:nvSpPr>
          <p:spPr>
            <a:xfrm>
              <a:off x="9228580" y="12355819"/>
              <a:ext cx="18966430" cy="834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i="1" dirty="0">
                  <a:latin typeface="Raleway" panose="020B0503030101060003" pitchFamily="34" charset="77"/>
                </a:rPr>
                <a:t>Advanced Deep Learning for Computer Vision (IN2364)</a:t>
              </a: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65760" y="3578224"/>
            <a:ext cx="20829600" cy="5226562"/>
            <a:chOff x="487680" y="6633686"/>
            <a:chExt cx="19994880" cy="12629674"/>
          </a:xfrm>
        </p:grpSpPr>
        <p:sp>
          <p:nvSpPr>
            <p:cNvPr id="32" name="Abgerundetes Rechteck 31"/>
            <p:cNvSpPr/>
            <p:nvPr/>
          </p:nvSpPr>
          <p:spPr>
            <a:xfrm>
              <a:off x="487680" y="6633686"/>
              <a:ext cx="19994880" cy="12629674"/>
            </a:xfrm>
            <a:prstGeom prst="roundRect">
              <a:avLst>
                <a:gd name="adj" fmla="val 2292"/>
              </a:avLst>
            </a:prstGeom>
            <a:solidFill>
              <a:srgbClr val="006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aleway" panose="020B0503030101060003" pitchFamily="34" charset="77"/>
                </a:rPr>
                <a:t>Box 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660401" y="9129830"/>
              <a:ext cx="19649439" cy="9832306"/>
            </a:xfrm>
            <a:prstGeom prst="roundRect">
              <a:avLst>
                <a:gd name="adj" fmla="val 2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70" dirty="0">
                <a:solidFill>
                  <a:schemeClr val="tx1"/>
                </a:solidFill>
                <a:latin typeface="Raleway" panose="020B0503030101060003" pitchFamily="34" charset="77"/>
              </a:endParaRPr>
            </a:p>
          </p:txBody>
        </p:sp>
      </p:grpSp>
      <p:sp>
        <p:nvSpPr>
          <p:cNvPr id="196" name="Textfeld 171">
            <a:extLst>
              <a:ext uri="{FF2B5EF4-FFF2-40B4-BE49-F238E27FC236}">
                <a16:creationId xmlns:a16="http://schemas.microsoft.com/office/drawing/2014/main" id="{867B0F4C-3F2E-234A-BBE6-D30068AACF4C}"/>
              </a:ext>
            </a:extLst>
          </p:cNvPr>
          <p:cNvSpPr txBox="1"/>
          <p:nvPr/>
        </p:nvSpPr>
        <p:spPr>
          <a:xfrm>
            <a:off x="731345" y="23059509"/>
            <a:ext cx="200365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aleway" panose="020B0503030101060003" pitchFamily="34" charset="77"/>
              </a:rPr>
              <a:t>Lorem ipsum dolor sit </a:t>
            </a:r>
            <a:r>
              <a:rPr lang="en-US" sz="3200" dirty="0" err="1">
                <a:latin typeface="Raleway" panose="020B0503030101060003" pitchFamily="34" charset="77"/>
              </a:rPr>
              <a:t>amet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consectetur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adipiscing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elit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do </a:t>
            </a:r>
            <a:r>
              <a:rPr lang="en-US" sz="3200" dirty="0" err="1">
                <a:latin typeface="Raleway" panose="020B0503030101060003" pitchFamily="34" charset="77"/>
              </a:rPr>
              <a:t>eiusmod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tempor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incididunt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ut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labore</a:t>
            </a:r>
            <a:r>
              <a:rPr lang="en-US" sz="3200" dirty="0">
                <a:latin typeface="Raleway" panose="020B0503030101060003" pitchFamily="34" charset="77"/>
              </a:rPr>
              <a:t> et dolore magna </a:t>
            </a:r>
            <a:r>
              <a:rPr lang="en-US" sz="3200" dirty="0" err="1">
                <a:latin typeface="Raleway" panose="020B0503030101060003" pitchFamily="34" charset="77"/>
              </a:rPr>
              <a:t>aliqua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Tincidunt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 pulvinar </a:t>
            </a:r>
            <a:r>
              <a:rPr lang="en-US" sz="3200" dirty="0" err="1">
                <a:latin typeface="Raleway" panose="020B0503030101060003" pitchFamily="34" charset="77"/>
              </a:rPr>
              <a:t>sapien</a:t>
            </a:r>
            <a:r>
              <a:rPr lang="en-US" sz="3200" dirty="0">
                <a:latin typeface="Raleway" panose="020B0503030101060003" pitchFamily="34" charset="77"/>
              </a:rPr>
              <a:t> et ligula </a:t>
            </a:r>
            <a:r>
              <a:rPr lang="en-US" sz="3200" dirty="0" err="1">
                <a:latin typeface="Raleway" panose="020B0503030101060003" pitchFamily="34" charset="77"/>
              </a:rPr>
              <a:t>ullamcorper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malesuada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Eget</a:t>
            </a:r>
            <a:r>
              <a:rPr lang="en-US" sz="3200" dirty="0">
                <a:latin typeface="Raleway" panose="020B0503030101060003" pitchFamily="34" charset="77"/>
              </a:rPr>
              <a:t> lorem dolor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viverra</a:t>
            </a:r>
            <a:r>
              <a:rPr lang="en-US" sz="3200" dirty="0">
                <a:latin typeface="Raleway" panose="020B0503030101060003" pitchFamily="34" charset="77"/>
              </a:rPr>
              <a:t> ipsum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morbi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commodo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. Morbi non </a:t>
            </a:r>
            <a:r>
              <a:rPr lang="en-US" sz="3200" dirty="0" err="1">
                <a:latin typeface="Raleway" panose="020B0503030101060003" pitchFamily="34" charset="77"/>
              </a:rPr>
              <a:t>arcu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risus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varius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quam</a:t>
            </a:r>
            <a:r>
              <a:rPr lang="en-US" sz="3200" dirty="0">
                <a:latin typeface="Raleway" panose="020B0503030101060003" pitchFamily="34" charset="77"/>
              </a:rPr>
              <a:t>. Cras pulvinar </a:t>
            </a:r>
            <a:r>
              <a:rPr lang="en-US" sz="3200" dirty="0" err="1">
                <a:latin typeface="Raleway" panose="020B0503030101060003" pitchFamily="34" charset="77"/>
              </a:rPr>
              <a:t>mattis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blandit</a:t>
            </a:r>
            <a:r>
              <a:rPr lang="en-US" sz="3200" dirty="0">
                <a:latin typeface="Raleway" panose="020B0503030101060003" pitchFamily="34" charset="77"/>
              </a:rPr>
              <a:t> libero </a:t>
            </a:r>
            <a:r>
              <a:rPr lang="en-US" sz="3200" dirty="0" err="1">
                <a:latin typeface="Raleway" panose="020B0503030101060003" pitchFamily="34" charset="77"/>
              </a:rPr>
              <a:t>volutpat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cras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</a:p>
          <a:p>
            <a:endParaRPr lang="en-US" sz="3200" dirty="0">
              <a:latin typeface="Raleway" panose="020B05030301010600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Raleway" panose="020B0503030101060003" pitchFamily="34" charset="77"/>
              </a:rPr>
              <a:t>Lorem ipsum dolor sit </a:t>
            </a:r>
            <a:r>
              <a:rPr lang="en-US" sz="3200" dirty="0" err="1">
                <a:latin typeface="Raleway" panose="020B0503030101060003" pitchFamily="34" charset="77"/>
              </a:rPr>
              <a:t>amet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consectetur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adipiscing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elit</a:t>
            </a:r>
            <a:r>
              <a:rPr lang="en-US" sz="3200" dirty="0">
                <a:latin typeface="Raleway" panose="020B0503030101060003" pitchFamily="34" charset="7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Raleway" panose="020B0503030101060003" pitchFamily="34" charset="77"/>
              </a:rPr>
              <a:t>Tincidunt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 pulvinar </a:t>
            </a:r>
            <a:r>
              <a:rPr lang="en-US" sz="3200" dirty="0" err="1">
                <a:latin typeface="Raleway" panose="020B0503030101060003" pitchFamily="34" charset="77"/>
              </a:rPr>
              <a:t>sapien</a:t>
            </a:r>
            <a:r>
              <a:rPr lang="en-US" sz="3200" dirty="0">
                <a:latin typeface="Raleway" panose="020B0503030101060003" pitchFamily="34" charset="77"/>
              </a:rPr>
              <a:t> et ligula </a:t>
            </a:r>
            <a:r>
              <a:rPr lang="en-US" sz="3200" dirty="0" err="1">
                <a:latin typeface="Raleway" panose="020B0503030101060003" pitchFamily="34" charset="77"/>
              </a:rPr>
              <a:t>ullamcorper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malesuada</a:t>
            </a:r>
            <a:r>
              <a:rPr lang="en-US" sz="3200" dirty="0">
                <a:latin typeface="Raleway" panose="020B0503030101060003" pitchFamily="34" charset="7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Raleway" panose="020B0503030101060003" pitchFamily="34" charset="77"/>
              </a:rPr>
              <a:t>Eget</a:t>
            </a:r>
            <a:r>
              <a:rPr lang="en-US" sz="3200" dirty="0">
                <a:latin typeface="Raleway" panose="020B0503030101060003" pitchFamily="34" charset="77"/>
              </a:rPr>
              <a:t> lorem dolor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viverra</a:t>
            </a:r>
            <a:r>
              <a:rPr lang="en-US" sz="3200" dirty="0">
                <a:latin typeface="Raleway" panose="020B0503030101060003" pitchFamily="34" charset="77"/>
              </a:rPr>
              <a:t> ipsum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morbi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commodo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Raleway" panose="020B0503030101060003" pitchFamily="34" charset="77"/>
              </a:rPr>
              <a:t>Morbi non </a:t>
            </a:r>
            <a:r>
              <a:rPr lang="en-US" sz="3200" dirty="0" err="1">
                <a:latin typeface="Raleway" panose="020B0503030101060003" pitchFamily="34" charset="77"/>
              </a:rPr>
              <a:t>arcu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risus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varius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quam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</a:p>
        </p:txBody>
      </p:sp>
      <p:sp>
        <p:nvSpPr>
          <p:cNvPr id="132" name="Textfeld 131"/>
          <p:cNvSpPr txBox="1"/>
          <p:nvPr/>
        </p:nvSpPr>
        <p:spPr>
          <a:xfrm>
            <a:off x="365760" y="28482610"/>
            <a:ext cx="14036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aleway" panose="020B0503030101060003" pitchFamily="34" charset="77"/>
              </a:rPr>
              <a:t>References</a:t>
            </a:r>
            <a:endParaRPr lang="en-US" sz="2400" dirty="0">
              <a:latin typeface="Raleway" panose="020B0503030101060003" pitchFamily="34" charset="77"/>
            </a:endParaRPr>
          </a:p>
          <a:p>
            <a:r>
              <a:rPr lang="en-US" sz="2000" dirty="0">
                <a:latin typeface="Raleway" panose="020B0503030101060003" pitchFamily="34" charset="77"/>
              </a:rPr>
              <a:t>[1] Paper name 1. </a:t>
            </a:r>
            <a:r>
              <a:rPr lang="en-US" sz="2000" i="1" dirty="0">
                <a:latin typeface="Raleway" panose="020B0503030101060003" pitchFamily="34" charset="77"/>
              </a:rPr>
              <a:t>Author et al., Conference name 2015.</a:t>
            </a:r>
          </a:p>
          <a:p>
            <a:r>
              <a:rPr lang="en-US" sz="2000" dirty="0">
                <a:latin typeface="Raleway" panose="020B0503030101060003" pitchFamily="34" charset="77"/>
              </a:rPr>
              <a:t>[2] Paper name 2. </a:t>
            </a:r>
            <a:r>
              <a:rPr lang="en-US" sz="2000" i="1" dirty="0">
                <a:latin typeface="Raleway" panose="020B0503030101060003" pitchFamily="34" charset="77"/>
              </a:rPr>
              <a:t>Author et al., Conference name 2015.</a:t>
            </a:r>
          </a:p>
          <a:p>
            <a:r>
              <a:rPr lang="en-US" sz="2000" dirty="0">
                <a:latin typeface="Raleway" panose="020B0503030101060003" pitchFamily="34" charset="77"/>
              </a:rPr>
              <a:t>[3] Paper name 3 </a:t>
            </a:r>
            <a:r>
              <a:rPr lang="en-US" sz="2000" i="1" dirty="0">
                <a:latin typeface="Raleway" panose="020B0503030101060003" pitchFamily="34" charset="77"/>
              </a:rPr>
              <a:t>Author et al., Conference name 2015.</a:t>
            </a:r>
          </a:p>
          <a:p>
            <a:r>
              <a:rPr lang="en-US" sz="2000" dirty="0">
                <a:latin typeface="Raleway" panose="020B0503030101060003" pitchFamily="34" charset="77"/>
              </a:rPr>
              <a:t>[4] Paper name 4. </a:t>
            </a:r>
            <a:r>
              <a:rPr lang="en-US" sz="2000" i="1" dirty="0">
                <a:latin typeface="Raleway" panose="020B0503030101060003" pitchFamily="34" charset="77"/>
              </a:rPr>
              <a:t>Author et al., Conference name 2015.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A49CF8-B262-6E4B-8CA1-3454C5E719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646851"/>
            <a:ext cx="6972334" cy="2346688"/>
          </a:xfrm>
          <a:prstGeom prst="rect">
            <a:avLst/>
          </a:prstGeom>
        </p:spPr>
      </p:pic>
      <p:sp>
        <p:nvSpPr>
          <p:cNvPr id="251" name="Textfeld 171">
            <a:extLst>
              <a:ext uri="{FF2B5EF4-FFF2-40B4-BE49-F238E27FC236}">
                <a16:creationId xmlns:a16="http://schemas.microsoft.com/office/drawing/2014/main" id="{1439E690-20EC-424C-997D-8CE2A8366449}"/>
              </a:ext>
            </a:extLst>
          </p:cNvPr>
          <p:cNvSpPr txBox="1"/>
          <p:nvPr/>
        </p:nvSpPr>
        <p:spPr>
          <a:xfrm>
            <a:off x="22003492" y="4822672"/>
            <a:ext cx="88203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aleway" panose="020B0503030101060003" pitchFamily="34" charset="77"/>
              </a:rPr>
              <a:t>Lorem ipsum dolor sit </a:t>
            </a:r>
            <a:r>
              <a:rPr lang="en-US" sz="3200" dirty="0" err="1">
                <a:latin typeface="Raleway" panose="020B0503030101060003" pitchFamily="34" charset="77"/>
              </a:rPr>
              <a:t>amet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consectetur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adipiscing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elit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do </a:t>
            </a:r>
            <a:r>
              <a:rPr lang="en-US" sz="3200" dirty="0" err="1">
                <a:latin typeface="Raleway" panose="020B0503030101060003" pitchFamily="34" charset="77"/>
              </a:rPr>
              <a:t>eiusmod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tempor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incididunt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ut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labore</a:t>
            </a:r>
            <a:r>
              <a:rPr lang="en-US" sz="3200" dirty="0">
                <a:latin typeface="Raleway" panose="020B0503030101060003" pitchFamily="34" charset="77"/>
              </a:rPr>
              <a:t> et dolore magna </a:t>
            </a:r>
            <a:r>
              <a:rPr lang="en-US" sz="3200" dirty="0" err="1">
                <a:latin typeface="Raleway" panose="020B0503030101060003" pitchFamily="34" charset="77"/>
              </a:rPr>
              <a:t>aliqua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Tincidunt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 pulvinar </a:t>
            </a:r>
            <a:r>
              <a:rPr lang="en-US" sz="3200" dirty="0" err="1">
                <a:latin typeface="Raleway" panose="020B0503030101060003" pitchFamily="34" charset="77"/>
              </a:rPr>
              <a:t>sapien</a:t>
            </a:r>
            <a:r>
              <a:rPr lang="en-US" sz="3200" dirty="0">
                <a:latin typeface="Raleway" panose="020B0503030101060003" pitchFamily="34" charset="77"/>
              </a:rPr>
              <a:t> et ligula </a:t>
            </a:r>
            <a:r>
              <a:rPr lang="en-US" sz="3200" dirty="0" err="1">
                <a:latin typeface="Raleway" panose="020B0503030101060003" pitchFamily="34" charset="77"/>
              </a:rPr>
              <a:t>ullamcorper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malesuada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Eget</a:t>
            </a:r>
            <a:r>
              <a:rPr lang="en-US" sz="3200" dirty="0">
                <a:latin typeface="Raleway" panose="020B0503030101060003" pitchFamily="34" charset="77"/>
              </a:rPr>
              <a:t> lorem dolor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viverra</a:t>
            </a:r>
            <a:r>
              <a:rPr lang="en-US" sz="3200" dirty="0">
                <a:latin typeface="Raleway" panose="020B0503030101060003" pitchFamily="34" charset="77"/>
              </a:rPr>
              <a:t> ipsum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morbi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commodo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. Morbi non.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B76A4-0B91-9E44-836D-4213DF7E8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50" y="14455510"/>
            <a:ext cx="11183176" cy="8387382"/>
          </a:xfrm>
          <a:prstGeom prst="rect">
            <a:avLst/>
          </a:prstGeom>
        </p:spPr>
      </p:pic>
      <p:sp>
        <p:nvSpPr>
          <p:cNvPr id="169" name="Textfeld 171">
            <a:extLst>
              <a:ext uri="{FF2B5EF4-FFF2-40B4-BE49-F238E27FC236}">
                <a16:creationId xmlns:a16="http://schemas.microsoft.com/office/drawing/2014/main" id="{1F5AAA56-57CC-1E49-976B-C44E0C7A38C6}"/>
              </a:ext>
            </a:extLst>
          </p:cNvPr>
          <p:cNvSpPr txBox="1"/>
          <p:nvPr/>
        </p:nvSpPr>
        <p:spPr>
          <a:xfrm>
            <a:off x="737276" y="4822672"/>
            <a:ext cx="122857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aleway" panose="020B0503030101060003" pitchFamily="34" charset="77"/>
              </a:rPr>
              <a:t>Lorem ipsum dolor sit </a:t>
            </a:r>
            <a:r>
              <a:rPr lang="en-US" sz="3200" dirty="0" err="1">
                <a:latin typeface="Raleway" panose="020B0503030101060003" pitchFamily="34" charset="77"/>
              </a:rPr>
              <a:t>amet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consectetur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adipiscing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elit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do </a:t>
            </a:r>
            <a:r>
              <a:rPr lang="en-US" sz="3200" dirty="0" err="1">
                <a:latin typeface="Raleway" panose="020B0503030101060003" pitchFamily="34" charset="77"/>
              </a:rPr>
              <a:t>eiusmod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tempor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incididunt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ut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labore</a:t>
            </a:r>
            <a:r>
              <a:rPr lang="en-US" sz="3200" dirty="0">
                <a:latin typeface="Raleway" panose="020B0503030101060003" pitchFamily="34" charset="77"/>
              </a:rPr>
              <a:t> et dolore magna </a:t>
            </a:r>
            <a:r>
              <a:rPr lang="en-US" sz="3200" dirty="0" err="1">
                <a:latin typeface="Raleway" panose="020B0503030101060003" pitchFamily="34" charset="77"/>
              </a:rPr>
              <a:t>aliqua</a:t>
            </a:r>
            <a:r>
              <a:rPr lang="en-US" sz="3200" dirty="0">
                <a:latin typeface="Raleway" panose="020B0503030101060003" pitchFamily="34" charset="77"/>
              </a:rPr>
              <a:t>.</a:t>
            </a:r>
          </a:p>
          <a:p>
            <a:endParaRPr lang="en-US" sz="3200" dirty="0">
              <a:latin typeface="Raleway" panose="020B05030301010600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Raleway" panose="020B0503030101060003" pitchFamily="34" charset="77"/>
              </a:rPr>
              <a:t>Tincidunt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 pulvinar </a:t>
            </a:r>
            <a:r>
              <a:rPr lang="en-US" sz="3200" dirty="0" err="1">
                <a:latin typeface="Raleway" panose="020B0503030101060003" pitchFamily="34" charset="77"/>
              </a:rPr>
              <a:t>sapien</a:t>
            </a:r>
            <a:r>
              <a:rPr lang="en-US" sz="3200" dirty="0">
                <a:latin typeface="Raleway" panose="020B0503030101060003" pitchFamily="34" charset="77"/>
              </a:rPr>
              <a:t> et ligula </a:t>
            </a:r>
            <a:r>
              <a:rPr lang="en-US" sz="3200" dirty="0" err="1">
                <a:latin typeface="Raleway" panose="020B0503030101060003" pitchFamily="34" charset="77"/>
              </a:rPr>
              <a:t>ullamcorper</a:t>
            </a:r>
            <a:r>
              <a:rPr lang="en-US" sz="3200" dirty="0">
                <a:latin typeface="Raleway" panose="020B0503030101060003" pitchFamily="34" charset="7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morbi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commodo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Raleway" panose="020B0503030101060003" pitchFamily="34" charset="77"/>
              </a:rPr>
              <a:t>Morbi non </a:t>
            </a:r>
            <a:r>
              <a:rPr lang="en-US" sz="3200" dirty="0" err="1">
                <a:latin typeface="Raleway" panose="020B0503030101060003" pitchFamily="34" charset="77"/>
              </a:rPr>
              <a:t>arcu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risus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varius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quam</a:t>
            </a:r>
            <a:r>
              <a:rPr lang="en-US" sz="3200" dirty="0">
                <a:latin typeface="Raleway" panose="020B0503030101060003" pitchFamily="34" charset="77"/>
              </a:rPr>
              <a:t>.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1282EB31-6782-7246-A2B4-2AA826B38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887" y="11766660"/>
            <a:ext cx="3479800" cy="596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80B6C9-49BA-1F48-B95F-BAF43E4F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244" y="5044919"/>
            <a:ext cx="4323317" cy="3242488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213" name="Gruppieren 30">
            <a:extLst>
              <a:ext uri="{FF2B5EF4-FFF2-40B4-BE49-F238E27FC236}">
                <a16:creationId xmlns:a16="http://schemas.microsoft.com/office/drawing/2014/main" id="{0666F47B-84F2-AA44-9D12-18AE59B25EFE}"/>
              </a:ext>
            </a:extLst>
          </p:cNvPr>
          <p:cNvGrpSpPr/>
          <p:nvPr/>
        </p:nvGrpSpPr>
        <p:grpSpPr>
          <a:xfrm>
            <a:off x="365760" y="9067006"/>
            <a:ext cx="20829600" cy="4022587"/>
            <a:chOff x="487680" y="6633686"/>
            <a:chExt cx="19994880" cy="12629674"/>
          </a:xfrm>
        </p:grpSpPr>
        <p:sp>
          <p:nvSpPr>
            <p:cNvPr id="215" name="Abgerundetes Rechteck 31">
              <a:extLst>
                <a:ext uri="{FF2B5EF4-FFF2-40B4-BE49-F238E27FC236}">
                  <a16:creationId xmlns:a16="http://schemas.microsoft.com/office/drawing/2014/main" id="{870A3008-478A-B248-B9FB-D3BF9BC98418}"/>
                </a:ext>
              </a:extLst>
            </p:cNvPr>
            <p:cNvSpPr/>
            <p:nvPr/>
          </p:nvSpPr>
          <p:spPr>
            <a:xfrm>
              <a:off x="487680" y="6633686"/>
              <a:ext cx="19994880" cy="12629674"/>
            </a:xfrm>
            <a:prstGeom prst="roundRect">
              <a:avLst>
                <a:gd name="adj" fmla="val 2292"/>
              </a:avLst>
            </a:prstGeom>
            <a:solidFill>
              <a:srgbClr val="006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aleway" panose="020B0503030101060003" pitchFamily="34" charset="77"/>
                </a:rPr>
                <a:t>Box 2</a:t>
              </a:r>
            </a:p>
          </p:txBody>
        </p:sp>
        <p:sp>
          <p:nvSpPr>
            <p:cNvPr id="216" name="Abgerundetes Rechteck 32">
              <a:extLst>
                <a:ext uri="{FF2B5EF4-FFF2-40B4-BE49-F238E27FC236}">
                  <a16:creationId xmlns:a16="http://schemas.microsoft.com/office/drawing/2014/main" id="{2A2B1F1C-8B52-FD42-8834-B5C4F4AE573A}"/>
                </a:ext>
              </a:extLst>
            </p:cNvPr>
            <p:cNvSpPr/>
            <p:nvPr/>
          </p:nvSpPr>
          <p:spPr>
            <a:xfrm>
              <a:off x="660401" y="9868539"/>
              <a:ext cx="19649439" cy="9056258"/>
            </a:xfrm>
            <a:prstGeom prst="roundRect">
              <a:avLst>
                <a:gd name="adj" fmla="val 2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70" dirty="0">
                <a:solidFill>
                  <a:schemeClr val="tx1"/>
                </a:solidFill>
                <a:latin typeface="Raleway" panose="020B0503030101060003" pitchFamily="34" charset="77"/>
              </a:endParaRPr>
            </a:p>
          </p:txBody>
        </p:sp>
      </p:grpSp>
      <p:sp>
        <p:nvSpPr>
          <p:cNvPr id="201" name="Textfeld 171">
            <a:extLst>
              <a:ext uri="{FF2B5EF4-FFF2-40B4-BE49-F238E27FC236}">
                <a16:creationId xmlns:a16="http://schemas.microsoft.com/office/drawing/2014/main" id="{A8066307-48C1-424C-80EC-5864EEF2BAB1}"/>
              </a:ext>
            </a:extLst>
          </p:cNvPr>
          <p:cNvSpPr txBox="1"/>
          <p:nvPr/>
        </p:nvSpPr>
        <p:spPr>
          <a:xfrm>
            <a:off x="731345" y="10249357"/>
            <a:ext cx="200365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aleway" panose="020B0503030101060003" pitchFamily="34" charset="77"/>
              </a:rPr>
              <a:t>Lorem ipsum dolor sit </a:t>
            </a:r>
            <a:r>
              <a:rPr lang="en-US" sz="3200" dirty="0" err="1">
                <a:latin typeface="Raleway" panose="020B0503030101060003" pitchFamily="34" charset="77"/>
              </a:rPr>
              <a:t>amet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consectetur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adipiscing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elit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do </a:t>
            </a:r>
            <a:r>
              <a:rPr lang="en-US" sz="3200" dirty="0" err="1">
                <a:latin typeface="Raleway" panose="020B0503030101060003" pitchFamily="34" charset="77"/>
              </a:rPr>
              <a:t>eiusmod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tempor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incididunt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ut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labore</a:t>
            </a:r>
            <a:r>
              <a:rPr lang="en-US" sz="3200" dirty="0">
                <a:latin typeface="Raleway" panose="020B0503030101060003" pitchFamily="34" charset="77"/>
              </a:rPr>
              <a:t> et dolore magna </a:t>
            </a:r>
            <a:r>
              <a:rPr lang="en-US" sz="3200" dirty="0" err="1">
                <a:latin typeface="Raleway" panose="020B0503030101060003" pitchFamily="34" charset="77"/>
              </a:rPr>
              <a:t>aliqua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Tincidunt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 pulvinar </a:t>
            </a:r>
            <a:r>
              <a:rPr lang="en-US" sz="3200" dirty="0" err="1">
                <a:latin typeface="Raleway" panose="020B0503030101060003" pitchFamily="34" charset="77"/>
              </a:rPr>
              <a:t>sapien</a:t>
            </a:r>
            <a:r>
              <a:rPr lang="en-US" sz="3200" dirty="0">
                <a:latin typeface="Raleway" panose="020B0503030101060003" pitchFamily="34" charset="77"/>
              </a:rPr>
              <a:t> et ligula </a:t>
            </a:r>
            <a:r>
              <a:rPr lang="en-US" sz="3200" dirty="0" err="1">
                <a:latin typeface="Raleway" panose="020B0503030101060003" pitchFamily="34" charset="77"/>
              </a:rPr>
              <a:t>ullamcorper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malesuada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Eget</a:t>
            </a:r>
            <a:r>
              <a:rPr lang="en-US" sz="3200" dirty="0">
                <a:latin typeface="Raleway" panose="020B0503030101060003" pitchFamily="34" charset="77"/>
              </a:rPr>
              <a:t> lorem dolor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viverra</a:t>
            </a:r>
            <a:r>
              <a:rPr lang="en-US" sz="3200" dirty="0">
                <a:latin typeface="Raleway" panose="020B0503030101060003" pitchFamily="34" charset="77"/>
              </a:rPr>
              <a:t> ipsum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morbi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commodo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. Morbi non </a:t>
            </a:r>
            <a:r>
              <a:rPr lang="en-US" sz="3200" dirty="0" err="1">
                <a:latin typeface="Raleway" panose="020B0503030101060003" pitchFamily="34" charset="77"/>
              </a:rPr>
              <a:t>arcu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risus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varius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quam</a:t>
            </a:r>
            <a:r>
              <a:rPr lang="en-US" sz="3200" dirty="0">
                <a:latin typeface="Raleway" panose="020B0503030101060003" pitchFamily="34" charset="77"/>
              </a:rPr>
              <a:t>. Cras pulvinar </a:t>
            </a:r>
            <a:r>
              <a:rPr lang="en-US" sz="3200" dirty="0" err="1">
                <a:latin typeface="Raleway" panose="020B0503030101060003" pitchFamily="34" charset="77"/>
              </a:rPr>
              <a:t>mattis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blandit</a:t>
            </a:r>
            <a:r>
              <a:rPr lang="en-US" sz="3200" dirty="0">
                <a:latin typeface="Raleway" panose="020B0503030101060003" pitchFamily="34" charset="77"/>
              </a:rPr>
              <a:t> libero </a:t>
            </a:r>
            <a:r>
              <a:rPr lang="en-US" sz="3200" dirty="0" err="1">
                <a:latin typeface="Raleway" panose="020B0503030101060003" pitchFamily="34" charset="77"/>
              </a:rPr>
              <a:t>volutpat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cras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48F0C83C-CC60-4F4D-8147-93FE24A9E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924" y="5308447"/>
            <a:ext cx="5647997" cy="249248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B78CA93-2551-1541-A1F9-234E384F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829" y="12789010"/>
            <a:ext cx="11216187" cy="4949752"/>
          </a:xfrm>
          <a:prstGeom prst="rect">
            <a:avLst/>
          </a:prstGeom>
        </p:spPr>
      </p:pic>
      <p:sp>
        <p:nvSpPr>
          <p:cNvPr id="254" name="Textfeld 171">
            <a:extLst>
              <a:ext uri="{FF2B5EF4-FFF2-40B4-BE49-F238E27FC236}">
                <a16:creationId xmlns:a16="http://schemas.microsoft.com/office/drawing/2014/main" id="{C0F9B44B-8EFD-3F47-B5F7-63885D958B46}"/>
              </a:ext>
            </a:extLst>
          </p:cNvPr>
          <p:cNvSpPr txBox="1"/>
          <p:nvPr/>
        </p:nvSpPr>
        <p:spPr>
          <a:xfrm>
            <a:off x="22155892" y="10303390"/>
            <a:ext cx="866793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aleway" panose="020B0503030101060003" pitchFamily="34" charset="77"/>
              </a:rPr>
              <a:t>Lorem ipsum dolor sit </a:t>
            </a:r>
            <a:r>
              <a:rPr lang="en-US" sz="3200" dirty="0" err="1">
                <a:latin typeface="Raleway" panose="020B0503030101060003" pitchFamily="34" charset="77"/>
              </a:rPr>
              <a:t>amet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consectetur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adipiscing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elit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do </a:t>
            </a:r>
            <a:r>
              <a:rPr lang="en-US" sz="3200" dirty="0" err="1">
                <a:latin typeface="Raleway" panose="020B0503030101060003" pitchFamily="34" charset="77"/>
              </a:rPr>
              <a:t>eiusmod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tempor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incididunt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ut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labore</a:t>
            </a:r>
            <a:r>
              <a:rPr lang="en-US" sz="3200" dirty="0">
                <a:latin typeface="Raleway" panose="020B0503030101060003" pitchFamily="34" charset="77"/>
              </a:rPr>
              <a:t> et dolore magna </a:t>
            </a:r>
            <a:r>
              <a:rPr lang="en-US" sz="3200" dirty="0" err="1">
                <a:latin typeface="Raleway" panose="020B0503030101060003" pitchFamily="34" charset="77"/>
              </a:rPr>
              <a:t>aliqua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Tincidunt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 pulvinar </a:t>
            </a:r>
            <a:r>
              <a:rPr lang="en-US" sz="3200" dirty="0" err="1">
                <a:latin typeface="Raleway" panose="020B0503030101060003" pitchFamily="34" charset="77"/>
              </a:rPr>
              <a:t>sapien</a:t>
            </a:r>
            <a:r>
              <a:rPr lang="en-US" sz="3200" dirty="0">
                <a:latin typeface="Raleway" panose="020B0503030101060003" pitchFamily="34" charset="77"/>
              </a:rPr>
              <a:t> et ligula </a:t>
            </a:r>
            <a:r>
              <a:rPr lang="en-US" sz="3200" dirty="0" err="1">
                <a:latin typeface="Raleway" panose="020B0503030101060003" pitchFamily="34" charset="77"/>
              </a:rPr>
              <a:t>ullamcorper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malesuada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</a:p>
          <a:p>
            <a:endParaRPr lang="en-US" sz="3200" dirty="0">
              <a:latin typeface="Raleway" panose="020B05030301010600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Raleway" panose="020B0503030101060003" pitchFamily="34" charset="77"/>
              </a:rPr>
              <a:t>Eget</a:t>
            </a:r>
            <a:r>
              <a:rPr lang="en-US" sz="3200" dirty="0">
                <a:latin typeface="Raleway" panose="020B0503030101060003" pitchFamily="34" charset="77"/>
              </a:rPr>
              <a:t> lorem dolor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viverra</a:t>
            </a:r>
            <a:r>
              <a:rPr lang="en-US" sz="3200" dirty="0">
                <a:latin typeface="Raleway" panose="020B0503030101060003" pitchFamily="34" charset="77"/>
              </a:rPr>
              <a:t> ipsum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morbi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commodo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odio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Raleway" panose="020B0503030101060003" pitchFamily="34" charset="77"/>
              </a:rPr>
              <a:t>Morbi non </a:t>
            </a:r>
            <a:r>
              <a:rPr lang="en-US" sz="3200" dirty="0" err="1">
                <a:latin typeface="Raleway" panose="020B0503030101060003" pitchFamily="34" charset="77"/>
              </a:rPr>
              <a:t>arcu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risus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varius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quam</a:t>
            </a:r>
            <a:endParaRPr lang="en-US" sz="3200" dirty="0">
              <a:latin typeface="Raleway" panose="020B05030301010600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Raleway" panose="020B0503030101060003" pitchFamily="34" charset="77"/>
              </a:rPr>
              <a:t> Cras pulvinar </a:t>
            </a:r>
            <a:r>
              <a:rPr lang="en-US" sz="3200" dirty="0" err="1">
                <a:latin typeface="Raleway" panose="020B0503030101060003" pitchFamily="34" charset="77"/>
              </a:rPr>
              <a:t>mattis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blandit</a:t>
            </a:r>
            <a:r>
              <a:rPr lang="en-US" sz="3200" dirty="0">
                <a:latin typeface="Raleway" panose="020B0503030101060003" pitchFamily="34" charset="77"/>
              </a:rPr>
              <a:t> libero </a:t>
            </a:r>
            <a:r>
              <a:rPr lang="en-US" sz="3200" dirty="0" err="1">
                <a:latin typeface="Raleway" panose="020B0503030101060003" pitchFamily="34" charset="77"/>
              </a:rPr>
              <a:t>volutpat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cras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Raleway" panose="020B0503030101060003" pitchFamily="34" charset="77"/>
              </a:rPr>
              <a:t>Lorem ipsum dolor sit </a:t>
            </a:r>
            <a:r>
              <a:rPr lang="en-US" sz="3200" dirty="0" err="1">
                <a:latin typeface="Raleway" panose="020B0503030101060003" pitchFamily="34" charset="77"/>
              </a:rPr>
              <a:t>amet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consectetur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adipiscing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elit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do </a:t>
            </a:r>
            <a:r>
              <a:rPr lang="en-US" sz="3200" dirty="0" err="1">
                <a:latin typeface="Raleway" panose="020B0503030101060003" pitchFamily="34" charset="77"/>
              </a:rPr>
              <a:t>eiusmod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tempor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incididunt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ut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labore</a:t>
            </a:r>
            <a:r>
              <a:rPr lang="en-US" sz="3200" dirty="0">
                <a:latin typeface="Raleway" panose="020B0503030101060003" pitchFamily="34" charset="77"/>
              </a:rPr>
              <a:t> et dolore magna </a:t>
            </a:r>
            <a:r>
              <a:rPr lang="en-US" sz="3200" dirty="0" err="1">
                <a:latin typeface="Raleway" panose="020B0503030101060003" pitchFamily="34" charset="77"/>
              </a:rPr>
              <a:t>aliqua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Raleway" panose="020B0503030101060003" pitchFamily="34" charset="77"/>
              </a:rPr>
              <a:t>Tincidunt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 pulvinar </a:t>
            </a:r>
            <a:r>
              <a:rPr lang="en-US" sz="3200" dirty="0" err="1">
                <a:latin typeface="Raleway" panose="020B0503030101060003" pitchFamily="34" charset="77"/>
              </a:rPr>
              <a:t>sapien</a:t>
            </a:r>
            <a:r>
              <a:rPr lang="en-US" sz="3200" dirty="0">
                <a:latin typeface="Raleway" panose="020B0503030101060003" pitchFamily="34" charset="77"/>
              </a:rPr>
              <a:t> et ligula </a:t>
            </a:r>
            <a:r>
              <a:rPr lang="en-US" sz="3200" dirty="0" err="1">
                <a:latin typeface="Raleway" panose="020B0503030101060003" pitchFamily="34" charset="77"/>
              </a:rPr>
              <a:t>ullamcorper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malesuada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  <a:r>
              <a:rPr lang="en-US" sz="3200" dirty="0" err="1">
                <a:latin typeface="Raleway" panose="020B0503030101060003" pitchFamily="34" charset="77"/>
              </a:rPr>
              <a:t>Eget</a:t>
            </a:r>
            <a:r>
              <a:rPr lang="en-US" sz="3200" dirty="0">
                <a:latin typeface="Raleway" panose="020B0503030101060003" pitchFamily="34" charset="77"/>
              </a:rPr>
              <a:t> lorem dolor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viverra</a:t>
            </a:r>
            <a:r>
              <a:rPr lang="en-US" sz="3200" dirty="0">
                <a:latin typeface="Raleway" panose="020B0503030101060003" pitchFamily="34" charset="77"/>
              </a:rPr>
              <a:t> ipsum </a:t>
            </a:r>
            <a:r>
              <a:rPr lang="en-US" sz="3200" dirty="0" err="1">
                <a:latin typeface="Raleway" panose="020B0503030101060003" pitchFamily="34" charset="77"/>
              </a:rPr>
              <a:t>nunc</a:t>
            </a:r>
            <a:r>
              <a:rPr lang="en-US" sz="3200" dirty="0">
                <a:latin typeface="Raleway" panose="020B0503030101060003" pitchFamily="34" charset="77"/>
              </a:rPr>
              <a:t>. </a:t>
            </a:r>
          </a:p>
        </p:txBody>
      </p:sp>
      <p:grpSp>
        <p:nvGrpSpPr>
          <p:cNvPr id="51" name="Gruppieren 30">
            <a:extLst>
              <a:ext uri="{FF2B5EF4-FFF2-40B4-BE49-F238E27FC236}">
                <a16:creationId xmlns:a16="http://schemas.microsoft.com/office/drawing/2014/main" id="{C8A1715E-D5FD-744A-9395-5AE391178176}"/>
              </a:ext>
            </a:extLst>
          </p:cNvPr>
          <p:cNvGrpSpPr/>
          <p:nvPr/>
        </p:nvGrpSpPr>
        <p:grpSpPr>
          <a:xfrm>
            <a:off x="21641624" y="19986665"/>
            <a:ext cx="20829600" cy="8412854"/>
            <a:chOff x="487680" y="6633686"/>
            <a:chExt cx="19994880" cy="12629674"/>
          </a:xfrm>
        </p:grpSpPr>
        <p:sp>
          <p:nvSpPr>
            <p:cNvPr id="52" name="Abgerundetes Rechteck 31">
              <a:extLst>
                <a:ext uri="{FF2B5EF4-FFF2-40B4-BE49-F238E27FC236}">
                  <a16:creationId xmlns:a16="http://schemas.microsoft.com/office/drawing/2014/main" id="{F54E9B1F-F557-484D-9F85-A0BB9CAD1F99}"/>
                </a:ext>
              </a:extLst>
            </p:cNvPr>
            <p:cNvSpPr/>
            <p:nvPr/>
          </p:nvSpPr>
          <p:spPr>
            <a:xfrm>
              <a:off x="487680" y="6633686"/>
              <a:ext cx="19994880" cy="12629674"/>
            </a:xfrm>
            <a:prstGeom prst="roundRect">
              <a:avLst>
                <a:gd name="adj" fmla="val 826"/>
              </a:avLst>
            </a:prstGeom>
            <a:solidFill>
              <a:srgbClr val="006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aleway" panose="020B0503030101060003" pitchFamily="34" charset="77"/>
                </a:rPr>
                <a:t>Box 6</a:t>
              </a:r>
            </a:p>
          </p:txBody>
        </p:sp>
        <p:sp>
          <p:nvSpPr>
            <p:cNvPr id="53" name="Abgerundetes Rechteck 32">
              <a:extLst>
                <a:ext uri="{FF2B5EF4-FFF2-40B4-BE49-F238E27FC236}">
                  <a16:creationId xmlns:a16="http://schemas.microsoft.com/office/drawing/2014/main" id="{AAAD37D7-E537-C947-9301-9EBAB0EB8844}"/>
                </a:ext>
              </a:extLst>
            </p:cNvPr>
            <p:cNvSpPr/>
            <p:nvPr/>
          </p:nvSpPr>
          <p:spPr>
            <a:xfrm>
              <a:off x="660401" y="8184438"/>
              <a:ext cx="19649439" cy="10792737"/>
            </a:xfrm>
            <a:prstGeom prst="roundRect">
              <a:avLst>
                <a:gd name="adj" fmla="val 13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70" dirty="0">
                <a:solidFill>
                  <a:schemeClr val="tx1"/>
                </a:solidFill>
                <a:latin typeface="Raleway" panose="020B0503030101060003" pitchFamily="34" charset="77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552FBFB-F38E-B945-A81C-064E4B679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126" y="23059509"/>
            <a:ext cx="7669786" cy="3384709"/>
          </a:xfrm>
          <a:prstGeom prst="rect">
            <a:avLst/>
          </a:prstGeom>
        </p:spPr>
      </p:pic>
      <p:sp>
        <p:nvSpPr>
          <p:cNvPr id="69" name="Textfeld 171">
            <a:extLst>
              <a:ext uri="{FF2B5EF4-FFF2-40B4-BE49-F238E27FC236}">
                <a16:creationId xmlns:a16="http://schemas.microsoft.com/office/drawing/2014/main" id="{8A1324C9-EE64-5945-95BC-CF91A28048CA}"/>
              </a:ext>
            </a:extLst>
          </p:cNvPr>
          <p:cNvSpPr txBox="1"/>
          <p:nvPr/>
        </p:nvSpPr>
        <p:spPr>
          <a:xfrm>
            <a:off x="22093456" y="21292717"/>
            <a:ext cx="1994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leway" panose="020B0503030101060003" pitchFamily="34" charset="77"/>
              </a:rPr>
              <a:t>Lorem ipsum dolor sit </a:t>
            </a:r>
            <a:r>
              <a:rPr lang="en-US" sz="3200" dirty="0" err="1">
                <a:latin typeface="Raleway" panose="020B0503030101060003" pitchFamily="34" charset="77"/>
              </a:rPr>
              <a:t>amet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consectetur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adipiscing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elit</a:t>
            </a:r>
            <a:r>
              <a:rPr lang="en-US" sz="3200" dirty="0">
                <a:latin typeface="Raleway" panose="020B0503030101060003" pitchFamily="34" charset="77"/>
              </a:rPr>
              <a:t>, </a:t>
            </a:r>
            <a:r>
              <a:rPr lang="en-US" sz="3200" dirty="0" err="1">
                <a:latin typeface="Raleway" panose="020B0503030101060003" pitchFamily="34" charset="77"/>
              </a:rPr>
              <a:t>sed</a:t>
            </a:r>
            <a:r>
              <a:rPr lang="en-US" sz="3200" dirty="0">
                <a:latin typeface="Raleway" panose="020B0503030101060003" pitchFamily="34" charset="77"/>
              </a:rPr>
              <a:t> do </a:t>
            </a:r>
            <a:r>
              <a:rPr lang="en-US" sz="3200" dirty="0" err="1">
                <a:latin typeface="Raleway" panose="020B0503030101060003" pitchFamily="34" charset="77"/>
              </a:rPr>
              <a:t>eiusmod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tempor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incididunt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ut</a:t>
            </a:r>
            <a:r>
              <a:rPr lang="en-US" sz="3200" dirty="0">
                <a:latin typeface="Raleway" panose="020B0503030101060003" pitchFamily="34" charset="77"/>
              </a:rPr>
              <a:t> </a:t>
            </a:r>
            <a:r>
              <a:rPr lang="en-US" sz="3200" dirty="0" err="1">
                <a:latin typeface="Raleway" panose="020B0503030101060003" pitchFamily="34" charset="77"/>
              </a:rPr>
              <a:t>labore</a:t>
            </a:r>
            <a:r>
              <a:rPr lang="en-US" sz="3200" dirty="0">
                <a:latin typeface="Raleway" panose="020B0503030101060003" pitchFamily="34" charset="77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EDBA34-92A9-8C4F-9AC2-295F77DF9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800" y="10584093"/>
            <a:ext cx="330200" cy="317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8538B1-D70C-5641-831D-1B1EB1D96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374" y="22921912"/>
            <a:ext cx="7669786" cy="33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5058</TotalTime>
  <Words>470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acer</cp:lastModifiedBy>
  <cp:revision>367</cp:revision>
  <cp:lastPrinted>2019-09-06T16:24:32Z</cp:lastPrinted>
  <dcterms:created xsi:type="dcterms:W3CDTF">2018-09-06T13:18:55Z</dcterms:created>
  <dcterms:modified xsi:type="dcterms:W3CDTF">2020-02-03T15:45:37Z</dcterms:modified>
</cp:coreProperties>
</file>