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1" r:id="rId7"/>
    <p:sldId id="412" r:id="rId8"/>
    <p:sldId id="391" r:id="rId9"/>
    <p:sldId id="408" r:id="rId10"/>
    <p:sldId id="406" r:id="rId11"/>
    <p:sldId id="405" r:id="rId12"/>
    <p:sldId id="404" r:id="rId13"/>
    <p:sldId id="414" r:id="rId14"/>
    <p:sldId id="413" r:id="rId15"/>
    <p:sldId id="415" r:id="rId16"/>
    <p:sldId id="416" r:id="rId17"/>
    <p:sldId id="417" r:id="rId18"/>
    <p:sldId id="418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D0"/>
    <a:srgbClr val="000099"/>
    <a:srgbClr val="010203"/>
    <a:srgbClr val="02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72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digital-desig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EMBEDDED</a:t>
            </a:r>
            <a:br>
              <a:rPr lang="en-US" dirty="0" smtClean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   SYSTEM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Examples</a:t>
            </a:r>
            <a:endParaRPr lang="en-IN" sz="4000" dirty="0">
              <a:solidFill>
                <a:srgbClr val="009AD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3448">
            <a:off x="2933702" y="2952005"/>
            <a:ext cx="4093046" cy="25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1950"/>
            <a:ext cx="10972800" cy="1570325"/>
          </a:xfrm>
        </p:spPr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Examples </a:t>
            </a:r>
            <a:r>
              <a:rPr lang="en-US" sz="4000" dirty="0">
                <a:solidFill>
                  <a:srgbClr val="009AD0"/>
                </a:solidFill>
              </a:rPr>
              <a:t>of </a:t>
            </a:r>
            <a:r>
              <a:rPr lang="en-US" sz="4000" dirty="0" smtClean="0">
                <a:solidFill>
                  <a:srgbClr val="009AD0"/>
                </a:solidFill>
              </a:rPr>
              <a:t>Microprocessor Devices</a:t>
            </a:r>
            <a:endParaRPr lang="en-IN" sz="4000" dirty="0">
              <a:solidFill>
                <a:srgbClr val="009AD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00301"/>
            <a:ext cx="8229600" cy="32385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smtClean="0"/>
              <a:t>Televisions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VCRs, DVD players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ovens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stoves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clothes washers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home computers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alarm clocks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hand-held game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8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436533"/>
            <a:ext cx="10972800" cy="1574317"/>
          </a:xfrm>
        </p:spPr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Difference Between Microcontroller and Microprocessor</a:t>
            </a:r>
            <a:endParaRPr lang="en-IN" sz="4000" dirty="0">
              <a:solidFill>
                <a:srgbClr val="009AD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8" y="2676525"/>
            <a:ext cx="535578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81300"/>
            <a:ext cx="51339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5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Programs in Embedded System</a:t>
            </a:r>
            <a:endParaRPr lang="en-IN" sz="4000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C/C++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Assembly(low level, closer to hardware)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Sometime python(on high level boards like Raspberry pi)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9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AD0"/>
                </a:solidFill>
              </a:rPr>
              <a:t>Tools You’ll Use</a:t>
            </a:r>
            <a:endParaRPr lang="en-IN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Microcontroller(like arduino,pic,STM32)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IDE(like MPLAB X,STM32CubeIDE,Arduino IDE)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Programmer/Debugging (Used to upload and test code)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Breadboard and sensor (for building and testing circuits)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AD0"/>
                </a:solidFill>
              </a:rPr>
              <a:t>What is Embedded C</a:t>
            </a:r>
            <a:endParaRPr lang="en-IN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415252" cy="3597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                                        Embedded C is basically a version of the c programming language that is used to program microcontroller and other embedded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12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Steffi </a:t>
            </a:r>
            <a:r>
              <a:rPr lang="en-US" dirty="0" err="1" smtClean="0">
                <a:solidFill>
                  <a:srgbClr val="00B050"/>
                </a:solidFill>
              </a:rPr>
              <a:t>arun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steffistanly@gmail.com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732497"/>
            <a:ext cx="9711690" cy="1134403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WHAT IS EMBEDDED SYSTEM</a:t>
            </a:r>
            <a:endParaRPr lang="en-US" sz="4000" dirty="0">
              <a:solidFill>
                <a:srgbClr val="009AD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943225"/>
            <a:ext cx="9045575" cy="3048000"/>
          </a:xfrm>
        </p:spPr>
        <p:txBody>
          <a:bodyPr tIns="4572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en-US" sz="18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embedded system is a combination of hardware and software designed for a specific function.</a:t>
            </a:r>
            <a:endParaRPr lang="en-US" sz="18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Embedded </a:t>
            </a:r>
            <a:r>
              <a:rPr lang="en-US" sz="4000" dirty="0">
                <a:solidFill>
                  <a:srgbClr val="009AD0"/>
                </a:solidFill>
              </a:rPr>
              <a:t>S</a:t>
            </a:r>
            <a:r>
              <a:rPr lang="en-US" sz="4000" dirty="0" smtClean="0">
                <a:solidFill>
                  <a:srgbClr val="009AD0"/>
                </a:solidFill>
              </a:rPr>
              <a:t>ystem Application</a:t>
            </a:r>
            <a:endParaRPr lang="en-US" sz="4000" dirty="0">
              <a:solidFill>
                <a:srgbClr val="009AD0"/>
              </a:solidFill>
            </a:endParaRPr>
          </a:p>
        </p:txBody>
      </p:sp>
      <p:pic>
        <p:nvPicPr>
          <p:cNvPr id="8" name="Google Shape;643;p25"/>
          <p:cNvPicPr preferRelativeResize="0">
            <a:picLocks noGrp="1"/>
          </p:cNvPicPr>
          <p:nvPr>
            <p:ph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62" y="2401466"/>
            <a:ext cx="5973465" cy="3842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00" y="2707006"/>
            <a:ext cx="5486400" cy="1884044"/>
          </a:xfrm>
        </p:spPr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Architecture </a:t>
            </a:r>
            <a:r>
              <a:rPr lang="en-US" sz="4000" dirty="0">
                <a:solidFill>
                  <a:srgbClr val="009AD0"/>
                </a:solidFill>
              </a:rPr>
              <a:t>of an </a:t>
            </a:r>
            <a:r>
              <a:rPr lang="en-US" sz="4000" dirty="0" smtClean="0">
                <a:solidFill>
                  <a:srgbClr val="009AD0"/>
                </a:solidFill>
              </a:rPr>
              <a:t>        Embedded </a:t>
            </a:r>
            <a:r>
              <a:rPr lang="en-US" sz="4000" dirty="0">
                <a:solidFill>
                  <a:srgbClr val="009AD0"/>
                </a:solidFill>
              </a:rPr>
              <a:t>System</a:t>
            </a:r>
            <a:r>
              <a:rPr lang="en-US" dirty="0">
                <a:solidFill>
                  <a:srgbClr val="009AD0"/>
                </a:solidFill>
              </a:rPr>
              <a:t/>
            </a:r>
            <a:br>
              <a:rPr lang="en-US" dirty="0">
                <a:solidFill>
                  <a:srgbClr val="009AD0"/>
                </a:solidFill>
              </a:rPr>
            </a:br>
            <a:endParaRPr lang="en-US" dirty="0">
              <a:solidFill>
                <a:srgbClr val="009AD0"/>
              </a:solidFill>
            </a:endParaRPr>
          </a:p>
        </p:txBody>
      </p:sp>
      <p:pic>
        <p:nvPicPr>
          <p:cNvPr id="2050" name="Picture 2" descr="https://media.geeksforgeeks.org/wp-content/uploads/20200607194233/embedde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2930525"/>
            <a:ext cx="4236510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Microcontroller/Microprocessor</a:t>
            </a:r>
            <a:endParaRPr lang="en-IN" dirty="0"/>
          </a:p>
          <a:p>
            <a:r>
              <a:rPr lang="en-IN" dirty="0"/>
              <a:t>Memory</a:t>
            </a:r>
          </a:p>
          <a:p>
            <a:r>
              <a:rPr lang="en-IN" dirty="0"/>
              <a:t>Inputs Devices</a:t>
            </a:r>
          </a:p>
          <a:p>
            <a:r>
              <a:rPr lang="en-IN" dirty="0"/>
              <a:t>Output Devices</a:t>
            </a:r>
          </a:p>
          <a:p>
            <a:r>
              <a:rPr lang="en-IN" dirty="0"/>
              <a:t>Communication Interfaces</a:t>
            </a:r>
          </a:p>
          <a:p>
            <a:r>
              <a:rPr lang="en-IN" dirty="0"/>
              <a:t>Power Supply</a:t>
            </a:r>
          </a:p>
          <a:p>
            <a:r>
              <a:rPr lang="en-IN" dirty="0"/>
              <a:t>Timers and </a:t>
            </a:r>
            <a:r>
              <a:rPr lang="en-IN" dirty="0" smtClean="0"/>
              <a:t>Counters</a:t>
            </a:r>
          </a:p>
          <a:p>
            <a:r>
              <a:rPr lang="en-US" dirty="0"/>
              <a:t>Analog-to-Digital Converters (ADC) and Digital-to-Analog Converters (DAC</a:t>
            </a:r>
            <a:r>
              <a:rPr lang="en-US" dirty="0" smtClean="0"/>
              <a:t>)</a:t>
            </a:r>
          </a:p>
          <a:p>
            <a:r>
              <a:rPr lang="en-IN" dirty="0"/>
              <a:t>Software/Firmware</a:t>
            </a:r>
          </a:p>
          <a:p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9125" y="1516707"/>
            <a:ext cx="48482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9AD0"/>
                </a:solidFill>
              </a:rPr>
              <a:t>Component of Embedded system</a:t>
            </a:r>
            <a:endParaRPr lang="en-IN" sz="2400" b="1" dirty="0">
              <a:solidFill>
                <a:srgbClr val="009A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4000" dirty="0" smtClean="0">
                <a:solidFill>
                  <a:srgbClr val="009AD0"/>
                </a:solidFill>
              </a:rPr>
              <a:t>MICRO CONTROLLER</a:t>
            </a:r>
            <a:endParaRPr lang="en-US" sz="4000" dirty="0">
              <a:solidFill>
                <a:srgbClr val="009AD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486024"/>
            <a:ext cx="6945585" cy="363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543473"/>
            <a:ext cx="7328617" cy="401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 smtClean="0">
                <a:solidFill>
                  <a:srgbClr val="009AD0"/>
                </a:solidFill>
              </a:rPr>
              <a:t>Example of Microcontroller</a:t>
            </a:r>
            <a:br>
              <a:rPr lang="en-US" dirty="0" smtClean="0">
                <a:solidFill>
                  <a:srgbClr val="009AD0"/>
                </a:solidFill>
              </a:rPr>
            </a:br>
            <a:r>
              <a:rPr lang="en-US" dirty="0" smtClean="0">
                <a:solidFill>
                  <a:srgbClr val="009AD0"/>
                </a:solidFill>
              </a:rPr>
              <a:t>Device</a:t>
            </a:r>
            <a:endParaRPr lang="en-US" dirty="0">
              <a:solidFill>
                <a:srgbClr val="009AD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89634" y="755455"/>
            <a:ext cx="7926705" cy="399906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400" dirty="0"/>
              <a:t>Vehicles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robots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office machines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medical devices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mobile radio transceivers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vending machines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home appliances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79383"/>
            <a:ext cx="10972800" cy="1574317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M</a:t>
            </a:r>
            <a:r>
              <a:rPr lang="en-US" sz="4000" dirty="0" smtClean="0">
                <a:solidFill>
                  <a:srgbClr val="009AD0"/>
                </a:solidFill>
              </a:rPr>
              <a:t>icroprocessor</a:t>
            </a:r>
            <a:endParaRPr lang="en-US" sz="4000" dirty="0">
              <a:solidFill>
                <a:srgbClr val="009AD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6790" y="2925341"/>
            <a:ext cx="7211144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It is a programmable device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performs some arithmetic and logical operations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Microprocessor is a </a:t>
            </a:r>
            <a:r>
              <a:rPr lang="en-US" u="sng" dirty="0" smtClean="0">
                <a:hlinkClick r:id="rId3"/>
              </a:rPr>
              <a:t>digital device</a:t>
            </a:r>
            <a:r>
              <a:rPr lang="en-US" dirty="0" smtClean="0"/>
              <a:t> on a chip that can fetch instructions from memory, decode and execute them, and give results.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sharepoint/v3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Custom</PresentationFormat>
  <Paragraphs>65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EMBEDDED         SYSTEM</vt:lpstr>
      <vt:lpstr>WHAT IS EMBEDDED SYSTEM</vt:lpstr>
      <vt:lpstr>Embedded System Application</vt:lpstr>
      <vt:lpstr>Architecture of an         Embedded System </vt:lpstr>
      <vt:lpstr>PowerPoint Presentation</vt:lpstr>
      <vt:lpstr>MICRO CONTROLLER</vt:lpstr>
      <vt:lpstr>PowerPoint Presentation</vt:lpstr>
      <vt:lpstr>Example of Microcontroller Device</vt:lpstr>
      <vt:lpstr>Microprocessor</vt:lpstr>
      <vt:lpstr>Examples</vt:lpstr>
      <vt:lpstr>Examples of Microprocessor Devices</vt:lpstr>
      <vt:lpstr>Difference Between Microcontroller and Microprocessor</vt:lpstr>
      <vt:lpstr>Programs in Embedded System</vt:lpstr>
      <vt:lpstr>Tools You’ll Use</vt:lpstr>
      <vt:lpstr>What is Embedded 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2025-04-22T11:28:29Z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