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027" r:id="rId5"/>
    <p:sldId id="2028" r:id="rId6"/>
    <p:sldId id="2029" r:id="rId7"/>
    <p:sldId id="2031" r:id="rId8"/>
    <p:sldId id="2032" r:id="rId9"/>
    <p:sldId id="2033" r:id="rId10"/>
    <p:sldId id="2034" r:id="rId11"/>
    <p:sldId id="2035" r:id="rId12"/>
    <p:sldId id="2036" r:id="rId13"/>
    <p:sldId id="2055" r:id="rId14"/>
    <p:sldId id="2056" r:id="rId15"/>
    <p:sldId id="2037" r:id="rId16"/>
    <p:sldId id="2038" r:id="rId17"/>
    <p:sldId id="2039" r:id="rId18"/>
    <p:sldId id="2040" r:id="rId19"/>
    <p:sldId id="2041" r:id="rId20"/>
    <p:sldId id="2042" r:id="rId21"/>
    <p:sldId id="2043" r:id="rId22"/>
    <p:sldId id="2044" r:id="rId23"/>
    <p:sldId id="2045" r:id="rId24"/>
    <p:sldId id="2046" r:id="rId25"/>
    <p:sldId id="2047" r:id="rId26"/>
    <p:sldId id="2048" r:id="rId27"/>
    <p:sldId id="2049" r:id="rId28"/>
    <p:sldId id="2050" r:id="rId29"/>
    <p:sldId id="2051" r:id="rId30"/>
    <p:sldId id="2052" r:id="rId31"/>
    <p:sldId id="2053" r:id="rId32"/>
    <p:sldId id="2054" r:id="rId33"/>
    <p:sldId id="2057" r:id="rId34"/>
    <p:sldId id="2058" r:id="rId35"/>
    <p:sldId id="2059" r:id="rId36"/>
    <p:sldId id="2060" r:id="rId37"/>
    <p:sldId id="2061" r:id="rId38"/>
    <p:sldId id="2062" r:id="rId39"/>
    <p:sldId id="2063" r:id="rId40"/>
    <p:sldId id="2064" r:id="rId41"/>
    <p:sldId id="2065" r:id="rId42"/>
    <p:sldId id="2066" r:id="rId43"/>
    <p:sldId id="2067" r:id="rId44"/>
    <p:sldId id="2072" r:id="rId45"/>
    <p:sldId id="2068" r:id="rId46"/>
    <p:sldId id="2073" r:id="rId47"/>
    <p:sldId id="2069" r:id="rId48"/>
    <p:sldId id="2070" r:id="rId49"/>
    <p:sldId id="2075" r:id="rId50"/>
    <p:sldId id="2074" r:id="rId51"/>
    <p:sldId id="2071" r:id="rId52"/>
    <p:sldId id="2076" r:id="rId53"/>
    <p:sldId id="2078" r:id="rId54"/>
    <p:sldId id="2077" r:id="rId55"/>
    <p:sldId id="2079" r:id="rId56"/>
    <p:sldId id="2080" r:id="rId57"/>
    <p:sldId id="202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2DFED-3EDB-44C8-9705-D61B43183129}" type="datetimeFigureOut">
              <a:rPr lang="en-IN" smtClean="0"/>
              <a:t>10-03-2023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1D498-4ECE-4EBC-A5D0-881DACF5B401}" type="slidenum">
              <a:rPr lang="en-IN" smtClean="0"/>
              <a:t>‹#›</a:t>
            </a:fld>
            <a:endParaRPr lang="en-IN"/>
          </a:p>
        </p:txBody>
      </p:sp>
    </p:spTree>
    <p:extLst>
      <p:ext uri="{BB962C8B-B14F-4D97-AF65-F5344CB8AC3E}">
        <p14:creationId xmlns:p14="http://schemas.microsoft.com/office/powerpoint/2010/main" val="41795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71D498-4ECE-4EBC-A5D0-881DACF5B401}" type="slidenum">
              <a:rPr lang="en-IN" smtClean="0"/>
              <a:t>1</a:t>
            </a:fld>
            <a:endParaRPr lang="en-IN"/>
          </a:p>
        </p:txBody>
      </p:sp>
    </p:spTree>
    <p:extLst>
      <p:ext uri="{BB962C8B-B14F-4D97-AF65-F5344CB8AC3E}">
        <p14:creationId xmlns:p14="http://schemas.microsoft.com/office/powerpoint/2010/main" val="3338669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DADF-F479-01BB-A474-C0C8BF3CB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0985DD-5B1C-FCAA-82EC-C01B55E58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1F1479-6D58-0018-3CDA-8B52D93D66BA}"/>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5" name="Footer Placeholder 4">
            <a:extLst>
              <a:ext uri="{FF2B5EF4-FFF2-40B4-BE49-F238E27FC236}">
                <a16:creationId xmlns:a16="http://schemas.microsoft.com/office/drawing/2014/main" id="{42E03B98-4A45-8BF6-B3B9-86F910A6F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6A27D-2F69-5EBA-4F9D-7C77602E28F0}"/>
              </a:ext>
            </a:extLst>
          </p:cNvPr>
          <p:cNvSpPr>
            <a:spLocks noGrp="1"/>
          </p:cNvSpPr>
          <p:nvPr>
            <p:ph type="sldNum" sz="quarter" idx="12"/>
          </p:nvPr>
        </p:nvSpPr>
        <p:spPr/>
        <p:txBody>
          <a:bodyPr/>
          <a:lstStyle/>
          <a:p>
            <a:fld id="{CA0003EA-E2AC-4BBB-BCB0-660066F716BD}" type="slidenum">
              <a:rPr lang="en-IN" smtClean="0"/>
              <a:t>‹#›</a:t>
            </a:fld>
            <a:endParaRPr lang="en-IN"/>
          </a:p>
        </p:txBody>
      </p:sp>
      <p:pic>
        <p:nvPicPr>
          <p:cNvPr id="7" name="Picture 6">
            <a:extLst>
              <a:ext uri="{FF2B5EF4-FFF2-40B4-BE49-F238E27FC236}">
                <a16:creationId xmlns:a16="http://schemas.microsoft.com/office/drawing/2014/main" id="{5A55AC5A-8DC5-FB9F-8C6B-9A87A9D2D4C6}"/>
              </a:ext>
            </a:extLst>
          </p:cNvPr>
          <p:cNvPicPr>
            <a:picLocks noChangeAspect="1"/>
          </p:cNvPicPr>
          <p:nvPr userDrawn="1"/>
        </p:nvPicPr>
        <p:blipFill>
          <a:blip r:embed="rId2" cstate="hqprint">
            <a:alphaModFix amt="85000"/>
            <a:extLst>
              <a:ext uri="{28A0092B-C50C-407E-A947-70E740481C1C}">
                <a14:useLocalDpi xmlns:a14="http://schemas.microsoft.com/office/drawing/2010/main"/>
              </a:ext>
            </a:extLst>
          </a:blip>
          <a:srcRect/>
          <a:stretch>
            <a:fillRect/>
          </a:stretch>
        </p:blipFill>
        <p:spPr>
          <a:xfrm>
            <a:off x="0" y="6063175"/>
            <a:ext cx="12192000" cy="794826"/>
          </a:xfrm>
          <a:custGeom>
            <a:avLst/>
            <a:gdLst>
              <a:gd name="connsiteX0" fmla="*/ 0 w 12192000"/>
              <a:gd name="connsiteY0" fmla="*/ 0 h 1923861"/>
              <a:gd name="connsiteX1" fmla="*/ 12192000 w 12192000"/>
              <a:gd name="connsiteY1" fmla="*/ 0 h 1923861"/>
              <a:gd name="connsiteX2" fmla="*/ 12192000 w 12192000"/>
              <a:gd name="connsiteY2" fmla="*/ 1923861 h 1923861"/>
              <a:gd name="connsiteX3" fmla="*/ 0 w 12192000"/>
              <a:gd name="connsiteY3" fmla="*/ 1923861 h 1923861"/>
            </a:gdLst>
            <a:ahLst/>
            <a:cxnLst>
              <a:cxn ang="0">
                <a:pos x="connsiteX0" y="connsiteY0"/>
              </a:cxn>
              <a:cxn ang="0">
                <a:pos x="connsiteX1" y="connsiteY1"/>
              </a:cxn>
              <a:cxn ang="0">
                <a:pos x="connsiteX2" y="connsiteY2"/>
              </a:cxn>
              <a:cxn ang="0">
                <a:pos x="connsiteX3" y="connsiteY3"/>
              </a:cxn>
            </a:cxnLst>
            <a:rect l="l" t="t" r="r" b="b"/>
            <a:pathLst>
              <a:path w="12192000" h="1923861">
                <a:moveTo>
                  <a:pt x="0" y="0"/>
                </a:moveTo>
                <a:lnTo>
                  <a:pt x="12192000" y="0"/>
                </a:lnTo>
                <a:lnTo>
                  <a:pt x="12192000" y="1923861"/>
                </a:lnTo>
                <a:lnTo>
                  <a:pt x="0" y="1923861"/>
                </a:lnTo>
                <a:close/>
              </a:path>
            </a:pathLst>
          </a:custGeom>
        </p:spPr>
      </p:pic>
    </p:spTree>
    <p:extLst>
      <p:ext uri="{BB962C8B-B14F-4D97-AF65-F5344CB8AC3E}">
        <p14:creationId xmlns:p14="http://schemas.microsoft.com/office/powerpoint/2010/main" val="19549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2B10-F9C3-8AC8-037F-856E04C4C0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5E2AA9-A884-2861-9022-84ECBDB3FD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32B6D3-B4AC-F411-C7DE-A579CE847E51}"/>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5" name="Footer Placeholder 4">
            <a:extLst>
              <a:ext uri="{FF2B5EF4-FFF2-40B4-BE49-F238E27FC236}">
                <a16:creationId xmlns:a16="http://schemas.microsoft.com/office/drawing/2014/main" id="{0FF03823-91AE-5EB5-DF37-025CFCC2E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8DB28-7768-1878-862A-55DE69C40AB1}"/>
              </a:ext>
            </a:extLst>
          </p:cNvPr>
          <p:cNvSpPr>
            <a:spLocks noGrp="1"/>
          </p:cNvSpPr>
          <p:nvPr>
            <p:ph type="sldNum" sz="quarter" idx="12"/>
          </p:nvPr>
        </p:nvSpPr>
        <p:spPr/>
        <p:txBody>
          <a:bodyPr/>
          <a:lstStyle/>
          <a:p>
            <a:fld id="{CA0003EA-E2AC-4BBB-BCB0-660066F716BD}" type="slidenum">
              <a:rPr lang="en-IN" smtClean="0"/>
              <a:t>‹#›</a:t>
            </a:fld>
            <a:endParaRPr lang="en-IN"/>
          </a:p>
        </p:txBody>
      </p:sp>
    </p:spTree>
    <p:extLst>
      <p:ext uri="{BB962C8B-B14F-4D97-AF65-F5344CB8AC3E}">
        <p14:creationId xmlns:p14="http://schemas.microsoft.com/office/powerpoint/2010/main" val="248413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F528F-0CBB-40C1-55F2-BBB2DADD4E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40729B-E3B6-A226-20D4-E3A158625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383B9-7DFC-A3E8-151C-EC04193409F4}"/>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5" name="Footer Placeholder 4">
            <a:extLst>
              <a:ext uri="{FF2B5EF4-FFF2-40B4-BE49-F238E27FC236}">
                <a16:creationId xmlns:a16="http://schemas.microsoft.com/office/drawing/2014/main" id="{74BC2636-679B-45DF-54DB-0F2F5EC6F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39BEA-7AE9-C3F3-E30C-D9A9C1DB34B6}"/>
              </a:ext>
            </a:extLst>
          </p:cNvPr>
          <p:cNvSpPr>
            <a:spLocks noGrp="1"/>
          </p:cNvSpPr>
          <p:nvPr>
            <p:ph type="sldNum" sz="quarter" idx="12"/>
          </p:nvPr>
        </p:nvSpPr>
        <p:spPr/>
        <p:txBody>
          <a:bodyPr/>
          <a:lstStyle/>
          <a:p>
            <a:fld id="{CA0003EA-E2AC-4BBB-BCB0-660066F716BD}" type="slidenum">
              <a:rPr lang="en-IN" smtClean="0"/>
              <a:t>‹#›</a:t>
            </a:fld>
            <a:endParaRPr lang="en-IN"/>
          </a:p>
        </p:txBody>
      </p:sp>
    </p:spTree>
    <p:extLst>
      <p:ext uri="{BB962C8B-B14F-4D97-AF65-F5344CB8AC3E}">
        <p14:creationId xmlns:p14="http://schemas.microsoft.com/office/powerpoint/2010/main" val="4269390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TIF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D695C9-774F-604D-ADB3-83FC7F20278D}"/>
              </a:ext>
            </a:extLst>
          </p:cNvPr>
          <p:cNvPicPr>
            <a:picLocks noChangeAspect="1"/>
          </p:cNvPicPr>
          <p:nvPr userDrawn="1"/>
        </p:nvPicPr>
        <p:blipFill>
          <a:blip r:embed="rId2" cstate="hqprint">
            <a:alphaModFix amt="85000"/>
            <a:extLst>
              <a:ext uri="{28A0092B-C50C-407E-A947-70E740481C1C}">
                <a14:useLocalDpi xmlns:a14="http://schemas.microsoft.com/office/drawing/2010/main"/>
              </a:ext>
            </a:extLst>
          </a:blip>
          <a:srcRect/>
          <a:stretch>
            <a:fillRect/>
          </a:stretch>
        </p:blipFill>
        <p:spPr>
          <a:xfrm>
            <a:off x="0" y="4934140"/>
            <a:ext cx="12192000" cy="1923861"/>
          </a:xfrm>
          <a:custGeom>
            <a:avLst/>
            <a:gdLst>
              <a:gd name="connsiteX0" fmla="*/ 0 w 12192000"/>
              <a:gd name="connsiteY0" fmla="*/ 0 h 1923861"/>
              <a:gd name="connsiteX1" fmla="*/ 12192000 w 12192000"/>
              <a:gd name="connsiteY1" fmla="*/ 0 h 1923861"/>
              <a:gd name="connsiteX2" fmla="*/ 12192000 w 12192000"/>
              <a:gd name="connsiteY2" fmla="*/ 1923861 h 1923861"/>
              <a:gd name="connsiteX3" fmla="*/ 0 w 12192000"/>
              <a:gd name="connsiteY3" fmla="*/ 1923861 h 1923861"/>
            </a:gdLst>
            <a:ahLst/>
            <a:cxnLst>
              <a:cxn ang="0">
                <a:pos x="connsiteX0" y="connsiteY0"/>
              </a:cxn>
              <a:cxn ang="0">
                <a:pos x="connsiteX1" y="connsiteY1"/>
              </a:cxn>
              <a:cxn ang="0">
                <a:pos x="connsiteX2" y="connsiteY2"/>
              </a:cxn>
              <a:cxn ang="0">
                <a:pos x="connsiteX3" y="connsiteY3"/>
              </a:cxn>
            </a:cxnLst>
            <a:rect l="l" t="t" r="r" b="b"/>
            <a:pathLst>
              <a:path w="12192000" h="1923861">
                <a:moveTo>
                  <a:pt x="0" y="0"/>
                </a:moveTo>
                <a:lnTo>
                  <a:pt x="12192000" y="0"/>
                </a:lnTo>
                <a:lnTo>
                  <a:pt x="12192000" y="1923861"/>
                </a:lnTo>
                <a:lnTo>
                  <a:pt x="0" y="1923861"/>
                </a:lnTo>
                <a:close/>
              </a:path>
            </a:pathLst>
          </a:custGeom>
        </p:spPr>
      </p:pic>
      <p:pic>
        <p:nvPicPr>
          <p:cNvPr id="10" name="Picture 9">
            <a:extLst>
              <a:ext uri="{FF2B5EF4-FFF2-40B4-BE49-F238E27FC236}">
                <a16:creationId xmlns:a16="http://schemas.microsoft.com/office/drawing/2014/main" id="{4A691B34-B293-AD45-9E93-1837239009D2}"/>
              </a:ext>
            </a:extLst>
          </p:cNvPr>
          <p:cNvPicPr>
            <a:picLocks noChangeAspect="1"/>
          </p:cNvPicPr>
          <p:nvPr userDrawn="1"/>
        </p:nvPicPr>
        <p:blipFill>
          <a:blip r:embed="rId3" cstate="hqprint">
            <a:alphaModFix amt="85000"/>
            <a:extLst>
              <a:ext uri="{28A0092B-C50C-407E-A947-70E740481C1C}">
                <a14:useLocalDpi xmlns:a14="http://schemas.microsoft.com/office/drawing/2010/main"/>
              </a:ext>
            </a:extLst>
          </a:blip>
          <a:srcRect/>
          <a:stretch>
            <a:fillRect/>
          </a:stretch>
        </p:blipFill>
        <p:spPr>
          <a:xfrm>
            <a:off x="0" y="1"/>
            <a:ext cx="12192000" cy="1919515"/>
          </a:xfrm>
          <a:custGeom>
            <a:avLst/>
            <a:gdLst>
              <a:gd name="connsiteX0" fmla="*/ 0 w 12192000"/>
              <a:gd name="connsiteY0" fmla="*/ 0 h 1919515"/>
              <a:gd name="connsiteX1" fmla="*/ 12192000 w 12192000"/>
              <a:gd name="connsiteY1" fmla="*/ 0 h 1919515"/>
              <a:gd name="connsiteX2" fmla="*/ 12192000 w 12192000"/>
              <a:gd name="connsiteY2" fmla="*/ 1919515 h 1919515"/>
              <a:gd name="connsiteX3" fmla="*/ 0 w 12192000"/>
              <a:gd name="connsiteY3" fmla="*/ 1919515 h 1919515"/>
            </a:gdLst>
            <a:ahLst/>
            <a:cxnLst>
              <a:cxn ang="0">
                <a:pos x="connsiteX0" y="connsiteY0"/>
              </a:cxn>
              <a:cxn ang="0">
                <a:pos x="connsiteX1" y="connsiteY1"/>
              </a:cxn>
              <a:cxn ang="0">
                <a:pos x="connsiteX2" y="connsiteY2"/>
              </a:cxn>
              <a:cxn ang="0">
                <a:pos x="connsiteX3" y="connsiteY3"/>
              </a:cxn>
            </a:cxnLst>
            <a:rect l="l" t="t" r="r" b="b"/>
            <a:pathLst>
              <a:path w="12192000" h="1919515">
                <a:moveTo>
                  <a:pt x="0" y="0"/>
                </a:moveTo>
                <a:lnTo>
                  <a:pt x="12192000" y="0"/>
                </a:lnTo>
                <a:lnTo>
                  <a:pt x="12192000" y="1919515"/>
                </a:lnTo>
                <a:lnTo>
                  <a:pt x="0" y="1919515"/>
                </a:lnTo>
                <a:close/>
              </a:path>
            </a:pathLst>
          </a:custGeom>
        </p:spPr>
      </p:pic>
    </p:spTree>
    <p:extLst>
      <p:ext uri="{BB962C8B-B14F-4D97-AF65-F5344CB8AC3E}">
        <p14:creationId xmlns:p14="http://schemas.microsoft.com/office/powerpoint/2010/main" val="22242794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558F-78CA-04EA-27AF-A1CA6B6D7A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2A55AE-1ECD-17BC-FD8A-19D7BDB59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3B6AA-44BE-4671-3E8C-ACD019DCEF7D}"/>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5" name="Footer Placeholder 4">
            <a:extLst>
              <a:ext uri="{FF2B5EF4-FFF2-40B4-BE49-F238E27FC236}">
                <a16:creationId xmlns:a16="http://schemas.microsoft.com/office/drawing/2014/main" id="{46840238-6801-F830-6F42-6742A3338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166218-0B71-0BC2-22B4-BB60BEEE637E}"/>
              </a:ext>
            </a:extLst>
          </p:cNvPr>
          <p:cNvSpPr>
            <a:spLocks noGrp="1"/>
          </p:cNvSpPr>
          <p:nvPr>
            <p:ph type="sldNum" sz="quarter" idx="12"/>
          </p:nvPr>
        </p:nvSpPr>
        <p:spPr/>
        <p:txBody>
          <a:bodyPr/>
          <a:lstStyle/>
          <a:p>
            <a:fld id="{CA0003EA-E2AC-4BBB-BCB0-660066F716BD}" type="slidenum">
              <a:rPr lang="en-IN" smtClean="0"/>
              <a:t>‹#›</a:t>
            </a:fld>
            <a:endParaRPr lang="en-IN" dirty="0"/>
          </a:p>
        </p:txBody>
      </p:sp>
    </p:spTree>
    <p:extLst>
      <p:ext uri="{BB962C8B-B14F-4D97-AF65-F5344CB8AC3E}">
        <p14:creationId xmlns:p14="http://schemas.microsoft.com/office/powerpoint/2010/main" val="89973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9278-718B-66FE-A4E9-D917B9111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A34986-02C2-8DCD-7D9D-CFFB24C3C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02566F-5694-EF1F-2508-B0735302FDF1}"/>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5" name="Footer Placeholder 4">
            <a:extLst>
              <a:ext uri="{FF2B5EF4-FFF2-40B4-BE49-F238E27FC236}">
                <a16:creationId xmlns:a16="http://schemas.microsoft.com/office/drawing/2014/main" id="{F0F281E5-B5EA-644C-7D05-86EA4E0D9D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D9816-EAA7-2274-E152-824602E7F4B5}"/>
              </a:ext>
            </a:extLst>
          </p:cNvPr>
          <p:cNvSpPr>
            <a:spLocks noGrp="1"/>
          </p:cNvSpPr>
          <p:nvPr>
            <p:ph type="sldNum" sz="quarter" idx="12"/>
          </p:nvPr>
        </p:nvSpPr>
        <p:spPr/>
        <p:txBody>
          <a:bodyPr/>
          <a:lstStyle/>
          <a:p>
            <a:fld id="{CA0003EA-E2AC-4BBB-BCB0-660066F716BD}" type="slidenum">
              <a:rPr lang="en-IN" smtClean="0"/>
              <a:t>‹#›</a:t>
            </a:fld>
            <a:endParaRPr lang="en-IN"/>
          </a:p>
        </p:txBody>
      </p:sp>
    </p:spTree>
    <p:extLst>
      <p:ext uri="{BB962C8B-B14F-4D97-AF65-F5344CB8AC3E}">
        <p14:creationId xmlns:p14="http://schemas.microsoft.com/office/powerpoint/2010/main" val="135769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1179-BBC5-3B63-A23D-9BCFB02E8D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B1953D-541F-A110-DE6E-32149057BD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15FEFB-F7C3-B568-1330-19BB4BBBB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3CDA56-2451-1654-2403-F06178BEFEFB}"/>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6" name="Footer Placeholder 5">
            <a:extLst>
              <a:ext uri="{FF2B5EF4-FFF2-40B4-BE49-F238E27FC236}">
                <a16:creationId xmlns:a16="http://schemas.microsoft.com/office/drawing/2014/main" id="{BD1F32C2-3AEF-3BBF-9D1E-94980170AC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0840E1-04C8-CF15-F2F2-6B774F2BFEFB}"/>
              </a:ext>
            </a:extLst>
          </p:cNvPr>
          <p:cNvSpPr>
            <a:spLocks noGrp="1"/>
          </p:cNvSpPr>
          <p:nvPr>
            <p:ph type="sldNum" sz="quarter" idx="12"/>
          </p:nvPr>
        </p:nvSpPr>
        <p:spPr/>
        <p:txBody>
          <a:bodyPr/>
          <a:lstStyle/>
          <a:p>
            <a:fld id="{CA0003EA-E2AC-4BBB-BCB0-660066F716BD}" type="slidenum">
              <a:rPr lang="en-IN" smtClean="0"/>
              <a:t>‹#›</a:t>
            </a:fld>
            <a:endParaRPr lang="en-IN"/>
          </a:p>
        </p:txBody>
      </p:sp>
    </p:spTree>
    <p:extLst>
      <p:ext uri="{BB962C8B-B14F-4D97-AF65-F5344CB8AC3E}">
        <p14:creationId xmlns:p14="http://schemas.microsoft.com/office/powerpoint/2010/main" val="169535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82A1-3CB0-0139-A60B-425692F0A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E79E8C-B025-7FED-674E-8291582AE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6DECB5-BFBE-E7A3-F2F1-7927D4D3F0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857E63-7717-C098-A3FB-2551D8FB3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F33227-3246-8246-8D23-026E8C7456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18016F-FB8A-B393-97DE-051AAE1B5CD6}"/>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8" name="Footer Placeholder 7">
            <a:extLst>
              <a:ext uri="{FF2B5EF4-FFF2-40B4-BE49-F238E27FC236}">
                <a16:creationId xmlns:a16="http://schemas.microsoft.com/office/drawing/2014/main" id="{E89A76D8-39B0-0CD7-2BC3-C20C8F20E6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510D5B-E2D3-80B7-D8DA-2C9CF20E0D5E}"/>
              </a:ext>
            </a:extLst>
          </p:cNvPr>
          <p:cNvSpPr>
            <a:spLocks noGrp="1"/>
          </p:cNvSpPr>
          <p:nvPr>
            <p:ph type="sldNum" sz="quarter" idx="12"/>
          </p:nvPr>
        </p:nvSpPr>
        <p:spPr/>
        <p:txBody>
          <a:bodyPr/>
          <a:lstStyle/>
          <a:p>
            <a:fld id="{CA0003EA-E2AC-4BBB-BCB0-660066F716BD}" type="slidenum">
              <a:rPr lang="en-IN" smtClean="0"/>
              <a:t>‹#›</a:t>
            </a:fld>
            <a:endParaRPr lang="en-IN"/>
          </a:p>
        </p:txBody>
      </p:sp>
    </p:spTree>
    <p:extLst>
      <p:ext uri="{BB962C8B-B14F-4D97-AF65-F5344CB8AC3E}">
        <p14:creationId xmlns:p14="http://schemas.microsoft.com/office/powerpoint/2010/main" val="108857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7648-4BFF-3341-A905-CECEE095F5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8113DD-F647-3689-3928-28C238ABC2CA}"/>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4" name="Footer Placeholder 3">
            <a:extLst>
              <a:ext uri="{FF2B5EF4-FFF2-40B4-BE49-F238E27FC236}">
                <a16:creationId xmlns:a16="http://schemas.microsoft.com/office/drawing/2014/main" id="{D1C22696-9260-319E-4E08-35708D2844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842650-3751-FD3F-845A-A7667725E5FC}"/>
              </a:ext>
            </a:extLst>
          </p:cNvPr>
          <p:cNvSpPr>
            <a:spLocks noGrp="1"/>
          </p:cNvSpPr>
          <p:nvPr>
            <p:ph type="sldNum" sz="quarter" idx="12"/>
          </p:nvPr>
        </p:nvSpPr>
        <p:spPr/>
        <p:txBody>
          <a:bodyPr/>
          <a:lstStyle/>
          <a:p>
            <a:fld id="{CA0003EA-E2AC-4BBB-BCB0-660066F716BD}" type="slidenum">
              <a:rPr lang="en-IN" smtClean="0"/>
              <a:t>‹#›</a:t>
            </a:fld>
            <a:endParaRPr lang="en-IN"/>
          </a:p>
        </p:txBody>
      </p:sp>
    </p:spTree>
    <p:extLst>
      <p:ext uri="{BB962C8B-B14F-4D97-AF65-F5344CB8AC3E}">
        <p14:creationId xmlns:p14="http://schemas.microsoft.com/office/powerpoint/2010/main" val="63916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E7812-DC0C-2A03-701B-5249D67E1575}"/>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3" name="Footer Placeholder 2">
            <a:extLst>
              <a:ext uri="{FF2B5EF4-FFF2-40B4-BE49-F238E27FC236}">
                <a16:creationId xmlns:a16="http://schemas.microsoft.com/office/drawing/2014/main" id="{E731DC61-2F39-0165-21C7-412D7562DF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DDA684-DC40-D4DD-54E5-0FC0242E491A}"/>
              </a:ext>
            </a:extLst>
          </p:cNvPr>
          <p:cNvSpPr>
            <a:spLocks noGrp="1"/>
          </p:cNvSpPr>
          <p:nvPr>
            <p:ph type="sldNum" sz="quarter" idx="12"/>
          </p:nvPr>
        </p:nvSpPr>
        <p:spPr/>
        <p:txBody>
          <a:bodyPr/>
          <a:lstStyle/>
          <a:p>
            <a:fld id="{CA0003EA-E2AC-4BBB-BCB0-660066F716BD}" type="slidenum">
              <a:rPr lang="en-IN" smtClean="0"/>
              <a:t>‹#›</a:t>
            </a:fld>
            <a:endParaRPr lang="en-IN"/>
          </a:p>
        </p:txBody>
      </p:sp>
    </p:spTree>
    <p:extLst>
      <p:ext uri="{BB962C8B-B14F-4D97-AF65-F5344CB8AC3E}">
        <p14:creationId xmlns:p14="http://schemas.microsoft.com/office/powerpoint/2010/main" val="340607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02D9-68A3-282E-157D-CAEB87322A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2B788B-BECA-7004-A229-32445B7E3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93B073-91A9-414B-FE78-0928338AD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FE44B-BC24-30F5-B10A-162F5A85FE70}"/>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6" name="Footer Placeholder 5">
            <a:extLst>
              <a:ext uri="{FF2B5EF4-FFF2-40B4-BE49-F238E27FC236}">
                <a16:creationId xmlns:a16="http://schemas.microsoft.com/office/drawing/2014/main" id="{09EACA7E-F918-D92B-0B86-83FC91B76D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4CF6C-DBFC-3595-F7CF-D3D7E47CD35D}"/>
              </a:ext>
            </a:extLst>
          </p:cNvPr>
          <p:cNvSpPr>
            <a:spLocks noGrp="1"/>
          </p:cNvSpPr>
          <p:nvPr>
            <p:ph type="sldNum" sz="quarter" idx="12"/>
          </p:nvPr>
        </p:nvSpPr>
        <p:spPr/>
        <p:txBody>
          <a:bodyPr/>
          <a:lstStyle/>
          <a:p>
            <a:fld id="{CA0003EA-E2AC-4BBB-BCB0-660066F716BD}" type="slidenum">
              <a:rPr lang="en-IN" smtClean="0"/>
              <a:t>‹#›</a:t>
            </a:fld>
            <a:endParaRPr lang="en-IN"/>
          </a:p>
        </p:txBody>
      </p:sp>
    </p:spTree>
    <p:extLst>
      <p:ext uri="{BB962C8B-B14F-4D97-AF65-F5344CB8AC3E}">
        <p14:creationId xmlns:p14="http://schemas.microsoft.com/office/powerpoint/2010/main" val="368284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75AB-CFE4-654D-63E5-ECFE3D8C9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33BF3A-EF33-E79B-4DC3-4413B510F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87831C-3B44-569F-0C58-1ECFBE08D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0918D-2B2A-8004-2D9F-0D50B665A119}"/>
              </a:ext>
            </a:extLst>
          </p:cNvPr>
          <p:cNvSpPr>
            <a:spLocks noGrp="1"/>
          </p:cNvSpPr>
          <p:nvPr>
            <p:ph type="dt" sz="half" idx="10"/>
          </p:nvPr>
        </p:nvSpPr>
        <p:spPr/>
        <p:txBody>
          <a:bodyPr/>
          <a:lstStyle/>
          <a:p>
            <a:fld id="{0430D11E-D2C2-4EEA-A76A-4365895F41EB}" type="datetimeFigureOut">
              <a:rPr lang="en-IN" smtClean="0"/>
              <a:t>10-03-2023</a:t>
            </a:fld>
            <a:endParaRPr lang="en-IN"/>
          </a:p>
        </p:txBody>
      </p:sp>
      <p:sp>
        <p:nvSpPr>
          <p:cNvPr id="6" name="Footer Placeholder 5">
            <a:extLst>
              <a:ext uri="{FF2B5EF4-FFF2-40B4-BE49-F238E27FC236}">
                <a16:creationId xmlns:a16="http://schemas.microsoft.com/office/drawing/2014/main" id="{920CD0D8-8B34-454A-8E8B-0EFDD2701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20B2F-3C89-1751-5921-273D2FAA0408}"/>
              </a:ext>
            </a:extLst>
          </p:cNvPr>
          <p:cNvSpPr>
            <a:spLocks noGrp="1"/>
          </p:cNvSpPr>
          <p:nvPr>
            <p:ph type="sldNum" sz="quarter" idx="12"/>
          </p:nvPr>
        </p:nvSpPr>
        <p:spPr/>
        <p:txBody>
          <a:bodyPr/>
          <a:lstStyle/>
          <a:p>
            <a:fld id="{CA0003EA-E2AC-4BBB-BCB0-660066F716BD}" type="slidenum">
              <a:rPr lang="en-IN" smtClean="0"/>
              <a:t>‹#›</a:t>
            </a:fld>
            <a:endParaRPr lang="en-IN"/>
          </a:p>
        </p:txBody>
      </p:sp>
    </p:spTree>
    <p:extLst>
      <p:ext uri="{BB962C8B-B14F-4D97-AF65-F5344CB8AC3E}">
        <p14:creationId xmlns:p14="http://schemas.microsoft.com/office/powerpoint/2010/main" val="406282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6000"/>
          </a:scheme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E25A06DB-9DF0-ADF0-D5F6-6965F5C9F405}"/>
              </a:ext>
            </a:extLst>
          </p:cNvPr>
          <p:cNvSpPr/>
          <p:nvPr userDrawn="1"/>
        </p:nvSpPr>
        <p:spPr>
          <a:xfrm>
            <a:off x="0" y="30994"/>
            <a:ext cx="12192000" cy="6827006"/>
          </a:xfrm>
          <a:custGeom>
            <a:avLst/>
            <a:gdLst>
              <a:gd name="connsiteX0" fmla="*/ 4450854 w 12192000"/>
              <a:gd name="connsiteY0" fmla="*/ 6822737 h 6827006"/>
              <a:gd name="connsiteX1" fmla="*/ 5253370 w 12192000"/>
              <a:gd name="connsiteY1" fmla="*/ 6822737 h 6827006"/>
              <a:gd name="connsiteX2" fmla="*/ 5257626 w 12192000"/>
              <a:gd name="connsiteY2" fmla="*/ 6827006 h 6827006"/>
              <a:gd name="connsiteX3" fmla="*/ 4446587 w 12192000"/>
              <a:gd name="connsiteY3" fmla="*/ 6827006 h 6827006"/>
              <a:gd name="connsiteX4" fmla="*/ 8421608 w 12192000"/>
              <a:gd name="connsiteY4" fmla="*/ 6810417 h 6827006"/>
              <a:gd name="connsiteX5" fmla="*/ 8453882 w 12192000"/>
              <a:gd name="connsiteY5" fmla="*/ 6823724 h 6827006"/>
              <a:gd name="connsiteX6" fmla="*/ 8455237 w 12192000"/>
              <a:gd name="connsiteY6" fmla="*/ 6827006 h 6827006"/>
              <a:gd name="connsiteX7" fmla="*/ 8387978 w 12192000"/>
              <a:gd name="connsiteY7" fmla="*/ 6827006 h 6827006"/>
              <a:gd name="connsiteX8" fmla="*/ 8389332 w 12192000"/>
              <a:gd name="connsiteY8" fmla="*/ 6823724 h 6827006"/>
              <a:gd name="connsiteX9" fmla="*/ 8421608 w 12192000"/>
              <a:gd name="connsiteY9" fmla="*/ 6810417 h 6827006"/>
              <a:gd name="connsiteX10" fmla="*/ 10286368 w 12192000"/>
              <a:gd name="connsiteY10" fmla="*/ 6798798 h 6827006"/>
              <a:gd name="connsiteX11" fmla="*/ 10310785 w 12192000"/>
              <a:gd name="connsiteY11" fmla="*/ 6808889 h 6827006"/>
              <a:gd name="connsiteX12" fmla="*/ 10315483 w 12192000"/>
              <a:gd name="connsiteY12" fmla="*/ 6820344 h 6827006"/>
              <a:gd name="connsiteX13" fmla="*/ 10362313 w 12192000"/>
              <a:gd name="connsiteY13" fmla="*/ 6820344 h 6827006"/>
              <a:gd name="connsiteX14" fmla="*/ 10368988 w 12192000"/>
              <a:gd name="connsiteY14" fmla="*/ 6827006 h 6827006"/>
              <a:gd name="connsiteX15" fmla="*/ 10254043 w 12192000"/>
              <a:gd name="connsiteY15" fmla="*/ 6827006 h 6827006"/>
              <a:gd name="connsiteX16" fmla="*/ 10261680 w 12192000"/>
              <a:gd name="connsiteY16" fmla="*/ 6808889 h 6827006"/>
              <a:gd name="connsiteX17" fmla="*/ 10286368 w 12192000"/>
              <a:gd name="connsiteY17" fmla="*/ 6798798 h 6827006"/>
              <a:gd name="connsiteX18" fmla="*/ 8791092 w 12192000"/>
              <a:gd name="connsiteY18" fmla="*/ 6794010 h 6827006"/>
              <a:gd name="connsiteX19" fmla="*/ 8815860 w 12192000"/>
              <a:gd name="connsiteY19" fmla="*/ 6804044 h 6827006"/>
              <a:gd name="connsiteX20" fmla="*/ 8821624 w 12192000"/>
              <a:gd name="connsiteY20" fmla="*/ 6817950 h 6827006"/>
              <a:gd name="connsiteX21" fmla="*/ 8946405 w 12192000"/>
              <a:gd name="connsiteY21" fmla="*/ 6817950 h 6827006"/>
              <a:gd name="connsiteX22" fmla="*/ 8955476 w 12192000"/>
              <a:gd name="connsiteY22" fmla="*/ 6827006 h 6827006"/>
              <a:gd name="connsiteX23" fmla="*/ 8757849 w 12192000"/>
              <a:gd name="connsiteY23" fmla="*/ 6827006 h 6827006"/>
              <a:gd name="connsiteX24" fmla="*/ 8766866 w 12192000"/>
              <a:gd name="connsiteY24" fmla="*/ 6804044 h 6827006"/>
              <a:gd name="connsiteX25" fmla="*/ 8791092 w 12192000"/>
              <a:gd name="connsiteY25" fmla="*/ 6794010 h 6827006"/>
              <a:gd name="connsiteX26" fmla="*/ 486138 w 12192000"/>
              <a:gd name="connsiteY26" fmla="*/ 6772465 h 6827006"/>
              <a:gd name="connsiteX27" fmla="*/ 554278 w 12192000"/>
              <a:gd name="connsiteY27" fmla="*/ 6800846 h 6827006"/>
              <a:gd name="connsiteX28" fmla="*/ 571904 w 12192000"/>
              <a:gd name="connsiteY28" fmla="*/ 6827006 h 6827006"/>
              <a:gd name="connsiteX29" fmla="*/ 544723 w 12192000"/>
              <a:gd name="connsiteY29" fmla="*/ 6827006 h 6827006"/>
              <a:gd name="connsiteX30" fmla="*/ 538022 w 12192000"/>
              <a:gd name="connsiteY30" fmla="*/ 6817209 h 6827006"/>
              <a:gd name="connsiteX31" fmla="*/ 486138 w 12192000"/>
              <a:gd name="connsiteY31" fmla="*/ 6795821 h 6827006"/>
              <a:gd name="connsiteX32" fmla="*/ 434049 w 12192000"/>
              <a:gd name="connsiteY32" fmla="*/ 6817209 h 6827006"/>
              <a:gd name="connsiteX33" fmla="*/ 427401 w 12192000"/>
              <a:gd name="connsiteY33" fmla="*/ 6827006 h 6827006"/>
              <a:gd name="connsiteX34" fmla="*/ 399847 w 12192000"/>
              <a:gd name="connsiteY34" fmla="*/ 6827006 h 6827006"/>
              <a:gd name="connsiteX35" fmla="*/ 417522 w 12192000"/>
              <a:gd name="connsiteY35" fmla="*/ 6800846 h 6827006"/>
              <a:gd name="connsiteX36" fmla="*/ 486138 w 12192000"/>
              <a:gd name="connsiteY36" fmla="*/ 6772465 h 6827006"/>
              <a:gd name="connsiteX37" fmla="*/ 7402579 w 12192000"/>
              <a:gd name="connsiteY37" fmla="*/ 6748525 h 6827006"/>
              <a:gd name="connsiteX38" fmla="*/ 7491679 w 12192000"/>
              <a:gd name="connsiteY38" fmla="*/ 6807646 h 6827006"/>
              <a:gd name="connsiteX39" fmla="*/ 7495609 w 12192000"/>
              <a:gd name="connsiteY39" fmla="*/ 6827006 h 6827006"/>
              <a:gd name="connsiteX40" fmla="*/ 7472218 w 12192000"/>
              <a:gd name="connsiteY40" fmla="*/ 6827006 h 6827006"/>
              <a:gd name="connsiteX41" fmla="*/ 7470131 w 12192000"/>
              <a:gd name="connsiteY41" fmla="*/ 6816795 h 6827006"/>
              <a:gd name="connsiteX42" fmla="*/ 7402579 w 12192000"/>
              <a:gd name="connsiteY42" fmla="*/ 6771881 h 6827006"/>
              <a:gd name="connsiteX43" fmla="*/ 7334951 w 12192000"/>
              <a:gd name="connsiteY43" fmla="*/ 6816795 h 6827006"/>
              <a:gd name="connsiteX44" fmla="*/ 7332892 w 12192000"/>
              <a:gd name="connsiteY44" fmla="*/ 6827006 h 6827006"/>
              <a:gd name="connsiteX45" fmla="*/ 7309512 w 12192000"/>
              <a:gd name="connsiteY45" fmla="*/ 6827006 h 6827006"/>
              <a:gd name="connsiteX46" fmla="*/ 7313402 w 12192000"/>
              <a:gd name="connsiteY46" fmla="*/ 6807646 h 6827006"/>
              <a:gd name="connsiteX47" fmla="*/ 7402579 w 12192000"/>
              <a:gd name="connsiteY47" fmla="*/ 6748525 h 6827006"/>
              <a:gd name="connsiteX48" fmla="*/ 8193195 w 12192000"/>
              <a:gd name="connsiteY48" fmla="*/ 6734162 h 6827006"/>
              <a:gd name="connsiteX49" fmla="*/ 8281961 w 12192000"/>
              <a:gd name="connsiteY49" fmla="*/ 6793118 h 6827006"/>
              <a:gd name="connsiteX50" fmla="*/ 8288869 w 12192000"/>
              <a:gd name="connsiteY50" fmla="*/ 6827006 h 6827006"/>
              <a:gd name="connsiteX51" fmla="*/ 8265979 w 12192000"/>
              <a:gd name="connsiteY51" fmla="*/ 6827006 h 6827006"/>
              <a:gd name="connsiteX52" fmla="*/ 8260890 w 12192000"/>
              <a:gd name="connsiteY52" fmla="*/ 6802241 h 6827006"/>
              <a:gd name="connsiteX53" fmla="*/ 8193195 w 12192000"/>
              <a:gd name="connsiteY53" fmla="*/ 6757453 h 6827006"/>
              <a:gd name="connsiteX54" fmla="*/ 8124918 w 12192000"/>
              <a:gd name="connsiteY54" fmla="*/ 6802241 h 6827006"/>
              <a:gd name="connsiteX55" fmla="*/ 8119821 w 12192000"/>
              <a:gd name="connsiteY55" fmla="*/ 6827006 h 6827006"/>
              <a:gd name="connsiteX56" fmla="*/ 8096929 w 12192000"/>
              <a:gd name="connsiteY56" fmla="*/ 6827006 h 6827006"/>
              <a:gd name="connsiteX57" fmla="*/ 8103846 w 12192000"/>
              <a:gd name="connsiteY57" fmla="*/ 6793118 h 6827006"/>
              <a:gd name="connsiteX58" fmla="*/ 8193195 w 12192000"/>
              <a:gd name="connsiteY58" fmla="*/ 6734162 h 6827006"/>
              <a:gd name="connsiteX59" fmla="*/ 6510785 w 12192000"/>
              <a:gd name="connsiteY59" fmla="*/ 6729891 h 6827006"/>
              <a:gd name="connsiteX60" fmla="*/ 6566125 w 12192000"/>
              <a:gd name="connsiteY60" fmla="*/ 6752991 h 6827006"/>
              <a:gd name="connsiteX61" fmla="*/ 6588828 w 12192000"/>
              <a:gd name="connsiteY61" fmla="*/ 6808374 h 6827006"/>
              <a:gd name="connsiteX62" fmla="*/ 6581191 w 12192000"/>
              <a:gd name="connsiteY62" fmla="*/ 6827006 h 6827006"/>
              <a:gd name="connsiteX63" fmla="*/ 6440246 w 12192000"/>
              <a:gd name="connsiteY63" fmla="*/ 6827006 h 6827006"/>
              <a:gd name="connsiteX64" fmla="*/ 6432336 w 12192000"/>
              <a:gd name="connsiteY64" fmla="*/ 6808374 h 6827006"/>
              <a:gd name="connsiteX65" fmla="*/ 6455851 w 12192000"/>
              <a:gd name="connsiteY65" fmla="*/ 6752991 h 6827006"/>
              <a:gd name="connsiteX66" fmla="*/ 6510785 w 12192000"/>
              <a:gd name="connsiteY66" fmla="*/ 6729891 h 6827006"/>
              <a:gd name="connsiteX67" fmla="*/ 1412454 w 12192000"/>
              <a:gd name="connsiteY67" fmla="*/ 6710222 h 6827006"/>
              <a:gd name="connsiteX68" fmla="*/ 1509451 w 12192000"/>
              <a:gd name="connsiteY68" fmla="*/ 6806366 h 6827006"/>
              <a:gd name="connsiteX69" fmla="*/ 1505222 w 12192000"/>
              <a:gd name="connsiteY69" fmla="*/ 6827006 h 6827006"/>
              <a:gd name="connsiteX70" fmla="*/ 1481468 w 12192000"/>
              <a:gd name="connsiteY70" fmla="*/ 6827006 h 6827006"/>
              <a:gd name="connsiteX71" fmla="*/ 1485609 w 12192000"/>
              <a:gd name="connsiteY71" fmla="*/ 6806366 h 6827006"/>
              <a:gd name="connsiteX72" fmla="*/ 1412454 w 12192000"/>
              <a:gd name="connsiteY72" fmla="*/ 6733449 h 6827006"/>
              <a:gd name="connsiteX73" fmla="*/ 1339299 w 12192000"/>
              <a:gd name="connsiteY73" fmla="*/ 6806366 h 6827006"/>
              <a:gd name="connsiteX74" fmla="*/ 1343496 w 12192000"/>
              <a:gd name="connsiteY74" fmla="*/ 6827006 h 6827006"/>
              <a:gd name="connsiteX75" fmla="*/ 1320182 w 12192000"/>
              <a:gd name="connsiteY75" fmla="*/ 6827006 h 6827006"/>
              <a:gd name="connsiteX76" fmla="*/ 1315999 w 12192000"/>
              <a:gd name="connsiteY76" fmla="*/ 6806366 h 6827006"/>
              <a:gd name="connsiteX77" fmla="*/ 1412454 w 12192000"/>
              <a:gd name="connsiteY77" fmla="*/ 6710222 h 6827006"/>
              <a:gd name="connsiteX78" fmla="*/ 833140 w 12192000"/>
              <a:gd name="connsiteY78" fmla="*/ 6664737 h 6827006"/>
              <a:gd name="connsiteX79" fmla="*/ 929865 w 12192000"/>
              <a:gd name="connsiteY79" fmla="*/ 6761692 h 6827006"/>
              <a:gd name="connsiteX80" fmla="*/ 922394 w 12192000"/>
              <a:gd name="connsiteY80" fmla="*/ 6799151 h 6827006"/>
              <a:gd name="connsiteX81" fmla="*/ 903753 w 12192000"/>
              <a:gd name="connsiteY81" fmla="*/ 6827006 h 6827006"/>
              <a:gd name="connsiteX82" fmla="*/ 864924 w 12192000"/>
              <a:gd name="connsiteY82" fmla="*/ 6827006 h 6827006"/>
              <a:gd name="connsiteX83" fmla="*/ 885103 w 12192000"/>
              <a:gd name="connsiteY83" fmla="*/ 6813488 h 6827006"/>
              <a:gd name="connsiteX84" fmla="*/ 906499 w 12192000"/>
              <a:gd name="connsiteY84" fmla="*/ 6761692 h 6827006"/>
              <a:gd name="connsiteX85" fmla="*/ 833140 w 12192000"/>
              <a:gd name="connsiteY85" fmla="*/ 6688569 h 6827006"/>
              <a:gd name="connsiteX86" fmla="*/ 759781 w 12192000"/>
              <a:gd name="connsiteY86" fmla="*/ 6761692 h 6827006"/>
              <a:gd name="connsiteX87" fmla="*/ 781381 w 12192000"/>
              <a:gd name="connsiteY87" fmla="*/ 6813488 h 6827006"/>
              <a:gd name="connsiteX88" fmla="*/ 801582 w 12192000"/>
              <a:gd name="connsiteY88" fmla="*/ 6827006 h 6827006"/>
              <a:gd name="connsiteX89" fmla="*/ 762911 w 12192000"/>
              <a:gd name="connsiteY89" fmla="*/ 6827006 h 6827006"/>
              <a:gd name="connsiteX90" fmla="*/ 744039 w 12192000"/>
              <a:gd name="connsiteY90" fmla="*/ 6799151 h 6827006"/>
              <a:gd name="connsiteX91" fmla="*/ 736414 w 12192000"/>
              <a:gd name="connsiteY91" fmla="*/ 6761692 h 6827006"/>
              <a:gd name="connsiteX92" fmla="*/ 833140 w 12192000"/>
              <a:gd name="connsiteY92" fmla="*/ 6664737 h 6827006"/>
              <a:gd name="connsiteX93" fmla="*/ 1896615 w 12192000"/>
              <a:gd name="connsiteY93" fmla="*/ 6614464 h 6827006"/>
              <a:gd name="connsiteX94" fmla="*/ 1933363 w 12192000"/>
              <a:gd name="connsiteY94" fmla="*/ 6649177 h 6827006"/>
              <a:gd name="connsiteX95" fmla="*/ 1922803 w 12192000"/>
              <a:gd name="connsiteY95" fmla="*/ 6673475 h 6827006"/>
              <a:gd name="connsiteX96" fmla="*/ 1909905 w 12192000"/>
              <a:gd name="connsiteY96" fmla="*/ 6678342 h 6827006"/>
              <a:gd name="connsiteX97" fmla="*/ 1909905 w 12192000"/>
              <a:gd name="connsiteY97" fmla="*/ 6827006 h 6827006"/>
              <a:gd name="connsiteX98" fmla="*/ 1886006 w 12192000"/>
              <a:gd name="connsiteY98" fmla="*/ 6827006 h 6827006"/>
              <a:gd name="connsiteX99" fmla="*/ 1886006 w 12192000"/>
              <a:gd name="connsiteY99" fmla="*/ 6679036 h 6827006"/>
              <a:gd name="connsiteX100" fmla="*/ 1872345 w 12192000"/>
              <a:gd name="connsiteY100" fmla="*/ 6673475 h 6827006"/>
              <a:gd name="connsiteX101" fmla="*/ 1862063 w 12192000"/>
              <a:gd name="connsiteY101" fmla="*/ 6649177 h 6827006"/>
              <a:gd name="connsiteX102" fmla="*/ 1896615 w 12192000"/>
              <a:gd name="connsiteY102" fmla="*/ 6614464 h 6827006"/>
              <a:gd name="connsiteX103" fmla="*/ 8520071 w 12192000"/>
              <a:gd name="connsiteY103" fmla="*/ 6561797 h 6827006"/>
              <a:gd name="connsiteX104" fmla="*/ 8538215 w 12192000"/>
              <a:gd name="connsiteY104" fmla="*/ 6569341 h 6827006"/>
              <a:gd name="connsiteX105" fmla="*/ 8541079 w 12192000"/>
              <a:gd name="connsiteY105" fmla="*/ 6576161 h 6827006"/>
              <a:gd name="connsiteX106" fmla="*/ 9080956 w 12192000"/>
              <a:gd name="connsiteY106" fmla="*/ 6576161 h 6827006"/>
              <a:gd name="connsiteX107" fmla="*/ 9332017 w 12192000"/>
              <a:gd name="connsiteY107" fmla="*/ 6827006 h 6827006"/>
              <a:gd name="connsiteX108" fmla="*/ 9299801 w 12192000"/>
              <a:gd name="connsiteY108" fmla="*/ 6827006 h 6827006"/>
              <a:gd name="connsiteX109" fmla="*/ 9071180 w 12192000"/>
              <a:gd name="connsiteY109" fmla="*/ 6598428 h 6827006"/>
              <a:gd name="connsiteX110" fmla="*/ 8541486 w 12192000"/>
              <a:gd name="connsiteY110" fmla="*/ 6598428 h 6827006"/>
              <a:gd name="connsiteX111" fmla="*/ 8538215 w 12192000"/>
              <a:gd name="connsiteY111" fmla="*/ 6606509 h 6827006"/>
              <a:gd name="connsiteX112" fmla="*/ 8520071 w 12192000"/>
              <a:gd name="connsiteY112" fmla="*/ 6613915 h 6827006"/>
              <a:gd name="connsiteX113" fmla="*/ 8493724 w 12192000"/>
              <a:gd name="connsiteY113" fmla="*/ 6587582 h 6827006"/>
              <a:gd name="connsiteX114" fmla="*/ 8520071 w 12192000"/>
              <a:gd name="connsiteY114" fmla="*/ 6561797 h 6827006"/>
              <a:gd name="connsiteX115" fmla="*/ 7906065 w 12192000"/>
              <a:gd name="connsiteY115" fmla="*/ 6510939 h 6827006"/>
              <a:gd name="connsiteX116" fmla="*/ 7832034 w 12192000"/>
              <a:gd name="connsiteY116" fmla="*/ 6584267 h 6827006"/>
              <a:gd name="connsiteX117" fmla="*/ 7906065 w 12192000"/>
              <a:gd name="connsiteY117" fmla="*/ 6657596 h 6827006"/>
              <a:gd name="connsiteX118" fmla="*/ 7977934 w 12192000"/>
              <a:gd name="connsiteY118" fmla="*/ 6584267 h 6827006"/>
              <a:gd name="connsiteX119" fmla="*/ 7906065 w 12192000"/>
              <a:gd name="connsiteY119" fmla="*/ 6510939 h 6827006"/>
              <a:gd name="connsiteX120" fmla="*/ 7402579 w 12192000"/>
              <a:gd name="connsiteY120" fmla="*/ 6510939 h 6827006"/>
              <a:gd name="connsiteX121" fmla="*/ 7329220 w 12192000"/>
              <a:gd name="connsiteY121" fmla="*/ 6584267 h 6827006"/>
              <a:gd name="connsiteX122" fmla="*/ 7402579 w 12192000"/>
              <a:gd name="connsiteY122" fmla="*/ 6657596 h 6827006"/>
              <a:gd name="connsiteX123" fmla="*/ 7475939 w 12192000"/>
              <a:gd name="connsiteY123" fmla="*/ 6584267 h 6827006"/>
              <a:gd name="connsiteX124" fmla="*/ 7402579 w 12192000"/>
              <a:gd name="connsiteY124" fmla="*/ 6510939 h 6827006"/>
              <a:gd name="connsiteX125" fmla="*/ 7131946 w 12192000"/>
              <a:gd name="connsiteY125" fmla="*/ 6510939 h 6827006"/>
              <a:gd name="connsiteX126" fmla="*/ 7058586 w 12192000"/>
              <a:gd name="connsiteY126" fmla="*/ 6584267 h 6827006"/>
              <a:gd name="connsiteX127" fmla="*/ 7131946 w 12192000"/>
              <a:gd name="connsiteY127" fmla="*/ 6657596 h 6827006"/>
              <a:gd name="connsiteX128" fmla="*/ 7205306 w 12192000"/>
              <a:gd name="connsiteY128" fmla="*/ 6584267 h 6827006"/>
              <a:gd name="connsiteX129" fmla="*/ 7131946 w 12192000"/>
              <a:gd name="connsiteY129" fmla="*/ 6510939 h 6827006"/>
              <a:gd name="connsiteX130" fmla="*/ 7906065 w 12192000"/>
              <a:gd name="connsiteY130" fmla="*/ 6487584 h 6827006"/>
              <a:gd name="connsiteX131" fmla="*/ 8002251 w 12192000"/>
              <a:gd name="connsiteY131" fmla="*/ 6584267 h 6827006"/>
              <a:gd name="connsiteX132" fmla="*/ 7906065 w 12192000"/>
              <a:gd name="connsiteY132" fmla="*/ 6680952 h 6827006"/>
              <a:gd name="connsiteX133" fmla="*/ 7808797 w 12192000"/>
              <a:gd name="connsiteY133" fmla="*/ 6584267 h 6827006"/>
              <a:gd name="connsiteX134" fmla="*/ 7906065 w 12192000"/>
              <a:gd name="connsiteY134" fmla="*/ 6487584 h 6827006"/>
              <a:gd name="connsiteX135" fmla="*/ 7402579 w 12192000"/>
              <a:gd name="connsiteY135" fmla="*/ 6487584 h 6827006"/>
              <a:gd name="connsiteX136" fmla="*/ 7499304 w 12192000"/>
              <a:gd name="connsiteY136" fmla="*/ 6584267 h 6827006"/>
              <a:gd name="connsiteX137" fmla="*/ 7402579 w 12192000"/>
              <a:gd name="connsiteY137" fmla="*/ 6680952 h 6827006"/>
              <a:gd name="connsiteX138" fmla="*/ 7305854 w 12192000"/>
              <a:gd name="connsiteY138" fmla="*/ 6584267 h 6827006"/>
              <a:gd name="connsiteX139" fmla="*/ 7402579 w 12192000"/>
              <a:gd name="connsiteY139" fmla="*/ 6487584 h 6827006"/>
              <a:gd name="connsiteX140" fmla="*/ 7131946 w 12192000"/>
              <a:gd name="connsiteY140" fmla="*/ 6487584 h 6827006"/>
              <a:gd name="connsiteX141" fmla="*/ 7228672 w 12192000"/>
              <a:gd name="connsiteY141" fmla="*/ 6584267 h 6827006"/>
              <a:gd name="connsiteX142" fmla="*/ 7131946 w 12192000"/>
              <a:gd name="connsiteY142" fmla="*/ 6680952 h 6827006"/>
              <a:gd name="connsiteX143" fmla="*/ 7035220 w 12192000"/>
              <a:gd name="connsiteY143" fmla="*/ 6584267 h 6827006"/>
              <a:gd name="connsiteX144" fmla="*/ 7131946 w 12192000"/>
              <a:gd name="connsiteY144" fmla="*/ 6487584 h 6827006"/>
              <a:gd name="connsiteX145" fmla="*/ 2535972 w 12192000"/>
              <a:gd name="connsiteY145" fmla="*/ 6455749 h 6827006"/>
              <a:gd name="connsiteX146" fmla="*/ 2462614 w 12192000"/>
              <a:gd name="connsiteY146" fmla="*/ 6528668 h 6827006"/>
              <a:gd name="connsiteX147" fmla="*/ 2535972 w 12192000"/>
              <a:gd name="connsiteY147" fmla="*/ 6602667 h 6827006"/>
              <a:gd name="connsiteX148" fmla="*/ 2610418 w 12192000"/>
              <a:gd name="connsiteY148" fmla="*/ 6528668 h 6827006"/>
              <a:gd name="connsiteX149" fmla="*/ 2535972 w 12192000"/>
              <a:gd name="connsiteY149" fmla="*/ 6455749 h 6827006"/>
              <a:gd name="connsiteX150" fmla="*/ 2234204 w 12192000"/>
              <a:gd name="connsiteY150" fmla="*/ 6455749 h 6827006"/>
              <a:gd name="connsiteX151" fmla="*/ 2160847 w 12192000"/>
              <a:gd name="connsiteY151" fmla="*/ 6528668 h 6827006"/>
              <a:gd name="connsiteX152" fmla="*/ 2234204 w 12192000"/>
              <a:gd name="connsiteY152" fmla="*/ 6602667 h 6827006"/>
              <a:gd name="connsiteX153" fmla="*/ 2307564 w 12192000"/>
              <a:gd name="connsiteY153" fmla="*/ 6528668 h 6827006"/>
              <a:gd name="connsiteX154" fmla="*/ 2234204 w 12192000"/>
              <a:gd name="connsiteY154" fmla="*/ 6455749 h 6827006"/>
              <a:gd name="connsiteX155" fmla="*/ 8315950 w 12192000"/>
              <a:gd name="connsiteY155" fmla="*/ 6434917 h 6827006"/>
              <a:gd name="connsiteX156" fmla="*/ 9333541 w 12192000"/>
              <a:gd name="connsiteY156" fmla="*/ 6434917 h 6827006"/>
              <a:gd name="connsiteX157" fmla="*/ 9725866 w 12192000"/>
              <a:gd name="connsiteY157" fmla="*/ 6827006 h 6827006"/>
              <a:gd name="connsiteX158" fmla="*/ 9693065 w 12192000"/>
              <a:gd name="connsiteY158" fmla="*/ 6827006 h 6827006"/>
              <a:gd name="connsiteX159" fmla="*/ 9323769 w 12192000"/>
              <a:gd name="connsiteY159" fmla="*/ 6458251 h 6827006"/>
              <a:gd name="connsiteX160" fmla="*/ 8325724 w 12192000"/>
              <a:gd name="connsiteY160" fmla="*/ 6458251 h 6827006"/>
              <a:gd name="connsiteX161" fmla="*/ 8261651 w 12192000"/>
              <a:gd name="connsiteY161" fmla="*/ 6521882 h 6827006"/>
              <a:gd name="connsiteX162" fmla="*/ 8267079 w 12192000"/>
              <a:gd name="connsiteY162" fmla="*/ 6534993 h 6827006"/>
              <a:gd name="connsiteX163" fmla="*/ 8256961 w 12192000"/>
              <a:gd name="connsiteY163" fmla="*/ 6559838 h 6827006"/>
              <a:gd name="connsiteX164" fmla="*/ 8207847 w 12192000"/>
              <a:gd name="connsiteY164" fmla="*/ 6559838 h 6827006"/>
              <a:gd name="connsiteX165" fmla="*/ 8207847 w 12192000"/>
              <a:gd name="connsiteY165" fmla="*/ 6510552 h 6827006"/>
              <a:gd name="connsiteX166" fmla="*/ 8232606 w 12192000"/>
              <a:gd name="connsiteY166" fmla="*/ 6500508 h 6827006"/>
              <a:gd name="connsiteX167" fmla="*/ 8244850 w 12192000"/>
              <a:gd name="connsiteY167" fmla="*/ 6505557 h 6827006"/>
              <a:gd name="connsiteX168" fmla="*/ 2535972 w 12192000"/>
              <a:gd name="connsiteY168" fmla="*/ 6432523 h 6827006"/>
              <a:gd name="connsiteX169" fmla="*/ 2632698 w 12192000"/>
              <a:gd name="connsiteY169" fmla="*/ 6528668 h 6827006"/>
              <a:gd name="connsiteX170" fmla="*/ 2535972 w 12192000"/>
              <a:gd name="connsiteY170" fmla="*/ 6625894 h 6827006"/>
              <a:gd name="connsiteX171" fmla="*/ 2439248 w 12192000"/>
              <a:gd name="connsiteY171" fmla="*/ 6528668 h 6827006"/>
              <a:gd name="connsiteX172" fmla="*/ 2535972 w 12192000"/>
              <a:gd name="connsiteY172" fmla="*/ 6432523 h 6827006"/>
              <a:gd name="connsiteX173" fmla="*/ 2234204 w 12192000"/>
              <a:gd name="connsiteY173" fmla="*/ 6432523 h 6827006"/>
              <a:gd name="connsiteX174" fmla="*/ 2330930 w 12192000"/>
              <a:gd name="connsiteY174" fmla="*/ 6528668 h 6827006"/>
              <a:gd name="connsiteX175" fmla="*/ 2234204 w 12192000"/>
              <a:gd name="connsiteY175" fmla="*/ 6625894 h 6827006"/>
              <a:gd name="connsiteX176" fmla="*/ 2137481 w 12192000"/>
              <a:gd name="connsiteY176" fmla="*/ 6528668 h 6827006"/>
              <a:gd name="connsiteX177" fmla="*/ 2234204 w 12192000"/>
              <a:gd name="connsiteY177" fmla="*/ 6432523 h 6827006"/>
              <a:gd name="connsiteX178" fmla="*/ 11724261 w 12192000"/>
              <a:gd name="connsiteY178" fmla="*/ 6415764 h 6827006"/>
              <a:gd name="connsiteX179" fmla="*/ 11779934 w 12192000"/>
              <a:gd name="connsiteY179" fmla="*/ 6438841 h 6827006"/>
              <a:gd name="connsiteX180" fmla="*/ 11795057 w 12192000"/>
              <a:gd name="connsiteY180" fmla="*/ 6461251 h 6827006"/>
              <a:gd name="connsiteX181" fmla="*/ 11848473 w 12192000"/>
              <a:gd name="connsiteY181" fmla="*/ 6461251 h 6827006"/>
              <a:gd name="connsiteX182" fmla="*/ 12192000 w 12192000"/>
              <a:gd name="connsiteY182" fmla="*/ 6804658 h 6827006"/>
              <a:gd name="connsiteX183" fmla="*/ 12192000 w 12192000"/>
              <a:gd name="connsiteY183" fmla="*/ 6827006 h 6827006"/>
              <a:gd name="connsiteX184" fmla="*/ 12116266 w 12192000"/>
              <a:gd name="connsiteY184" fmla="*/ 6827006 h 6827006"/>
              <a:gd name="connsiteX185" fmla="*/ 11819684 w 12192000"/>
              <a:gd name="connsiteY185" fmla="*/ 6530714 h 6827006"/>
              <a:gd name="connsiteX186" fmla="*/ 11793046 w 12192000"/>
              <a:gd name="connsiteY186" fmla="*/ 6530714 h 6827006"/>
              <a:gd name="connsiteX187" fmla="*/ 11779934 w 12192000"/>
              <a:gd name="connsiteY187" fmla="*/ 6550147 h 6827006"/>
              <a:gd name="connsiteX188" fmla="*/ 11724261 w 12192000"/>
              <a:gd name="connsiteY188" fmla="*/ 6573223 h 6827006"/>
              <a:gd name="connsiteX189" fmla="*/ 11645496 w 12192000"/>
              <a:gd name="connsiteY189" fmla="*/ 6494494 h 6827006"/>
              <a:gd name="connsiteX190" fmla="*/ 11724261 w 12192000"/>
              <a:gd name="connsiteY190" fmla="*/ 6415764 h 6827006"/>
              <a:gd name="connsiteX191" fmla="*/ 11172215 w 12192000"/>
              <a:gd name="connsiteY191" fmla="*/ 6400752 h 6827006"/>
              <a:gd name="connsiteX192" fmla="*/ 11098316 w 12192000"/>
              <a:gd name="connsiteY192" fmla="*/ 6473876 h 6827006"/>
              <a:gd name="connsiteX193" fmla="*/ 11172215 w 12192000"/>
              <a:gd name="connsiteY193" fmla="*/ 6547540 h 6827006"/>
              <a:gd name="connsiteX194" fmla="*/ 11245574 w 12192000"/>
              <a:gd name="connsiteY194" fmla="*/ 6473876 h 6827006"/>
              <a:gd name="connsiteX195" fmla="*/ 11172215 w 12192000"/>
              <a:gd name="connsiteY195" fmla="*/ 6400752 h 6827006"/>
              <a:gd name="connsiteX196" fmla="*/ 11172215 w 12192000"/>
              <a:gd name="connsiteY196" fmla="*/ 6377461 h 6827006"/>
              <a:gd name="connsiteX197" fmla="*/ 11268939 w 12192000"/>
              <a:gd name="connsiteY197" fmla="*/ 6473876 h 6827006"/>
              <a:gd name="connsiteX198" fmla="*/ 11172215 w 12192000"/>
              <a:gd name="connsiteY198" fmla="*/ 6570831 h 6827006"/>
              <a:gd name="connsiteX199" fmla="*/ 11075493 w 12192000"/>
              <a:gd name="connsiteY199" fmla="*/ 6473876 h 6827006"/>
              <a:gd name="connsiteX200" fmla="*/ 11172215 w 12192000"/>
              <a:gd name="connsiteY200" fmla="*/ 6377461 h 6827006"/>
              <a:gd name="connsiteX201" fmla="*/ 5706931 w 12192000"/>
              <a:gd name="connsiteY201" fmla="*/ 6324211 h 6827006"/>
              <a:gd name="connsiteX202" fmla="*/ 5633572 w 12192000"/>
              <a:gd name="connsiteY202" fmla="*/ 6397539 h 6827006"/>
              <a:gd name="connsiteX203" fmla="*/ 5706931 w 12192000"/>
              <a:gd name="connsiteY203" fmla="*/ 6470867 h 6827006"/>
              <a:gd name="connsiteX204" fmla="*/ 5780289 w 12192000"/>
              <a:gd name="connsiteY204" fmla="*/ 6397539 h 6827006"/>
              <a:gd name="connsiteX205" fmla="*/ 5706931 w 12192000"/>
              <a:gd name="connsiteY205" fmla="*/ 6324211 h 6827006"/>
              <a:gd name="connsiteX206" fmla="*/ 5321339 w 12192000"/>
              <a:gd name="connsiteY206" fmla="*/ 6324211 h 6827006"/>
              <a:gd name="connsiteX207" fmla="*/ 5247436 w 12192000"/>
              <a:gd name="connsiteY207" fmla="*/ 6397539 h 6827006"/>
              <a:gd name="connsiteX208" fmla="*/ 5321339 w 12192000"/>
              <a:gd name="connsiteY208" fmla="*/ 6470867 h 6827006"/>
              <a:gd name="connsiteX209" fmla="*/ 5395242 w 12192000"/>
              <a:gd name="connsiteY209" fmla="*/ 6397539 h 6827006"/>
              <a:gd name="connsiteX210" fmla="*/ 5321339 w 12192000"/>
              <a:gd name="connsiteY210" fmla="*/ 6324211 h 6827006"/>
              <a:gd name="connsiteX211" fmla="*/ 11456961 w 12192000"/>
              <a:gd name="connsiteY211" fmla="*/ 6316965 h 6827006"/>
              <a:gd name="connsiteX212" fmla="*/ 11382851 w 12192000"/>
              <a:gd name="connsiteY212" fmla="*/ 6390088 h 6827006"/>
              <a:gd name="connsiteX213" fmla="*/ 11456961 w 12192000"/>
              <a:gd name="connsiteY213" fmla="*/ 6463210 h 6827006"/>
              <a:gd name="connsiteX214" fmla="*/ 11531072 w 12192000"/>
              <a:gd name="connsiteY214" fmla="*/ 6390088 h 6827006"/>
              <a:gd name="connsiteX215" fmla="*/ 11456961 w 12192000"/>
              <a:gd name="connsiteY215" fmla="*/ 6316965 h 6827006"/>
              <a:gd name="connsiteX216" fmla="*/ 5706931 w 12192000"/>
              <a:gd name="connsiteY216" fmla="*/ 6300855 h 6827006"/>
              <a:gd name="connsiteX217" fmla="*/ 5803655 w 12192000"/>
              <a:gd name="connsiteY217" fmla="*/ 6397539 h 6827006"/>
              <a:gd name="connsiteX218" fmla="*/ 5706931 w 12192000"/>
              <a:gd name="connsiteY218" fmla="*/ 6494223 h 6827006"/>
              <a:gd name="connsiteX219" fmla="*/ 5610206 w 12192000"/>
              <a:gd name="connsiteY219" fmla="*/ 6397539 h 6827006"/>
              <a:gd name="connsiteX220" fmla="*/ 5706931 w 12192000"/>
              <a:gd name="connsiteY220" fmla="*/ 6300855 h 6827006"/>
              <a:gd name="connsiteX221" fmla="*/ 5321339 w 12192000"/>
              <a:gd name="connsiteY221" fmla="*/ 6300855 h 6827006"/>
              <a:gd name="connsiteX222" fmla="*/ 5418065 w 12192000"/>
              <a:gd name="connsiteY222" fmla="*/ 6397539 h 6827006"/>
              <a:gd name="connsiteX223" fmla="*/ 5321339 w 12192000"/>
              <a:gd name="connsiteY223" fmla="*/ 6494223 h 6827006"/>
              <a:gd name="connsiteX224" fmla="*/ 5224613 w 12192000"/>
              <a:gd name="connsiteY224" fmla="*/ 6397539 h 6827006"/>
              <a:gd name="connsiteX225" fmla="*/ 5321339 w 12192000"/>
              <a:gd name="connsiteY225" fmla="*/ 6300855 h 6827006"/>
              <a:gd name="connsiteX226" fmla="*/ 11456961 w 12192000"/>
              <a:gd name="connsiteY226" fmla="*/ 6293674 h 6827006"/>
              <a:gd name="connsiteX227" fmla="*/ 11553959 w 12192000"/>
              <a:gd name="connsiteY227" fmla="*/ 6390088 h 6827006"/>
              <a:gd name="connsiteX228" fmla="*/ 11456961 w 12192000"/>
              <a:gd name="connsiteY228" fmla="*/ 6487042 h 6827006"/>
              <a:gd name="connsiteX229" fmla="*/ 11360508 w 12192000"/>
              <a:gd name="connsiteY229" fmla="*/ 6390088 h 6827006"/>
              <a:gd name="connsiteX230" fmla="*/ 11456961 w 12192000"/>
              <a:gd name="connsiteY230" fmla="*/ 6293674 h 6827006"/>
              <a:gd name="connsiteX231" fmla="*/ 833140 w 12192000"/>
              <a:gd name="connsiteY231" fmla="*/ 6261490 h 6827006"/>
              <a:gd name="connsiteX232" fmla="*/ 759781 w 12192000"/>
              <a:gd name="connsiteY232" fmla="*/ 6335024 h 6827006"/>
              <a:gd name="connsiteX233" fmla="*/ 833140 w 12192000"/>
              <a:gd name="connsiteY233" fmla="*/ 6409102 h 6827006"/>
              <a:gd name="connsiteX234" fmla="*/ 906499 w 12192000"/>
              <a:gd name="connsiteY234" fmla="*/ 6335024 h 6827006"/>
              <a:gd name="connsiteX235" fmla="*/ 833140 w 12192000"/>
              <a:gd name="connsiteY235" fmla="*/ 6261490 h 6827006"/>
              <a:gd name="connsiteX236" fmla="*/ 833140 w 12192000"/>
              <a:gd name="connsiteY236" fmla="*/ 6238612 h 6827006"/>
              <a:gd name="connsiteX237" fmla="*/ 929865 w 12192000"/>
              <a:gd name="connsiteY237" fmla="*/ 6335024 h 6827006"/>
              <a:gd name="connsiteX238" fmla="*/ 833140 w 12192000"/>
              <a:gd name="connsiteY238" fmla="*/ 6431979 h 6827006"/>
              <a:gd name="connsiteX239" fmla="*/ 736414 w 12192000"/>
              <a:gd name="connsiteY239" fmla="*/ 6335024 h 6827006"/>
              <a:gd name="connsiteX240" fmla="*/ 833140 w 12192000"/>
              <a:gd name="connsiteY240" fmla="*/ 6238612 h 6827006"/>
              <a:gd name="connsiteX241" fmla="*/ 8193195 w 12192000"/>
              <a:gd name="connsiteY241" fmla="*/ 6238029 h 6827006"/>
              <a:gd name="connsiteX242" fmla="*/ 8119086 w 12192000"/>
              <a:gd name="connsiteY242" fmla="*/ 6311356 h 6827006"/>
              <a:gd name="connsiteX243" fmla="*/ 8193195 w 12192000"/>
              <a:gd name="connsiteY243" fmla="*/ 6384684 h 6827006"/>
              <a:gd name="connsiteX244" fmla="*/ 8266703 w 12192000"/>
              <a:gd name="connsiteY244" fmla="*/ 6311356 h 6827006"/>
              <a:gd name="connsiteX245" fmla="*/ 8193195 w 12192000"/>
              <a:gd name="connsiteY245" fmla="*/ 6238029 h 6827006"/>
              <a:gd name="connsiteX246" fmla="*/ 7906065 w 12192000"/>
              <a:gd name="connsiteY246" fmla="*/ 6238029 h 6827006"/>
              <a:gd name="connsiteX247" fmla="*/ 7832034 w 12192000"/>
              <a:gd name="connsiteY247" fmla="*/ 6311356 h 6827006"/>
              <a:gd name="connsiteX248" fmla="*/ 7906065 w 12192000"/>
              <a:gd name="connsiteY248" fmla="*/ 6384684 h 6827006"/>
              <a:gd name="connsiteX249" fmla="*/ 7977934 w 12192000"/>
              <a:gd name="connsiteY249" fmla="*/ 6311356 h 6827006"/>
              <a:gd name="connsiteX250" fmla="*/ 7906065 w 12192000"/>
              <a:gd name="connsiteY250" fmla="*/ 6238029 h 6827006"/>
              <a:gd name="connsiteX251" fmla="*/ 1412454 w 12192000"/>
              <a:gd name="connsiteY251" fmla="*/ 6230847 h 6827006"/>
              <a:gd name="connsiteX252" fmla="*/ 1339299 w 12192000"/>
              <a:gd name="connsiteY252" fmla="*/ 6304176 h 6827006"/>
              <a:gd name="connsiteX253" fmla="*/ 1412454 w 12192000"/>
              <a:gd name="connsiteY253" fmla="*/ 6377502 h 6827006"/>
              <a:gd name="connsiteX254" fmla="*/ 1485609 w 12192000"/>
              <a:gd name="connsiteY254" fmla="*/ 6304176 h 6827006"/>
              <a:gd name="connsiteX255" fmla="*/ 1412454 w 12192000"/>
              <a:gd name="connsiteY255" fmla="*/ 6230847 h 6827006"/>
              <a:gd name="connsiteX256" fmla="*/ 8193195 w 12192000"/>
              <a:gd name="connsiteY256" fmla="*/ 6214673 h 6827006"/>
              <a:gd name="connsiteX257" fmla="*/ 8289590 w 12192000"/>
              <a:gd name="connsiteY257" fmla="*/ 6311356 h 6827006"/>
              <a:gd name="connsiteX258" fmla="*/ 8193195 w 12192000"/>
              <a:gd name="connsiteY258" fmla="*/ 6408040 h 6827006"/>
              <a:gd name="connsiteX259" fmla="*/ 8096200 w 12192000"/>
              <a:gd name="connsiteY259" fmla="*/ 6311356 h 6827006"/>
              <a:gd name="connsiteX260" fmla="*/ 8193195 w 12192000"/>
              <a:gd name="connsiteY260" fmla="*/ 6214673 h 6827006"/>
              <a:gd name="connsiteX261" fmla="*/ 7906065 w 12192000"/>
              <a:gd name="connsiteY261" fmla="*/ 6214673 h 6827006"/>
              <a:gd name="connsiteX262" fmla="*/ 8002251 w 12192000"/>
              <a:gd name="connsiteY262" fmla="*/ 6311356 h 6827006"/>
              <a:gd name="connsiteX263" fmla="*/ 7906065 w 12192000"/>
              <a:gd name="connsiteY263" fmla="*/ 6408040 h 6827006"/>
              <a:gd name="connsiteX264" fmla="*/ 7808797 w 12192000"/>
              <a:gd name="connsiteY264" fmla="*/ 6311356 h 6827006"/>
              <a:gd name="connsiteX265" fmla="*/ 7906065 w 12192000"/>
              <a:gd name="connsiteY265" fmla="*/ 6214673 h 6827006"/>
              <a:gd name="connsiteX266" fmla="*/ 1412454 w 12192000"/>
              <a:gd name="connsiteY266" fmla="*/ 6207491 h 6827006"/>
              <a:gd name="connsiteX267" fmla="*/ 1509451 w 12192000"/>
              <a:gd name="connsiteY267" fmla="*/ 6304176 h 6827006"/>
              <a:gd name="connsiteX268" fmla="*/ 1412454 w 12192000"/>
              <a:gd name="connsiteY268" fmla="*/ 6400858 h 6827006"/>
              <a:gd name="connsiteX269" fmla="*/ 1315999 w 12192000"/>
              <a:gd name="connsiteY269" fmla="*/ 6304176 h 6827006"/>
              <a:gd name="connsiteX270" fmla="*/ 1412454 w 12192000"/>
              <a:gd name="connsiteY270" fmla="*/ 6207491 h 6827006"/>
              <a:gd name="connsiteX271" fmla="*/ 3774180 w 12192000"/>
              <a:gd name="connsiteY271" fmla="*/ 6199725 h 6827006"/>
              <a:gd name="connsiteX272" fmla="*/ 3700820 w 12192000"/>
              <a:gd name="connsiteY272" fmla="*/ 6273053 h 6827006"/>
              <a:gd name="connsiteX273" fmla="*/ 3774180 w 12192000"/>
              <a:gd name="connsiteY273" fmla="*/ 6346381 h 6827006"/>
              <a:gd name="connsiteX274" fmla="*/ 3847539 w 12192000"/>
              <a:gd name="connsiteY274" fmla="*/ 6273053 h 6827006"/>
              <a:gd name="connsiteX275" fmla="*/ 3774180 w 12192000"/>
              <a:gd name="connsiteY275" fmla="*/ 6199725 h 6827006"/>
              <a:gd name="connsiteX276" fmla="*/ 4367642 w 12192000"/>
              <a:gd name="connsiteY276" fmla="*/ 6195520 h 6827006"/>
              <a:gd name="connsiteX277" fmla="*/ 5952324 w 12192000"/>
              <a:gd name="connsiteY277" fmla="*/ 6195520 h 6827006"/>
              <a:gd name="connsiteX278" fmla="*/ 6078308 w 12192000"/>
              <a:gd name="connsiteY278" fmla="*/ 6321671 h 6827006"/>
              <a:gd name="connsiteX279" fmla="*/ 6091800 w 12192000"/>
              <a:gd name="connsiteY279" fmla="*/ 6316197 h 6827006"/>
              <a:gd name="connsiteX280" fmla="*/ 6116328 w 12192000"/>
              <a:gd name="connsiteY280" fmla="*/ 6326313 h 6827006"/>
              <a:gd name="connsiteX281" fmla="*/ 6116328 w 12192000"/>
              <a:gd name="connsiteY281" fmla="*/ 6375406 h 6827006"/>
              <a:gd name="connsiteX282" fmla="*/ 6066867 w 12192000"/>
              <a:gd name="connsiteY282" fmla="*/ 6375406 h 6827006"/>
              <a:gd name="connsiteX283" fmla="*/ 6056675 w 12192000"/>
              <a:gd name="connsiteY283" fmla="*/ 6350858 h 6827006"/>
              <a:gd name="connsiteX284" fmla="*/ 6061991 w 12192000"/>
              <a:gd name="connsiteY284" fmla="*/ 6338056 h 6827006"/>
              <a:gd name="connsiteX285" fmla="*/ 5942546 w 12192000"/>
              <a:gd name="connsiteY285" fmla="*/ 6218911 h 6827006"/>
              <a:gd name="connsiteX286" fmla="*/ 4376878 w 12192000"/>
              <a:gd name="connsiteY286" fmla="*/ 6218911 h 6827006"/>
              <a:gd name="connsiteX287" fmla="*/ 3870019 w 12192000"/>
              <a:gd name="connsiteY287" fmla="*/ 6726436 h 6827006"/>
              <a:gd name="connsiteX288" fmla="*/ 3056039 w 12192000"/>
              <a:gd name="connsiteY288" fmla="*/ 6726436 h 6827006"/>
              <a:gd name="connsiteX289" fmla="*/ 3051516 w 12192000"/>
              <a:gd name="connsiteY289" fmla="*/ 6737763 h 6827006"/>
              <a:gd name="connsiteX290" fmla="*/ 3027207 w 12192000"/>
              <a:gd name="connsiteY290" fmla="*/ 6747987 h 6827006"/>
              <a:gd name="connsiteX291" fmla="*/ 2992479 w 12192000"/>
              <a:gd name="connsiteY291" fmla="*/ 6713006 h 6827006"/>
              <a:gd name="connsiteX292" fmla="*/ 3027207 w 12192000"/>
              <a:gd name="connsiteY292" fmla="*/ 6679100 h 6827006"/>
              <a:gd name="connsiteX293" fmla="*/ 3051516 w 12192000"/>
              <a:gd name="connsiteY293" fmla="*/ 6689192 h 6827006"/>
              <a:gd name="connsiteX294" fmla="*/ 3057492 w 12192000"/>
              <a:gd name="connsiteY294" fmla="*/ 6703589 h 6827006"/>
              <a:gd name="connsiteX295" fmla="*/ 3860240 w 12192000"/>
              <a:gd name="connsiteY295" fmla="*/ 6703589 h 6827006"/>
              <a:gd name="connsiteX296" fmla="*/ 3774180 w 12192000"/>
              <a:gd name="connsiteY296" fmla="*/ 6176369 h 6827006"/>
              <a:gd name="connsiteX297" fmla="*/ 3870905 w 12192000"/>
              <a:gd name="connsiteY297" fmla="*/ 6273053 h 6827006"/>
              <a:gd name="connsiteX298" fmla="*/ 3774180 w 12192000"/>
              <a:gd name="connsiteY298" fmla="*/ 6369737 h 6827006"/>
              <a:gd name="connsiteX299" fmla="*/ 3677454 w 12192000"/>
              <a:gd name="connsiteY299" fmla="*/ 6273053 h 6827006"/>
              <a:gd name="connsiteX300" fmla="*/ 3774180 w 12192000"/>
              <a:gd name="connsiteY300" fmla="*/ 6176369 h 6827006"/>
              <a:gd name="connsiteX301" fmla="*/ 461375 w 12192000"/>
              <a:gd name="connsiteY301" fmla="*/ 6147058 h 6827006"/>
              <a:gd name="connsiteX302" fmla="*/ 388426 w 12192000"/>
              <a:gd name="connsiteY302" fmla="*/ 6220386 h 6827006"/>
              <a:gd name="connsiteX303" fmla="*/ 461375 w 12192000"/>
              <a:gd name="connsiteY303" fmla="*/ 6293714 h 6827006"/>
              <a:gd name="connsiteX304" fmla="*/ 534326 w 12192000"/>
              <a:gd name="connsiteY304" fmla="*/ 6220386 h 6827006"/>
              <a:gd name="connsiteX305" fmla="*/ 461375 w 12192000"/>
              <a:gd name="connsiteY305" fmla="*/ 6147058 h 6827006"/>
              <a:gd name="connsiteX306" fmla="*/ 461375 w 12192000"/>
              <a:gd name="connsiteY306" fmla="*/ 6123702 h 6827006"/>
              <a:gd name="connsiteX307" fmla="*/ 558642 w 12192000"/>
              <a:gd name="connsiteY307" fmla="*/ 6220386 h 6827006"/>
              <a:gd name="connsiteX308" fmla="*/ 461375 w 12192000"/>
              <a:gd name="connsiteY308" fmla="*/ 6317070 h 6827006"/>
              <a:gd name="connsiteX309" fmla="*/ 365189 w 12192000"/>
              <a:gd name="connsiteY309" fmla="*/ 6220386 h 6827006"/>
              <a:gd name="connsiteX310" fmla="*/ 461375 w 12192000"/>
              <a:gd name="connsiteY310" fmla="*/ 6123702 h 6827006"/>
              <a:gd name="connsiteX311" fmla="*/ 8651687 w 12192000"/>
              <a:gd name="connsiteY311" fmla="*/ 6111733 h 6827006"/>
              <a:gd name="connsiteX312" fmla="*/ 9238209 w 12192000"/>
              <a:gd name="connsiteY312" fmla="*/ 6111733 h 6827006"/>
              <a:gd name="connsiteX313" fmla="*/ 9380497 w 12192000"/>
              <a:gd name="connsiteY313" fmla="*/ 6254015 h 6827006"/>
              <a:gd name="connsiteX314" fmla="*/ 9757937 w 12192000"/>
              <a:gd name="connsiteY314" fmla="*/ 6254015 h 6827006"/>
              <a:gd name="connsiteX315" fmla="*/ 10088128 w 12192000"/>
              <a:gd name="connsiteY315" fmla="*/ 6584737 h 6827006"/>
              <a:gd name="connsiteX316" fmla="*/ 10360750 w 12192000"/>
              <a:gd name="connsiteY316" fmla="*/ 6584737 h 6827006"/>
              <a:gd name="connsiteX317" fmla="*/ 10603028 w 12192000"/>
              <a:gd name="connsiteY317" fmla="*/ 6827006 h 6827006"/>
              <a:gd name="connsiteX318" fmla="*/ 10570814 w 12192000"/>
              <a:gd name="connsiteY318" fmla="*/ 6827006 h 6827006"/>
              <a:gd name="connsiteX319" fmla="*/ 10351518 w 12192000"/>
              <a:gd name="connsiteY319" fmla="*/ 6607545 h 6827006"/>
              <a:gd name="connsiteX320" fmla="*/ 10078897 w 12192000"/>
              <a:gd name="connsiteY320" fmla="*/ 6607545 h 6827006"/>
              <a:gd name="connsiteX321" fmla="*/ 9748161 w 12192000"/>
              <a:gd name="connsiteY321" fmla="*/ 6277367 h 6827006"/>
              <a:gd name="connsiteX322" fmla="*/ 9370722 w 12192000"/>
              <a:gd name="connsiteY322" fmla="*/ 6277367 h 6827006"/>
              <a:gd name="connsiteX323" fmla="*/ 9228436 w 12192000"/>
              <a:gd name="connsiteY323" fmla="*/ 6135085 h 6827006"/>
              <a:gd name="connsiteX324" fmla="*/ 8660921 w 12192000"/>
              <a:gd name="connsiteY324" fmla="*/ 6135085 h 6827006"/>
              <a:gd name="connsiteX325" fmla="*/ 8549226 w 12192000"/>
              <a:gd name="connsiteY325" fmla="*/ 6246777 h 6827006"/>
              <a:gd name="connsiteX326" fmla="*/ 8554494 w 12192000"/>
              <a:gd name="connsiteY326" fmla="*/ 6259489 h 6827006"/>
              <a:gd name="connsiteX327" fmla="*/ 8544448 w 12192000"/>
              <a:gd name="connsiteY327" fmla="*/ 6284534 h 6827006"/>
              <a:gd name="connsiteX328" fmla="*/ 8495140 w 12192000"/>
              <a:gd name="connsiteY328" fmla="*/ 6284534 h 6827006"/>
              <a:gd name="connsiteX329" fmla="*/ 8495140 w 12192000"/>
              <a:gd name="connsiteY329" fmla="*/ 6235248 h 6827006"/>
              <a:gd name="connsiteX330" fmla="*/ 8519995 w 12192000"/>
              <a:gd name="connsiteY330" fmla="*/ 6225204 h 6827006"/>
              <a:gd name="connsiteX331" fmla="*/ 8532908 w 12192000"/>
              <a:gd name="connsiteY331" fmla="*/ 6230508 h 6827006"/>
              <a:gd name="connsiteX332" fmla="*/ 9624814 w 12192000"/>
              <a:gd name="connsiteY332" fmla="*/ 6044703 h 6827006"/>
              <a:gd name="connsiteX333" fmla="*/ 9649501 w 12192000"/>
              <a:gd name="connsiteY333" fmla="*/ 6054582 h 6827006"/>
              <a:gd name="connsiteX334" fmla="*/ 9655308 w 12192000"/>
              <a:gd name="connsiteY334" fmla="*/ 6068642 h 6827006"/>
              <a:gd name="connsiteX335" fmla="*/ 9695292 w 12192000"/>
              <a:gd name="connsiteY335" fmla="*/ 6068642 h 6827006"/>
              <a:gd name="connsiteX336" fmla="*/ 10118320 w 12192000"/>
              <a:gd name="connsiteY336" fmla="*/ 6490908 h 6827006"/>
              <a:gd name="connsiteX337" fmla="*/ 10398526 w 12192000"/>
              <a:gd name="connsiteY337" fmla="*/ 6490908 h 6827006"/>
              <a:gd name="connsiteX338" fmla="*/ 10734530 w 12192000"/>
              <a:gd name="connsiteY338" fmla="*/ 6827006 h 6827006"/>
              <a:gd name="connsiteX339" fmla="*/ 10701423 w 12192000"/>
              <a:gd name="connsiteY339" fmla="*/ 6827006 h 6827006"/>
              <a:gd name="connsiteX340" fmla="*/ 10388752 w 12192000"/>
              <a:gd name="connsiteY340" fmla="*/ 6514248 h 6827006"/>
              <a:gd name="connsiteX341" fmla="*/ 10108547 w 12192000"/>
              <a:gd name="connsiteY341" fmla="*/ 6514248 h 6827006"/>
              <a:gd name="connsiteX342" fmla="*/ 9686063 w 12192000"/>
              <a:gd name="connsiteY342" fmla="*/ 6090895 h 6827006"/>
              <a:gd name="connsiteX343" fmla="*/ 9654630 w 12192000"/>
              <a:gd name="connsiteY343" fmla="*/ 6090895 h 6827006"/>
              <a:gd name="connsiteX344" fmla="*/ 9649501 w 12192000"/>
              <a:gd name="connsiteY344" fmla="*/ 6103447 h 6827006"/>
              <a:gd name="connsiteX345" fmla="*/ 9624814 w 12192000"/>
              <a:gd name="connsiteY345" fmla="*/ 6113592 h 6827006"/>
              <a:gd name="connsiteX346" fmla="*/ 9590626 w 12192000"/>
              <a:gd name="connsiteY346" fmla="*/ 6078881 h 6827006"/>
              <a:gd name="connsiteX347" fmla="*/ 9624814 w 12192000"/>
              <a:gd name="connsiteY347" fmla="*/ 6044703 h 6827006"/>
              <a:gd name="connsiteX348" fmla="*/ 833140 w 12192000"/>
              <a:gd name="connsiteY348" fmla="*/ 5914845 h 6827006"/>
              <a:gd name="connsiteX349" fmla="*/ 759781 w 12192000"/>
              <a:gd name="connsiteY349" fmla="*/ 5988173 h 6827006"/>
              <a:gd name="connsiteX350" fmla="*/ 833140 w 12192000"/>
              <a:gd name="connsiteY350" fmla="*/ 6062585 h 6827006"/>
              <a:gd name="connsiteX351" fmla="*/ 906499 w 12192000"/>
              <a:gd name="connsiteY351" fmla="*/ 5988173 h 6827006"/>
              <a:gd name="connsiteX352" fmla="*/ 833140 w 12192000"/>
              <a:gd name="connsiteY352" fmla="*/ 5914845 h 6827006"/>
              <a:gd name="connsiteX353" fmla="*/ 9502367 w 12192000"/>
              <a:gd name="connsiteY353" fmla="*/ 5893882 h 6827006"/>
              <a:gd name="connsiteX354" fmla="*/ 9671858 w 12192000"/>
              <a:gd name="connsiteY354" fmla="*/ 5893882 h 6827006"/>
              <a:gd name="connsiteX355" fmla="*/ 10177606 w 12192000"/>
              <a:gd name="connsiteY355" fmla="*/ 6399186 h 6827006"/>
              <a:gd name="connsiteX356" fmla="*/ 10443244 w 12192000"/>
              <a:gd name="connsiteY356" fmla="*/ 6399186 h 6827006"/>
              <a:gd name="connsiteX357" fmla="*/ 10872109 w 12192000"/>
              <a:gd name="connsiteY357" fmla="*/ 6827006 h 6827006"/>
              <a:gd name="connsiteX358" fmla="*/ 10838935 w 12192000"/>
              <a:gd name="connsiteY358" fmla="*/ 6827006 h 6827006"/>
              <a:gd name="connsiteX359" fmla="*/ 10433465 w 12192000"/>
              <a:gd name="connsiteY359" fmla="*/ 6422523 h 6827006"/>
              <a:gd name="connsiteX360" fmla="*/ 10167829 w 12192000"/>
              <a:gd name="connsiteY360" fmla="*/ 6422523 h 6827006"/>
              <a:gd name="connsiteX361" fmla="*/ 9662082 w 12192000"/>
              <a:gd name="connsiteY361" fmla="*/ 5917222 h 6827006"/>
              <a:gd name="connsiteX362" fmla="*/ 9511605 w 12192000"/>
              <a:gd name="connsiteY362" fmla="*/ 5917222 h 6827006"/>
              <a:gd name="connsiteX363" fmla="*/ 9439353 w 12192000"/>
              <a:gd name="connsiteY363" fmla="*/ 5989950 h 6827006"/>
              <a:gd name="connsiteX364" fmla="*/ 9332850 w 12192000"/>
              <a:gd name="connsiteY364" fmla="*/ 5989950 h 6827006"/>
              <a:gd name="connsiteX365" fmla="*/ 9328513 w 12192000"/>
              <a:gd name="connsiteY365" fmla="*/ 6000507 h 6827006"/>
              <a:gd name="connsiteX366" fmla="*/ 9304688 w 12192000"/>
              <a:gd name="connsiteY366" fmla="*/ 6010653 h 6827006"/>
              <a:gd name="connsiteX367" fmla="*/ 9269691 w 12192000"/>
              <a:gd name="connsiteY367" fmla="*/ 5975941 h 6827006"/>
              <a:gd name="connsiteX368" fmla="*/ 9304688 w 12192000"/>
              <a:gd name="connsiteY368" fmla="*/ 5941762 h 6827006"/>
              <a:gd name="connsiteX369" fmla="*/ 9328513 w 12192000"/>
              <a:gd name="connsiteY369" fmla="*/ 5951843 h 6827006"/>
              <a:gd name="connsiteX370" fmla="*/ 9334700 w 12192000"/>
              <a:gd name="connsiteY370" fmla="*/ 5966612 h 6827006"/>
              <a:gd name="connsiteX371" fmla="*/ 9429574 w 12192000"/>
              <a:gd name="connsiteY371" fmla="*/ 5966612 h 6827006"/>
              <a:gd name="connsiteX372" fmla="*/ 833140 w 12192000"/>
              <a:gd name="connsiteY372" fmla="*/ 5891489 h 6827006"/>
              <a:gd name="connsiteX373" fmla="*/ 929865 w 12192000"/>
              <a:gd name="connsiteY373" fmla="*/ 5988173 h 6827006"/>
              <a:gd name="connsiteX374" fmla="*/ 833140 w 12192000"/>
              <a:gd name="connsiteY374" fmla="*/ 6084856 h 6827006"/>
              <a:gd name="connsiteX375" fmla="*/ 736414 w 12192000"/>
              <a:gd name="connsiteY375" fmla="*/ 5988173 h 6827006"/>
              <a:gd name="connsiteX376" fmla="*/ 833140 w 12192000"/>
              <a:gd name="connsiteY376" fmla="*/ 5891489 h 6827006"/>
              <a:gd name="connsiteX377" fmla="*/ 4217522 w 12192000"/>
              <a:gd name="connsiteY377" fmla="*/ 5878806 h 6827006"/>
              <a:gd name="connsiteX378" fmla="*/ 4143826 w 12192000"/>
              <a:gd name="connsiteY378" fmla="*/ 5951725 h 6827006"/>
              <a:gd name="connsiteX379" fmla="*/ 4217522 w 12192000"/>
              <a:gd name="connsiteY379" fmla="*/ 6025725 h 6827006"/>
              <a:gd name="connsiteX380" fmla="*/ 4290675 w 12192000"/>
              <a:gd name="connsiteY380" fmla="*/ 5951725 h 6827006"/>
              <a:gd name="connsiteX381" fmla="*/ 4217522 w 12192000"/>
              <a:gd name="connsiteY381" fmla="*/ 5878806 h 6827006"/>
              <a:gd name="connsiteX382" fmla="*/ 359860 w 12192000"/>
              <a:gd name="connsiteY382" fmla="*/ 5869943 h 6827006"/>
              <a:gd name="connsiteX383" fmla="*/ 412549 w 12192000"/>
              <a:gd name="connsiteY383" fmla="*/ 5922609 h 6827006"/>
              <a:gd name="connsiteX384" fmla="*/ 397205 w 12192000"/>
              <a:gd name="connsiteY384" fmla="*/ 5959260 h 6827006"/>
              <a:gd name="connsiteX385" fmla="*/ 395784 w 12192000"/>
              <a:gd name="connsiteY385" fmla="*/ 5959848 h 6827006"/>
              <a:gd name="connsiteX386" fmla="*/ 395784 w 12192000"/>
              <a:gd name="connsiteY386" fmla="*/ 6049517 h 6827006"/>
              <a:gd name="connsiteX387" fmla="*/ 283227 w 12192000"/>
              <a:gd name="connsiteY387" fmla="*/ 6161239 h 6827006"/>
              <a:gd name="connsiteX388" fmla="*/ 283227 w 12192000"/>
              <a:gd name="connsiteY388" fmla="*/ 6827006 h 6827006"/>
              <a:gd name="connsiteX389" fmla="*/ 214170 w 12192000"/>
              <a:gd name="connsiteY389" fmla="*/ 6827006 h 6827006"/>
              <a:gd name="connsiteX390" fmla="*/ 214170 w 12192000"/>
              <a:gd name="connsiteY390" fmla="*/ 6132495 h 6827006"/>
              <a:gd name="connsiteX391" fmla="*/ 326726 w 12192000"/>
              <a:gd name="connsiteY391" fmla="*/ 6020230 h 6827006"/>
              <a:gd name="connsiteX392" fmla="*/ 326726 w 12192000"/>
              <a:gd name="connsiteY392" fmla="*/ 5960828 h 6827006"/>
              <a:gd name="connsiteX393" fmla="*/ 322990 w 12192000"/>
              <a:gd name="connsiteY393" fmla="*/ 5959260 h 6827006"/>
              <a:gd name="connsiteX394" fmla="*/ 307713 w 12192000"/>
              <a:gd name="connsiteY394" fmla="*/ 5922609 h 6827006"/>
              <a:gd name="connsiteX395" fmla="*/ 359860 w 12192000"/>
              <a:gd name="connsiteY395" fmla="*/ 5869943 h 6827006"/>
              <a:gd name="connsiteX396" fmla="*/ 7821430 w 12192000"/>
              <a:gd name="connsiteY396" fmla="*/ 5866423 h 6827006"/>
              <a:gd name="connsiteX397" fmla="*/ 7747864 w 12192000"/>
              <a:gd name="connsiteY397" fmla="*/ 5940295 h 6827006"/>
              <a:gd name="connsiteX398" fmla="*/ 7821430 w 12192000"/>
              <a:gd name="connsiteY398" fmla="*/ 6013621 h 6827006"/>
              <a:gd name="connsiteX399" fmla="*/ 7895539 w 12192000"/>
              <a:gd name="connsiteY399" fmla="*/ 5940295 h 6827006"/>
              <a:gd name="connsiteX400" fmla="*/ 7821430 w 12192000"/>
              <a:gd name="connsiteY400" fmla="*/ 5866423 h 6827006"/>
              <a:gd name="connsiteX401" fmla="*/ 4217522 w 12192000"/>
              <a:gd name="connsiteY401" fmla="*/ 5855579 h 6827006"/>
              <a:gd name="connsiteX402" fmla="*/ 4313977 w 12192000"/>
              <a:gd name="connsiteY402" fmla="*/ 5951725 h 6827006"/>
              <a:gd name="connsiteX403" fmla="*/ 4217522 w 12192000"/>
              <a:gd name="connsiteY403" fmla="*/ 6048950 h 6827006"/>
              <a:gd name="connsiteX404" fmla="*/ 4120525 w 12192000"/>
              <a:gd name="connsiteY404" fmla="*/ 5951725 h 6827006"/>
              <a:gd name="connsiteX405" fmla="*/ 4217522 w 12192000"/>
              <a:gd name="connsiteY405" fmla="*/ 5855579 h 6827006"/>
              <a:gd name="connsiteX406" fmla="*/ 3851088 w 12192000"/>
              <a:gd name="connsiteY406" fmla="*/ 5852602 h 6827006"/>
              <a:gd name="connsiteX407" fmla="*/ 3777935 w 12192000"/>
              <a:gd name="connsiteY407" fmla="*/ 5925930 h 6827006"/>
              <a:gd name="connsiteX408" fmla="*/ 3851088 w 12192000"/>
              <a:gd name="connsiteY408" fmla="*/ 5999258 h 6827006"/>
              <a:gd name="connsiteX409" fmla="*/ 3924243 w 12192000"/>
              <a:gd name="connsiteY409" fmla="*/ 5925930 h 6827006"/>
              <a:gd name="connsiteX410" fmla="*/ 3851088 w 12192000"/>
              <a:gd name="connsiteY410" fmla="*/ 5852602 h 6827006"/>
              <a:gd name="connsiteX411" fmla="*/ 7821430 w 12192000"/>
              <a:gd name="connsiteY411" fmla="*/ 5843610 h 6827006"/>
              <a:gd name="connsiteX412" fmla="*/ 7918427 w 12192000"/>
              <a:gd name="connsiteY412" fmla="*/ 5940295 h 6827006"/>
              <a:gd name="connsiteX413" fmla="*/ 7821430 w 12192000"/>
              <a:gd name="connsiteY413" fmla="*/ 6036977 h 6827006"/>
              <a:gd name="connsiteX414" fmla="*/ 7724977 w 12192000"/>
              <a:gd name="connsiteY414" fmla="*/ 5940295 h 6827006"/>
              <a:gd name="connsiteX415" fmla="*/ 7821430 w 12192000"/>
              <a:gd name="connsiteY415" fmla="*/ 5843610 h 6827006"/>
              <a:gd name="connsiteX416" fmla="*/ 3851088 w 12192000"/>
              <a:gd name="connsiteY416" fmla="*/ 5829246 h 6827006"/>
              <a:gd name="connsiteX417" fmla="*/ 3947544 w 12192000"/>
              <a:gd name="connsiteY417" fmla="*/ 5925930 h 6827006"/>
              <a:gd name="connsiteX418" fmla="*/ 3851088 w 12192000"/>
              <a:gd name="connsiteY418" fmla="*/ 6022613 h 6827006"/>
              <a:gd name="connsiteX419" fmla="*/ 3754091 w 12192000"/>
              <a:gd name="connsiteY419" fmla="*/ 5925930 h 6827006"/>
              <a:gd name="connsiteX420" fmla="*/ 3851088 w 12192000"/>
              <a:gd name="connsiteY420" fmla="*/ 5829246 h 6827006"/>
              <a:gd name="connsiteX421" fmla="*/ 4453813 w 12192000"/>
              <a:gd name="connsiteY421" fmla="*/ 5785441 h 6827006"/>
              <a:gd name="connsiteX422" fmla="*/ 4380862 w 12192000"/>
              <a:gd name="connsiteY422" fmla="*/ 5859441 h 6827006"/>
              <a:gd name="connsiteX423" fmla="*/ 4453813 w 12192000"/>
              <a:gd name="connsiteY423" fmla="*/ 5932359 h 6827006"/>
              <a:gd name="connsiteX424" fmla="*/ 4527304 w 12192000"/>
              <a:gd name="connsiteY424" fmla="*/ 5859441 h 6827006"/>
              <a:gd name="connsiteX425" fmla="*/ 4453813 w 12192000"/>
              <a:gd name="connsiteY425" fmla="*/ 5785441 h 6827006"/>
              <a:gd name="connsiteX426" fmla="*/ 4453813 w 12192000"/>
              <a:gd name="connsiteY426" fmla="*/ 5762215 h 6827006"/>
              <a:gd name="connsiteX427" fmla="*/ 4551081 w 12192000"/>
              <a:gd name="connsiteY427" fmla="*/ 5859441 h 6827006"/>
              <a:gd name="connsiteX428" fmla="*/ 4453813 w 12192000"/>
              <a:gd name="connsiteY428" fmla="*/ 5955586 h 6827006"/>
              <a:gd name="connsiteX429" fmla="*/ 4357626 w 12192000"/>
              <a:gd name="connsiteY429" fmla="*/ 5859441 h 6827006"/>
              <a:gd name="connsiteX430" fmla="*/ 4453813 w 12192000"/>
              <a:gd name="connsiteY430" fmla="*/ 5762215 h 6827006"/>
              <a:gd name="connsiteX431" fmla="*/ 8717365 w 12192000"/>
              <a:gd name="connsiteY431" fmla="*/ 5713688 h 6827006"/>
              <a:gd name="connsiteX432" fmla="*/ 8644006 w 12192000"/>
              <a:gd name="connsiteY432" fmla="*/ 5786811 h 6827006"/>
              <a:gd name="connsiteX433" fmla="*/ 8717365 w 12192000"/>
              <a:gd name="connsiteY433" fmla="*/ 5861016 h 6827006"/>
              <a:gd name="connsiteX434" fmla="*/ 8790726 w 12192000"/>
              <a:gd name="connsiteY434" fmla="*/ 5786811 h 6827006"/>
              <a:gd name="connsiteX435" fmla="*/ 8717365 w 12192000"/>
              <a:gd name="connsiteY435" fmla="*/ 5713688 h 6827006"/>
              <a:gd name="connsiteX436" fmla="*/ 8717365 w 12192000"/>
              <a:gd name="connsiteY436" fmla="*/ 5690396 h 6827006"/>
              <a:gd name="connsiteX437" fmla="*/ 8814092 w 12192000"/>
              <a:gd name="connsiteY437" fmla="*/ 5786811 h 6827006"/>
              <a:gd name="connsiteX438" fmla="*/ 8717365 w 12192000"/>
              <a:gd name="connsiteY438" fmla="*/ 5883765 h 6827006"/>
              <a:gd name="connsiteX439" fmla="*/ 8620640 w 12192000"/>
              <a:gd name="connsiteY439" fmla="*/ 5786811 h 6827006"/>
              <a:gd name="connsiteX440" fmla="*/ 8717365 w 12192000"/>
              <a:gd name="connsiteY440" fmla="*/ 5690396 h 6827006"/>
              <a:gd name="connsiteX441" fmla="*/ 615197 w 12192000"/>
              <a:gd name="connsiteY441" fmla="*/ 5682024 h 6827006"/>
              <a:gd name="connsiteX442" fmla="*/ 541837 w 12192000"/>
              <a:gd name="connsiteY442" fmla="*/ 5755689 h 6827006"/>
              <a:gd name="connsiteX443" fmla="*/ 615197 w 12192000"/>
              <a:gd name="connsiteY443" fmla="*/ 5829353 h 6827006"/>
              <a:gd name="connsiteX444" fmla="*/ 688556 w 12192000"/>
              <a:gd name="connsiteY444" fmla="*/ 5755689 h 6827006"/>
              <a:gd name="connsiteX445" fmla="*/ 615197 w 12192000"/>
              <a:gd name="connsiteY445" fmla="*/ 5682024 h 6827006"/>
              <a:gd name="connsiteX446" fmla="*/ 10858463 w 12192000"/>
              <a:gd name="connsiteY446" fmla="*/ 5671138 h 6827006"/>
              <a:gd name="connsiteX447" fmla="*/ 10785104 w 12192000"/>
              <a:gd name="connsiteY447" fmla="*/ 5744262 h 6827006"/>
              <a:gd name="connsiteX448" fmla="*/ 10858463 w 12192000"/>
              <a:gd name="connsiteY448" fmla="*/ 5817383 h 6827006"/>
              <a:gd name="connsiteX449" fmla="*/ 10931823 w 12192000"/>
              <a:gd name="connsiteY449" fmla="*/ 5744262 h 6827006"/>
              <a:gd name="connsiteX450" fmla="*/ 10858463 w 12192000"/>
              <a:gd name="connsiteY450" fmla="*/ 5671138 h 6827006"/>
              <a:gd name="connsiteX451" fmla="*/ 10607832 w 12192000"/>
              <a:gd name="connsiteY451" fmla="*/ 5671138 h 6827006"/>
              <a:gd name="connsiteX452" fmla="*/ 10533179 w 12192000"/>
              <a:gd name="connsiteY452" fmla="*/ 5744262 h 6827006"/>
              <a:gd name="connsiteX453" fmla="*/ 10607832 w 12192000"/>
              <a:gd name="connsiteY453" fmla="*/ 5817383 h 6827006"/>
              <a:gd name="connsiteX454" fmla="*/ 10681396 w 12192000"/>
              <a:gd name="connsiteY454" fmla="*/ 5744262 h 6827006"/>
              <a:gd name="connsiteX455" fmla="*/ 10607832 w 12192000"/>
              <a:gd name="connsiteY455" fmla="*/ 5671138 h 6827006"/>
              <a:gd name="connsiteX456" fmla="*/ 615197 w 12192000"/>
              <a:gd name="connsiteY456" fmla="*/ 5659275 h 6827006"/>
              <a:gd name="connsiteX457" fmla="*/ 711922 w 12192000"/>
              <a:gd name="connsiteY457" fmla="*/ 5755689 h 6827006"/>
              <a:gd name="connsiteX458" fmla="*/ 615197 w 12192000"/>
              <a:gd name="connsiteY458" fmla="*/ 5852645 h 6827006"/>
              <a:gd name="connsiteX459" fmla="*/ 518471 w 12192000"/>
              <a:gd name="connsiteY459" fmla="*/ 5755689 h 6827006"/>
              <a:gd name="connsiteX460" fmla="*/ 615197 w 12192000"/>
              <a:gd name="connsiteY460" fmla="*/ 5659275 h 6827006"/>
              <a:gd name="connsiteX461" fmla="*/ 10858463 w 12192000"/>
              <a:gd name="connsiteY461" fmla="*/ 5647305 h 6827006"/>
              <a:gd name="connsiteX462" fmla="*/ 10955189 w 12192000"/>
              <a:gd name="connsiteY462" fmla="*/ 5744262 h 6827006"/>
              <a:gd name="connsiteX463" fmla="*/ 10858463 w 12192000"/>
              <a:gd name="connsiteY463" fmla="*/ 5840674 h 6827006"/>
              <a:gd name="connsiteX464" fmla="*/ 10761741 w 12192000"/>
              <a:gd name="connsiteY464" fmla="*/ 5744262 h 6827006"/>
              <a:gd name="connsiteX465" fmla="*/ 10858463 w 12192000"/>
              <a:gd name="connsiteY465" fmla="*/ 5647305 h 6827006"/>
              <a:gd name="connsiteX466" fmla="*/ 10607832 w 12192000"/>
              <a:gd name="connsiteY466" fmla="*/ 5647305 h 6827006"/>
              <a:gd name="connsiteX467" fmla="*/ 10703738 w 12192000"/>
              <a:gd name="connsiteY467" fmla="*/ 5744262 h 6827006"/>
              <a:gd name="connsiteX468" fmla="*/ 10607832 w 12192000"/>
              <a:gd name="connsiteY468" fmla="*/ 5840674 h 6827006"/>
              <a:gd name="connsiteX469" fmla="*/ 10510290 w 12192000"/>
              <a:gd name="connsiteY469" fmla="*/ 5744262 h 6827006"/>
              <a:gd name="connsiteX470" fmla="*/ 10607832 w 12192000"/>
              <a:gd name="connsiteY470" fmla="*/ 5647305 h 6827006"/>
              <a:gd name="connsiteX471" fmla="*/ 4246260 w 12192000"/>
              <a:gd name="connsiteY471" fmla="*/ 5627027 h 6827006"/>
              <a:gd name="connsiteX472" fmla="*/ 4172025 w 12192000"/>
              <a:gd name="connsiteY472" fmla="*/ 5700898 h 6827006"/>
              <a:gd name="connsiteX473" fmla="*/ 4246260 w 12192000"/>
              <a:gd name="connsiteY473" fmla="*/ 5774225 h 6827006"/>
              <a:gd name="connsiteX474" fmla="*/ 4319415 w 12192000"/>
              <a:gd name="connsiteY474" fmla="*/ 5700898 h 6827006"/>
              <a:gd name="connsiteX475" fmla="*/ 4246260 w 12192000"/>
              <a:gd name="connsiteY475" fmla="*/ 5627027 h 6827006"/>
              <a:gd name="connsiteX476" fmla="*/ 11303927 w 12192000"/>
              <a:gd name="connsiteY476" fmla="*/ 5613207 h 6827006"/>
              <a:gd name="connsiteX477" fmla="*/ 11230567 w 12192000"/>
              <a:gd name="connsiteY477" fmla="*/ 5686535 h 6827006"/>
              <a:gd name="connsiteX478" fmla="*/ 11303927 w 12192000"/>
              <a:gd name="connsiteY478" fmla="*/ 5760947 h 6827006"/>
              <a:gd name="connsiteX479" fmla="*/ 11377303 w 12192000"/>
              <a:gd name="connsiteY479" fmla="*/ 5686535 h 6827006"/>
              <a:gd name="connsiteX480" fmla="*/ 11303927 w 12192000"/>
              <a:gd name="connsiteY480" fmla="*/ 5613207 h 6827006"/>
              <a:gd name="connsiteX481" fmla="*/ 4246260 w 12192000"/>
              <a:gd name="connsiteY481" fmla="*/ 5604215 h 6827006"/>
              <a:gd name="connsiteX482" fmla="*/ 4342716 w 12192000"/>
              <a:gd name="connsiteY482" fmla="*/ 5700898 h 6827006"/>
              <a:gd name="connsiteX483" fmla="*/ 4246260 w 12192000"/>
              <a:gd name="connsiteY483" fmla="*/ 5797581 h 6827006"/>
              <a:gd name="connsiteX484" fmla="*/ 4149264 w 12192000"/>
              <a:gd name="connsiteY484" fmla="*/ 5700898 h 6827006"/>
              <a:gd name="connsiteX485" fmla="*/ 4246260 w 12192000"/>
              <a:gd name="connsiteY485" fmla="*/ 5604215 h 6827006"/>
              <a:gd name="connsiteX486" fmla="*/ 8280362 w 12192000"/>
              <a:gd name="connsiteY486" fmla="*/ 5601819 h 6827006"/>
              <a:gd name="connsiteX487" fmla="*/ 9040729 w 12192000"/>
              <a:gd name="connsiteY487" fmla="*/ 5601819 h 6827006"/>
              <a:gd name="connsiteX488" fmla="*/ 9236799 w 12192000"/>
              <a:gd name="connsiteY488" fmla="*/ 5797202 h 6827006"/>
              <a:gd name="connsiteX489" fmla="*/ 9553436 w 12192000"/>
              <a:gd name="connsiteY489" fmla="*/ 5797202 h 6827006"/>
              <a:gd name="connsiteX490" fmla="*/ 9596344 w 12192000"/>
              <a:gd name="connsiteY490" fmla="*/ 5840077 h 6827006"/>
              <a:gd name="connsiteX491" fmla="*/ 9766346 w 12192000"/>
              <a:gd name="connsiteY491" fmla="*/ 5840077 h 6827006"/>
              <a:gd name="connsiteX492" fmla="*/ 10257876 w 12192000"/>
              <a:gd name="connsiteY492" fmla="*/ 6330160 h 6827006"/>
              <a:gd name="connsiteX493" fmla="*/ 10499560 w 12192000"/>
              <a:gd name="connsiteY493" fmla="*/ 6330160 h 6827006"/>
              <a:gd name="connsiteX494" fmla="*/ 10954149 w 12192000"/>
              <a:gd name="connsiteY494" fmla="*/ 6784423 h 6827006"/>
              <a:gd name="connsiteX495" fmla="*/ 11821523 w 12192000"/>
              <a:gd name="connsiteY495" fmla="*/ 6784423 h 6827006"/>
              <a:gd name="connsiteX496" fmla="*/ 11864163 w 12192000"/>
              <a:gd name="connsiteY496" fmla="*/ 6827006 h 6827006"/>
              <a:gd name="connsiteX497" fmla="*/ 11832072 w 12192000"/>
              <a:gd name="connsiteY497" fmla="*/ 6827006 h 6827006"/>
              <a:gd name="connsiteX498" fmla="*/ 11812833 w 12192000"/>
              <a:gd name="connsiteY498" fmla="*/ 6807759 h 6827006"/>
              <a:gd name="connsiteX499" fmla="*/ 10944373 w 12192000"/>
              <a:gd name="connsiteY499" fmla="*/ 6807759 h 6827006"/>
              <a:gd name="connsiteX500" fmla="*/ 10490871 w 12192000"/>
              <a:gd name="connsiteY500" fmla="*/ 6353498 h 6827006"/>
              <a:gd name="connsiteX501" fmla="*/ 10248097 w 12192000"/>
              <a:gd name="connsiteY501" fmla="*/ 6353498 h 6827006"/>
              <a:gd name="connsiteX502" fmla="*/ 9756571 w 12192000"/>
              <a:gd name="connsiteY502" fmla="*/ 5862329 h 6827006"/>
              <a:gd name="connsiteX503" fmla="*/ 9586568 w 12192000"/>
              <a:gd name="connsiteY503" fmla="*/ 5862329 h 6827006"/>
              <a:gd name="connsiteX504" fmla="*/ 9543665 w 12192000"/>
              <a:gd name="connsiteY504" fmla="*/ 5820539 h 6827006"/>
              <a:gd name="connsiteX505" fmla="*/ 9227020 w 12192000"/>
              <a:gd name="connsiteY505" fmla="*/ 5820539 h 6827006"/>
              <a:gd name="connsiteX506" fmla="*/ 9031496 w 12192000"/>
              <a:gd name="connsiteY506" fmla="*/ 5625157 h 6827006"/>
              <a:gd name="connsiteX507" fmla="*/ 8290136 w 12192000"/>
              <a:gd name="connsiteY507" fmla="*/ 5625157 h 6827006"/>
              <a:gd name="connsiteX508" fmla="*/ 8109346 w 12192000"/>
              <a:gd name="connsiteY508" fmla="*/ 5806428 h 6827006"/>
              <a:gd name="connsiteX509" fmla="*/ 7744909 w 12192000"/>
              <a:gd name="connsiteY509" fmla="*/ 5806428 h 6827006"/>
              <a:gd name="connsiteX510" fmla="*/ 7499958 w 12192000"/>
              <a:gd name="connsiteY510" fmla="*/ 6049570 h 6827006"/>
              <a:gd name="connsiteX511" fmla="*/ 4348754 w 12192000"/>
              <a:gd name="connsiteY511" fmla="*/ 6049570 h 6827006"/>
              <a:gd name="connsiteX512" fmla="*/ 3800199 w 12192000"/>
              <a:gd name="connsiteY512" fmla="*/ 6598268 h 6827006"/>
              <a:gd name="connsiteX513" fmla="*/ 2892638 w 12192000"/>
              <a:gd name="connsiteY513" fmla="*/ 6598268 h 6827006"/>
              <a:gd name="connsiteX514" fmla="*/ 2722188 w 12192000"/>
              <a:gd name="connsiteY514" fmla="*/ 6768115 h 6827006"/>
              <a:gd name="connsiteX515" fmla="*/ 2727631 w 12192000"/>
              <a:gd name="connsiteY515" fmla="*/ 6781771 h 6827006"/>
              <a:gd name="connsiteX516" fmla="*/ 2717847 w 12192000"/>
              <a:gd name="connsiteY516" fmla="*/ 6806318 h 6827006"/>
              <a:gd name="connsiteX517" fmla="*/ 2668385 w 12192000"/>
              <a:gd name="connsiteY517" fmla="*/ 6806318 h 6827006"/>
              <a:gd name="connsiteX518" fmla="*/ 2668385 w 12192000"/>
              <a:gd name="connsiteY518" fmla="*/ 6757225 h 6827006"/>
              <a:gd name="connsiteX519" fmla="*/ 2692505 w 12192000"/>
              <a:gd name="connsiteY519" fmla="*/ 6747109 h 6827006"/>
              <a:gd name="connsiteX520" fmla="*/ 2705750 w 12192000"/>
              <a:gd name="connsiteY520" fmla="*/ 6752396 h 6827006"/>
              <a:gd name="connsiteX521" fmla="*/ 2882862 w 12192000"/>
              <a:gd name="connsiteY521" fmla="*/ 6574930 h 6827006"/>
              <a:gd name="connsiteX522" fmla="*/ 3790423 w 12192000"/>
              <a:gd name="connsiteY522" fmla="*/ 6574930 h 6827006"/>
              <a:gd name="connsiteX523" fmla="*/ 4339521 w 12192000"/>
              <a:gd name="connsiteY523" fmla="*/ 6027318 h 6827006"/>
              <a:gd name="connsiteX524" fmla="*/ 7490726 w 12192000"/>
              <a:gd name="connsiteY524" fmla="*/ 6027318 h 6827006"/>
              <a:gd name="connsiteX525" fmla="*/ 7735131 w 12192000"/>
              <a:gd name="connsiteY525" fmla="*/ 5783091 h 6827006"/>
              <a:gd name="connsiteX526" fmla="*/ 8100111 w 12192000"/>
              <a:gd name="connsiteY526" fmla="*/ 5783091 h 6827006"/>
              <a:gd name="connsiteX527" fmla="*/ 11303927 w 12192000"/>
              <a:gd name="connsiteY527" fmla="*/ 5589851 h 6827006"/>
              <a:gd name="connsiteX528" fmla="*/ 11400670 w 12192000"/>
              <a:gd name="connsiteY528" fmla="*/ 5686535 h 6827006"/>
              <a:gd name="connsiteX529" fmla="*/ 11303927 w 12192000"/>
              <a:gd name="connsiteY529" fmla="*/ 5783217 h 6827006"/>
              <a:gd name="connsiteX530" fmla="*/ 11207202 w 12192000"/>
              <a:gd name="connsiteY530" fmla="*/ 5686535 h 6827006"/>
              <a:gd name="connsiteX531" fmla="*/ 11303927 w 12192000"/>
              <a:gd name="connsiteY531" fmla="*/ 5589851 h 6827006"/>
              <a:gd name="connsiteX532" fmla="*/ 4470847 w 12192000"/>
              <a:gd name="connsiteY532" fmla="*/ 5466696 h 6827006"/>
              <a:gd name="connsiteX533" fmla="*/ 4397282 w 12192000"/>
              <a:gd name="connsiteY533" fmla="*/ 5540774 h 6827006"/>
              <a:gd name="connsiteX534" fmla="*/ 4470847 w 12192000"/>
              <a:gd name="connsiteY534" fmla="*/ 5614308 h 6827006"/>
              <a:gd name="connsiteX535" fmla="*/ 4544958 w 12192000"/>
              <a:gd name="connsiteY535" fmla="*/ 5540774 h 6827006"/>
              <a:gd name="connsiteX536" fmla="*/ 4470847 w 12192000"/>
              <a:gd name="connsiteY536" fmla="*/ 5466696 h 6827006"/>
              <a:gd name="connsiteX537" fmla="*/ 4470847 w 12192000"/>
              <a:gd name="connsiteY537" fmla="*/ 5443818 h 6827006"/>
              <a:gd name="connsiteX538" fmla="*/ 4567846 w 12192000"/>
              <a:gd name="connsiteY538" fmla="*/ 5540774 h 6827006"/>
              <a:gd name="connsiteX539" fmla="*/ 4470847 w 12192000"/>
              <a:gd name="connsiteY539" fmla="*/ 5637186 h 6827006"/>
              <a:gd name="connsiteX540" fmla="*/ 4374397 w 12192000"/>
              <a:gd name="connsiteY540" fmla="*/ 5540774 h 6827006"/>
              <a:gd name="connsiteX541" fmla="*/ 4470847 w 12192000"/>
              <a:gd name="connsiteY541" fmla="*/ 5443818 h 6827006"/>
              <a:gd name="connsiteX542" fmla="*/ 8852967 w 12192000"/>
              <a:gd name="connsiteY542" fmla="*/ 5209211 h 6827006"/>
              <a:gd name="connsiteX543" fmla="*/ 8889631 w 12192000"/>
              <a:gd name="connsiteY543" fmla="*/ 5224754 h 6827006"/>
              <a:gd name="connsiteX544" fmla="*/ 8896128 w 12192000"/>
              <a:gd name="connsiteY544" fmla="*/ 5240333 h 6827006"/>
              <a:gd name="connsiteX545" fmla="*/ 9018876 w 12192000"/>
              <a:gd name="connsiteY545" fmla="*/ 5240333 h 6827006"/>
              <a:gd name="connsiteX546" fmla="*/ 9323321 w 12192000"/>
              <a:gd name="connsiteY546" fmla="*/ 5543496 h 6827006"/>
              <a:gd name="connsiteX547" fmla="*/ 9733766 w 12192000"/>
              <a:gd name="connsiteY547" fmla="*/ 5543496 h 6827006"/>
              <a:gd name="connsiteX548" fmla="*/ 9788130 w 12192000"/>
              <a:gd name="connsiteY548" fmla="*/ 5597186 h 6827006"/>
              <a:gd name="connsiteX549" fmla="*/ 9942824 w 12192000"/>
              <a:gd name="connsiteY549" fmla="*/ 5597186 h 6827006"/>
              <a:gd name="connsiteX550" fmla="*/ 9948582 w 12192000"/>
              <a:gd name="connsiteY550" fmla="*/ 5583586 h 6827006"/>
              <a:gd name="connsiteX551" fmla="*/ 9985247 w 12192000"/>
              <a:gd name="connsiteY551" fmla="*/ 5568304 h 6827006"/>
              <a:gd name="connsiteX552" fmla="*/ 10037939 w 12192000"/>
              <a:gd name="connsiteY552" fmla="*/ 5620153 h 6827006"/>
              <a:gd name="connsiteX553" fmla="*/ 9985247 w 12192000"/>
              <a:gd name="connsiteY553" fmla="*/ 5673092 h 6827006"/>
              <a:gd name="connsiteX554" fmla="*/ 9948582 w 12192000"/>
              <a:gd name="connsiteY554" fmla="*/ 5657675 h 6827006"/>
              <a:gd name="connsiteX555" fmla="*/ 9943091 w 12192000"/>
              <a:gd name="connsiteY555" fmla="*/ 5644369 h 6827006"/>
              <a:gd name="connsiteX556" fmla="*/ 9769104 w 12192000"/>
              <a:gd name="connsiteY556" fmla="*/ 5644369 h 6827006"/>
              <a:gd name="connsiteX557" fmla="*/ 9714197 w 12192000"/>
              <a:gd name="connsiteY557" fmla="*/ 5589592 h 6827006"/>
              <a:gd name="connsiteX558" fmla="*/ 9304292 w 12192000"/>
              <a:gd name="connsiteY558" fmla="*/ 5589592 h 6827006"/>
              <a:gd name="connsiteX559" fmla="*/ 8999852 w 12192000"/>
              <a:gd name="connsiteY559" fmla="*/ 5286431 h 6827006"/>
              <a:gd name="connsiteX560" fmla="*/ 8894854 w 12192000"/>
              <a:gd name="connsiteY560" fmla="*/ 5286431 h 6827006"/>
              <a:gd name="connsiteX561" fmla="*/ 8889631 w 12192000"/>
              <a:gd name="connsiteY561" fmla="*/ 5298935 h 6827006"/>
              <a:gd name="connsiteX562" fmla="*/ 8852967 w 12192000"/>
              <a:gd name="connsiteY562" fmla="*/ 5314002 h 6827006"/>
              <a:gd name="connsiteX563" fmla="*/ 8800278 w 12192000"/>
              <a:gd name="connsiteY563" fmla="*/ 5261878 h 6827006"/>
              <a:gd name="connsiteX564" fmla="*/ 8852967 w 12192000"/>
              <a:gd name="connsiteY564" fmla="*/ 5209211 h 6827006"/>
              <a:gd name="connsiteX565" fmla="*/ 8604138 w 12192000"/>
              <a:gd name="connsiteY565" fmla="*/ 5099089 h 6827006"/>
              <a:gd name="connsiteX566" fmla="*/ 8989577 w 12192000"/>
              <a:gd name="connsiteY566" fmla="*/ 5099089 h 6827006"/>
              <a:gd name="connsiteX567" fmla="*/ 9380997 w 12192000"/>
              <a:gd name="connsiteY567" fmla="*/ 5489903 h 6827006"/>
              <a:gd name="connsiteX568" fmla="*/ 9630536 w 12192000"/>
              <a:gd name="connsiteY568" fmla="*/ 5489903 h 6827006"/>
              <a:gd name="connsiteX569" fmla="*/ 9677284 w 12192000"/>
              <a:gd name="connsiteY569" fmla="*/ 5443222 h 6827006"/>
              <a:gd name="connsiteX570" fmla="*/ 9736543 w 12192000"/>
              <a:gd name="connsiteY570" fmla="*/ 5443222 h 6827006"/>
              <a:gd name="connsiteX571" fmla="*/ 9742202 w 12192000"/>
              <a:gd name="connsiteY571" fmla="*/ 5429960 h 6827006"/>
              <a:gd name="connsiteX572" fmla="*/ 9766112 w 12192000"/>
              <a:gd name="connsiteY572" fmla="*/ 5419878 h 6827006"/>
              <a:gd name="connsiteX573" fmla="*/ 9800837 w 12192000"/>
              <a:gd name="connsiteY573" fmla="*/ 5454057 h 6827006"/>
              <a:gd name="connsiteX574" fmla="*/ 9766112 w 12192000"/>
              <a:gd name="connsiteY574" fmla="*/ 5488770 h 6827006"/>
              <a:gd name="connsiteX575" fmla="*/ 9742202 w 12192000"/>
              <a:gd name="connsiteY575" fmla="*/ 5478624 h 6827006"/>
              <a:gd name="connsiteX576" fmla="*/ 9737152 w 12192000"/>
              <a:gd name="connsiteY576" fmla="*/ 5466563 h 6827006"/>
              <a:gd name="connsiteX577" fmla="*/ 9687069 w 12192000"/>
              <a:gd name="connsiteY577" fmla="*/ 5466563 h 6827006"/>
              <a:gd name="connsiteX578" fmla="*/ 9640320 w 12192000"/>
              <a:gd name="connsiteY578" fmla="*/ 5512701 h 6827006"/>
              <a:gd name="connsiteX579" fmla="*/ 9371214 w 12192000"/>
              <a:gd name="connsiteY579" fmla="*/ 5512701 h 6827006"/>
              <a:gd name="connsiteX580" fmla="*/ 8979791 w 12192000"/>
              <a:gd name="connsiteY580" fmla="*/ 5122429 h 6827006"/>
              <a:gd name="connsiteX581" fmla="*/ 8613924 w 12192000"/>
              <a:gd name="connsiteY581" fmla="*/ 5122429 h 6827006"/>
              <a:gd name="connsiteX582" fmla="*/ 8582201 w 12192000"/>
              <a:gd name="connsiteY582" fmla="*/ 5154102 h 6827006"/>
              <a:gd name="connsiteX583" fmla="*/ 8587996 w 12192000"/>
              <a:gd name="connsiteY583" fmla="*/ 5168042 h 6827006"/>
              <a:gd name="connsiteX584" fmla="*/ 8577876 w 12192000"/>
              <a:gd name="connsiteY584" fmla="*/ 5192792 h 6827006"/>
              <a:gd name="connsiteX585" fmla="*/ 8528764 w 12192000"/>
              <a:gd name="connsiteY585" fmla="*/ 5192792 h 6827006"/>
              <a:gd name="connsiteX586" fmla="*/ 8528764 w 12192000"/>
              <a:gd name="connsiteY586" fmla="*/ 5143698 h 6827006"/>
              <a:gd name="connsiteX587" fmla="*/ 8553120 w 12192000"/>
              <a:gd name="connsiteY587" fmla="*/ 5133582 h 6827006"/>
              <a:gd name="connsiteX588" fmla="*/ 8565050 w 12192000"/>
              <a:gd name="connsiteY588" fmla="*/ 5138457 h 6827006"/>
              <a:gd name="connsiteX589" fmla="*/ 8146492 w 12192000"/>
              <a:gd name="connsiteY589" fmla="*/ 5082331 h 6827006"/>
              <a:gd name="connsiteX590" fmla="*/ 8198594 w 12192000"/>
              <a:gd name="connsiteY590" fmla="*/ 5134456 h 6827006"/>
              <a:gd name="connsiteX591" fmla="*/ 8183158 w 12192000"/>
              <a:gd name="connsiteY591" fmla="*/ 5171785 h 6827006"/>
              <a:gd name="connsiteX592" fmla="*/ 8170564 w 12192000"/>
              <a:gd name="connsiteY592" fmla="*/ 5177054 h 6827006"/>
              <a:gd name="connsiteX593" fmla="*/ 8170564 w 12192000"/>
              <a:gd name="connsiteY593" fmla="*/ 5245629 h 6827006"/>
              <a:gd name="connsiteX594" fmla="*/ 8395924 w 12192000"/>
              <a:gd name="connsiteY594" fmla="*/ 5470590 h 6827006"/>
              <a:gd name="connsiteX595" fmla="*/ 9087351 w 12192000"/>
              <a:gd name="connsiteY595" fmla="*/ 5470590 h 6827006"/>
              <a:gd name="connsiteX596" fmla="*/ 9282344 w 12192000"/>
              <a:gd name="connsiteY596" fmla="*/ 5665666 h 6827006"/>
              <a:gd name="connsiteX597" fmla="*/ 9690253 w 12192000"/>
              <a:gd name="connsiteY597" fmla="*/ 5665666 h 6827006"/>
              <a:gd name="connsiteX598" fmla="*/ 9739134 w 12192000"/>
              <a:gd name="connsiteY598" fmla="*/ 5713484 h 6827006"/>
              <a:gd name="connsiteX599" fmla="*/ 9820064 w 12192000"/>
              <a:gd name="connsiteY599" fmla="*/ 5713484 h 6827006"/>
              <a:gd name="connsiteX600" fmla="*/ 10022151 w 12192000"/>
              <a:gd name="connsiteY600" fmla="*/ 5916130 h 6827006"/>
              <a:gd name="connsiteX601" fmla="*/ 10034621 w 12192000"/>
              <a:gd name="connsiteY601" fmla="*/ 5911003 h 6827006"/>
              <a:gd name="connsiteX602" fmla="*/ 10072186 w 12192000"/>
              <a:gd name="connsiteY602" fmla="*/ 5926451 h 6827006"/>
              <a:gd name="connsiteX603" fmla="*/ 10072186 w 12192000"/>
              <a:gd name="connsiteY603" fmla="*/ 6000166 h 6827006"/>
              <a:gd name="connsiteX604" fmla="*/ 9997054 w 12192000"/>
              <a:gd name="connsiteY604" fmla="*/ 6000166 h 6827006"/>
              <a:gd name="connsiteX605" fmla="*/ 9981424 w 12192000"/>
              <a:gd name="connsiteY605" fmla="*/ 5963106 h 6827006"/>
              <a:gd name="connsiteX606" fmla="*/ 9987806 w 12192000"/>
              <a:gd name="connsiteY606" fmla="*/ 5948138 h 6827006"/>
              <a:gd name="connsiteX607" fmla="*/ 9800512 w 12192000"/>
              <a:gd name="connsiteY607" fmla="*/ 5760759 h 6827006"/>
              <a:gd name="connsiteX608" fmla="*/ 9719584 w 12192000"/>
              <a:gd name="connsiteY608" fmla="*/ 5760759 h 6827006"/>
              <a:gd name="connsiteX609" fmla="*/ 9671241 w 12192000"/>
              <a:gd name="connsiteY609" fmla="*/ 5711854 h 6827006"/>
              <a:gd name="connsiteX610" fmla="*/ 9262788 w 12192000"/>
              <a:gd name="connsiteY610" fmla="*/ 5711854 h 6827006"/>
              <a:gd name="connsiteX611" fmla="*/ 9068884 w 12192000"/>
              <a:gd name="connsiteY611" fmla="*/ 5517864 h 6827006"/>
              <a:gd name="connsiteX612" fmla="*/ 8376371 w 12192000"/>
              <a:gd name="connsiteY612" fmla="*/ 5517864 h 6827006"/>
              <a:gd name="connsiteX613" fmla="*/ 8124939 w 12192000"/>
              <a:gd name="connsiteY613" fmla="*/ 5265191 h 6827006"/>
              <a:gd name="connsiteX614" fmla="*/ 8124939 w 12192000"/>
              <a:gd name="connsiteY614" fmla="*/ 5178269 h 6827006"/>
              <a:gd name="connsiteX615" fmla="*/ 8109147 w 12192000"/>
              <a:gd name="connsiteY615" fmla="*/ 5171785 h 6827006"/>
              <a:gd name="connsiteX616" fmla="*/ 8093803 w 12192000"/>
              <a:gd name="connsiteY616" fmla="*/ 5134456 h 6827006"/>
              <a:gd name="connsiteX617" fmla="*/ 8146492 w 12192000"/>
              <a:gd name="connsiteY617" fmla="*/ 5082331 h 6827006"/>
              <a:gd name="connsiteX618" fmla="*/ 8801474 w 12192000"/>
              <a:gd name="connsiteY618" fmla="*/ 4955462 h 6827006"/>
              <a:gd name="connsiteX619" fmla="*/ 8829080 w 12192000"/>
              <a:gd name="connsiteY619" fmla="*/ 4966698 h 6827006"/>
              <a:gd name="connsiteX620" fmla="*/ 8833309 w 12192000"/>
              <a:gd name="connsiteY620" fmla="*/ 4976997 h 6827006"/>
              <a:gd name="connsiteX621" fmla="*/ 8987584 w 12192000"/>
              <a:gd name="connsiteY621" fmla="*/ 4976997 h 6827006"/>
              <a:gd name="connsiteX622" fmla="*/ 9399062 w 12192000"/>
              <a:gd name="connsiteY622" fmla="*/ 5387562 h 6827006"/>
              <a:gd name="connsiteX623" fmla="*/ 9553432 w 12192000"/>
              <a:gd name="connsiteY623" fmla="*/ 5387562 h 6827006"/>
              <a:gd name="connsiteX624" fmla="*/ 9615493 w 12192000"/>
              <a:gd name="connsiteY624" fmla="*/ 5325257 h 6827006"/>
              <a:gd name="connsiteX625" fmla="*/ 9611048 w 12192000"/>
              <a:gd name="connsiteY625" fmla="*/ 5313872 h 6827006"/>
              <a:gd name="connsiteX626" fmla="*/ 9622032 w 12192000"/>
              <a:gd name="connsiteY626" fmla="*/ 5286535 h 6827006"/>
              <a:gd name="connsiteX627" fmla="*/ 9678423 w 12192000"/>
              <a:gd name="connsiteY627" fmla="*/ 5286535 h 6827006"/>
              <a:gd name="connsiteX628" fmla="*/ 9678423 w 12192000"/>
              <a:gd name="connsiteY628" fmla="*/ 5342017 h 6827006"/>
              <a:gd name="connsiteX629" fmla="*/ 9650226 w 12192000"/>
              <a:gd name="connsiteY629" fmla="*/ 5353327 h 6827006"/>
              <a:gd name="connsiteX630" fmla="*/ 9640268 w 12192000"/>
              <a:gd name="connsiteY630" fmla="*/ 5349331 h 6827006"/>
              <a:gd name="connsiteX631" fmla="*/ 9568110 w 12192000"/>
              <a:gd name="connsiteY631" fmla="*/ 5421731 h 6827006"/>
              <a:gd name="connsiteX632" fmla="*/ 9384389 w 12192000"/>
              <a:gd name="connsiteY632" fmla="*/ 5421731 h 6827006"/>
              <a:gd name="connsiteX633" fmla="*/ 8973452 w 12192000"/>
              <a:gd name="connsiteY633" fmla="*/ 5011166 h 6827006"/>
              <a:gd name="connsiteX634" fmla="*/ 8833637 w 12192000"/>
              <a:gd name="connsiteY634" fmla="*/ 5011166 h 6827006"/>
              <a:gd name="connsiteX635" fmla="*/ 8829080 w 12192000"/>
              <a:gd name="connsiteY635" fmla="*/ 5022384 h 6827006"/>
              <a:gd name="connsiteX636" fmla="*/ 8801474 w 12192000"/>
              <a:gd name="connsiteY636" fmla="*/ 5033904 h 6827006"/>
              <a:gd name="connsiteX637" fmla="*/ 8761956 w 12192000"/>
              <a:gd name="connsiteY637" fmla="*/ 4994404 h 6827006"/>
              <a:gd name="connsiteX638" fmla="*/ 8801474 w 12192000"/>
              <a:gd name="connsiteY638" fmla="*/ 4955462 h 6827006"/>
              <a:gd name="connsiteX639" fmla="*/ 11029237 w 12192000"/>
              <a:gd name="connsiteY639" fmla="*/ 4839526 h 6827006"/>
              <a:gd name="connsiteX640" fmla="*/ 11043576 w 12192000"/>
              <a:gd name="connsiteY640" fmla="*/ 4874062 h 6827006"/>
              <a:gd name="connsiteX641" fmla="*/ 11095047 w 12192000"/>
              <a:gd name="connsiteY641" fmla="*/ 4895653 h 6827006"/>
              <a:gd name="connsiteX642" fmla="*/ 11147260 w 12192000"/>
              <a:gd name="connsiteY642" fmla="*/ 4874062 h 6827006"/>
              <a:gd name="connsiteX643" fmla="*/ 11161824 w 12192000"/>
              <a:gd name="connsiteY643" fmla="*/ 4839526 h 6827006"/>
              <a:gd name="connsiteX644" fmla="*/ 0 w 12192000"/>
              <a:gd name="connsiteY644" fmla="*/ 4823789 h 6827006"/>
              <a:gd name="connsiteX645" fmla="*/ 254206 w 12192000"/>
              <a:gd name="connsiteY645" fmla="*/ 4823789 h 6827006"/>
              <a:gd name="connsiteX646" fmla="*/ 577926 w 12192000"/>
              <a:gd name="connsiteY646" fmla="*/ 5147322 h 6827006"/>
              <a:gd name="connsiteX647" fmla="*/ 577926 w 12192000"/>
              <a:gd name="connsiteY647" fmla="*/ 5412233 h 6827006"/>
              <a:gd name="connsiteX648" fmla="*/ 1078170 w 12192000"/>
              <a:gd name="connsiteY648" fmla="*/ 5913283 h 6827006"/>
              <a:gd name="connsiteX649" fmla="*/ 1078170 w 12192000"/>
              <a:gd name="connsiteY649" fmla="*/ 6827006 h 6827006"/>
              <a:gd name="connsiteX650" fmla="*/ 1055357 w 12192000"/>
              <a:gd name="connsiteY650" fmla="*/ 6827006 h 6827006"/>
              <a:gd name="connsiteX651" fmla="*/ 1055357 w 12192000"/>
              <a:gd name="connsiteY651" fmla="*/ 5923053 h 6827006"/>
              <a:gd name="connsiteX652" fmla="*/ 554571 w 12192000"/>
              <a:gd name="connsiteY652" fmla="*/ 5422004 h 6827006"/>
              <a:gd name="connsiteX653" fmla="*/ 554571 w 12192000"/>
              <a:gd name="connsiteY653" fmla="*/ 5157094 h 6827006"/>
              <a:gd name="connsiteX654" fmla="*/ 244430 w 12192000"/>
              <a:gd name="connsiteY654" fmla="*/ 4847673 h 6827006"/>
              <a:gd name="connsiteX655" fmla="*/ 0 w 12192000"/>
              <a:gd name="connsiteY655" fmla="*/ 4847673 h 6827006"/>
              <a:gd name="connsiteX656" fmla="*/ 8646373 w 12192000"/>
              <a:gd name="connsiteY656" fmla="*/ 4790276 h 6827006"/>
              <a:gd name="connsiteX657" fmla="*/ 8927426 w 12192000"/>
              <a:gd name="connsiteY657" fmla="*/ 4790276 h 6827006"/>
              <a:gd name="connsiteX658" fmla="*/ 9368532 w 12192000"/>
              <a:gd name="connsiteY658" fmla="*/ 5230855 h 6827006"/>
              <a:gd name="connsiteX659" fmla="*/ 9398969 w 12192000"/>
              <a:gd name="connsiteY659" fmla="*/ 5230855 h 6827006"/>
              <a:gd name="connsiteX660" fmla="*/ 9403205 w 12192000"/>
              <a:gd name="connsiteY660" fmla="*/ 5220573 h 6827006"/>
              <a:gd name="connsiteX661" fmla="*/ 9430812 w 12192000"/>
              <a:gd name="connsiteY661" fmla="*/ 5209211 h 6827006"/>
              <a:gd name="connsiteX662" fmla="*/ 9470329 w 12192000"/>
              <a:gd name="connsiteY662" fmla="*/ 5248170 h 6827006"/>
              <a:gd name="connsiteX663" fmla="*/ 9430812 w 12192000"/>
              <a:gd name="connsiteY663" fmla="*/ 5287671 h 6827006"/>
              <a:gd name="connsiteX664" fmla="*/ 9403205 w 12192000"/>
              <a:gd name="connsiteY664" fmla="*/ 5276038 h 6827006"/>
              <a:gd name="connsiteX665" fmla="*/ 9399161 w 12192000"/>
              <a:gd name="connsiteY665" fmla="*/ 5266123 h 6827006"/>
              <a:gd name="connsiteX666" fmla="*/ 9353340 w 12192000"/>
              <a:gd name="connsiteY666" fmla="*/ 5266123 h 6827006"/>
              <a:gd name="connsiteX667" fmla="*/ 8912776 w 12192000"/>
              <a:gd name="connsiteY667" fmla="*/ 4825550 h 6827006"/>
              <a:gd name="connsiteX668" fmla="*/ 8660478 w 12192000"/>
              <a:gd name="connsiteY668" fmla="*/ 4825550 h 6827006"/>
              <a:gd name="connsiteX669" fmla="*/ 8601021 w 12192000"/>
              <a:gd name="connsiteY669" fmla="*/ 4884618 h 6827006"/>
              <a:gd name="connsiteX670" fmla="*/ 8604454 w 12192000"/>
              <a:gd name="connsiteY670" fmla="*/ 4893082 h 6827006"/>
              <a:gd name="connsiteX671" fmla="*/ 8593404 w 12192000"/>
              <a:gd name="connsiteY671" fmla="*/ 4921134 h 6827006"/>
              <a:gd name="connsiteX672" fmla="*/ 8537744 w 12192000"/>
              <a:gd name="connsiteY672" fmla="*/ 4921134 h 6827006"/>
              <a:gd name="connsiteX673" fmla="*/ 8537744 w 12192000"/>
              <a:gd name="connsiteY673" fmla="*/ 4865845 h 6827006"/>
              <a:gd name="connsiteX674" fmla="*/ 8565779 w 12192000"/>
              <a:gd name="connsiteY674" fmla="*/ 4854057 h 6827006"/>
              <a:gd name="connsiteX675" fmla="*/ 8577568 w 12192000"/>
              <a:gd name="connsiteY675" fmla="*/ 4859090 h 6827006"/>
              <a:gd name="connsiteX676" fmla="*/ 11095047 w 12192000"/>
              <a:gd name="connsiteY676" fmla="*/ 4748454 h 6827006"/>
              <a:gd name="connsiteX677" fmla="*/ 11043576 w 12192000"/>
              <a:gd name="connsiteY677" fmla="*/ 4770113 h 6827006"/>
              <a:gd name="connsiteX678" fmla="*/ 11024398 w 12192000"/>
              <a:gd name="connsiteY678" fmla="*/ 4816734 h 6827006"/>
              <a:gd name="connsiteX679" fmla="*/ 11166741 w 12192000"/>
              <a:gd name="connsiteY679" fmla="*/ 4816734 h 6827006"/>
              <a:gd name="connsiteX680" fmla="*/ 11147260 w 12192000"/>
              <a:gd name="connsiteY680" fmla="*/ 4770113 h 6827006"/>
              <a:gd name="connsiteX681" fmla="*/ 11095047 w 12192000"/>
              <a:gd name="connsiteY681" fmla="*/ 4748454 h 6827006"/>
              <a:gd name="connsiteX682" fmla="*/ 0 w 12192000"/>
              <a:gd name="connsiteY682" fmla="*/ 4723239 h 6827006"/>
              <a:gd name="connsiteX683" fmla="*/ 302266 w 12192000"/>
              <a:gd name="connsiteY683" fmla="*/ 4723239 h 6827006"/>
              <a:gd name="connsiteX684" fmla="*/ 715073 w 12192000"/>
              <a:gd name="connsiteY684" fmla="*/ 5135382 h 6827006"/>
              <a:gd name="connsiteX685" fmla="*/ 715073 w 12192000"/>
              <a:gd name="connsiteY685" fmla="*/ 5369419 h 6827006"/>
              <a:gd name="connsiteX686" fmla="*/ 1217502 w 12192000"/>
              <a:gd name="connsiteY686" fmla="*/ 5872788 h 6827006"/>
              <a:gd name="connsiteX687" fmla="*/ 1217502 w 12192000"/>
              <a:gd name="connsiteY687" fmla="*/ 6827006 h 6827006"/>
              <a:gd name="connsiteX688" fmla="*/ 1194146 w 12192000"/>
              <a:gd name="connsiteY688" fmla="*/ 6827006 h 6827006"/>
              <a:gd name="connsiteX689" fmla="*/ 1194146 w 12192000"/>
              <a:gd name="connsiteY689" fmla="*/ 5882563 h 6827006"/>
              <a:gd name="connsiteX690" fmla="*/ 691717 w 12192000"/>
              <a:gd name="connsiteY690" fmla="*/ 5379193 h 6827006"/>
              <a:gd name="connsiteX691" fmla="*/ 691717 w 12192000"/>
              <a:gd name="connsiteY691" fmla="*/ 5145157 h 6827006"/>
              <a:gd name="connsiteX692" fmla="*/ 292489 w 12192000"/>
              <a:gd name="connsiteY692" fmla="*/ 4746590 h 6827006"/>
              <a:gd name="connsiteX693" fmla="*/ 0 w 12192000"/>
              <a:gd name="connsiteY693" fmla="*/ 4746590 h 6827006"/>
              <a:gd name="connsiteX694" fmla="*/ 8193195 w 12192000"/>
              <a:gd name="connsiteY694" fmla="*/ 4653240 h 6827006"/>
              <a:gd name="connsiteX695" fmla="*/ 8119086 w 12192000"/>
              <a:gd name="connsiteY695" fmla="*/ 4726566 h 6827006"/>
              <a:gd name="connsiteX696" fmla="*/ 8193195 w 12192000"/>
              <a:gd name="connsiteY696" fmla="*/ 4799895 h 6827006"/>
              <a:gd name="connsiteX697" fmla="*/ 8266703 w 12192000"/>
              <a:gd name="connsiteY697" fmla="*/ 4726566 h 6827006"/>
              <a:gd name="connsiteX698" fmla="*/ 8193195 w 12192000"/>
              <a:gd name="connsiteY698" fmla="*/ 4653240 h 6827006"/>
              <a:gd name="connsiteX699" fmla="*/ 8193195 w 12192000"/>
              <a:gd name="connsiteY699" fmla="*/ 4629885 h 6827006"/>
              <a:gd name="connsiteX700" fmla="*/ 8289590 w 12192000"/>
              <a:gd name="connsiteY700" fmla="*/ 4726566 h 6827006"/>
              <a:gd name="connsiteX701" fmla="*/ 8193195 w 12192000"/>
              <a:gd name="connsiteY701" fmla="*/ 4823251 h 6827006"/>
              <a:gd name="connsiteX702" fmla="*/ 8096200 w 12192000"/>
              <a:gd name="connsiteY702" fmla="*/ 4726566 h 6827006"/>
              <a:gd name="connsiteX703" fmla="*/ 8193195 w 12192000"/>
              <a:gd name="connsiteY703" fmla="*/ 4629885 h 6827006"/>
              <a:gd name="connsiteX704" fmla="*/ 9415085 w 12192000"/>
              <a:gd name="connsiteY704" fmla="*/ 4609428 h 6827006"/>
              <a:gd name="connsiteX705" fmla="*/ 9440493 w 12192000"/>
              <a:gd name="connsiteY705" fmla="*/ 4619875 h 6827006"/>
              <a:gd name="connsiteX706" fmla="*/ 9450278 w 12192000"/>
              <a:gd name="connsiteY706" fmla="*/ 4643979 h 6827006"/>
              <a:gd name="connsiteX707" fmla="*/ 9444250 w 12192000"/>
              <a:gd name="connsiteY707" fmla="*/ 4658824 h 6827006"/>
              <a:gd name="connsiteX708" fmla="*/ 9629939 w 12192000"/>
              <a:gd name="connsiteY708" fmla="*/ 4844364 h 6827006"/>
              <a:gd name="connsiteX709" fmla="*/ 9967734 w 12192000"/>
              <a:gd name="connsiteY709" fmla="*/ 4844364 h 6827006"/>
              <a:gd name="connsiteX710" fmla="*/ 10599351 w 12192000"/>
              <a:gd name="connsiteY710" fmla="*/ 5476025 h 6827006"/>
              <a:gd name="connsiteX711" fmla="*/ 11042508 w 12192000"/>
              <a:gd name="connsiteY711" fmla="*/ 5476025 h 6827006"/>
              <a:gd name="connsiteX712" fmla="*/ 11104419 w 12192000"/>
              <a:gd name="connsiteY712" fmla="*/ 5536803 h 6827006"/>
              <a:gd name="connsiteX713" fmla="*/ 11104419 w 12192000"/>
              <a:gd name="connsiteY713" fmla="*/ 5770152 h 6827006"/>
              <a:gd name="connsiteX714" fmla="*/ 11179910 w 12192000"/>
              <a:gd name="connsiteY714" fmla="*/ 5845583 h 6827006"/>
              <a:gd name="connsiteX715" fmla="*/ 11582898 w 12192000"/>
              <a:gd name="connsiteY715" fmla="*/ 5845583 h 6827006"/>
              <a:gd name="connsiteX716" fmla="*/ 12160737 w 12192000"/>
              <a:gd name="connsiteY716" fmla="*/ 6422441 h 6827006"/>
              <a:gd name="connsiteX717" fmla="*/ 12192000 w 12192000"/>
              <a:gd name="connsiteY717" fmla="*/ 6422441 h 6827006"/>
              <a:gd name="connsiteX718" fmla="*/ 12192000 w 12192000"/>
              <a:gd name="connsiteY718" fmla="*/ 6445776 h 6827006"/>
              <a:gd name="connsiteX719" fmla="*/ 12151502 w 12192000"/>
              <a:gd name="connsiteY719" fmla="*/ 6445776 h 6827006"/>
              <a:gd name="connsiteX720" fmla="*/ 11573664 w 12192000"/>
              <a:gd name="connsiteY720" fmla="*/ 5868917 h 6827006"/>
              <a:gd name="connsiteX721" fmla="*/ 11170132 w 12192000"/>
              <a:gd name="connsiteY721" fmla="*/ 5868917 h 6827006"/>
              <a:gd name="connsiteX722" fmla="*/ 11081068 w 12192000"/>
              <a:gd name="connsiteY722" fmla="*/ 5779920 h 6827006"/>
              <a:gd name="connsiteX723" fmla="*/ 11081068 w 12192000"/>
              <a:gd name="connsiteY723" fmla="*/ 5546028 h 6827006"/>
              <a:gd name="connsiteX724" fmla="*/ 11033275 w 12192000"/>
              <a:gd name="connsiteY724" fmla="*/ 5498274 h 6827006"/>
              <a:gd name="connsiteX725" fmla="*/ 10589576 w 12192000"/>
              <a:gd name="connsiteY725" fmla="*/ 5498274 h 6827006"/>
              <a:gd name="connsiteX726" fmla="*/ 9957962 w 12192000"/>
              <a:gd name="connsiteY726" fmla="*/ 4867700 h 6827006"/>
              <a:gd name="connsiteX727" fmla="*/ 9621250 w 12192000"/>
              <a:gd name="connsiteY727" fmla="*/ 4867700 h 6827006"/>
              <a:gd name="connsiteX728" fmla="*/ 9426672 w 12192000"/>
              <a:gd name="connsiteY728" fmla="*/ 4673764 h 6827006"/>
              <a:gd name="connsiteX729" fmla="*/ 9415085 w 12192000"/>
              <a:gd name="connsiteY729" fmla="*/ 4678527 h 6827006"/>
              <a:gd name="connsiteX730" fmla="*/ 9390488 w 12192000"/>
              <a:gd name="connsiteY730" fmla="*/ 4668085 h 6827006"/>
              <a:gd name="connsiteX731" fmla="*/ 9390488 w 12192000"/>
              <a:gd name="connsiteY731" fmla="*/ 4619875 h 6827006"/>
              <a:gd name="connsiteX732" fmla="*/ 9415085 w 12192000"/>
              <a:gd name="connsiteY732" fmla="*/ 4609428 h 6827006"/>
              <a:gd name="connsiteX733" fmla="*/ 9892752 w 12192000"/>
              <a:gd name="connsiteY733" fmla="*/ 4404867 h 6827006"/>
              <a:gd name="connsiteX734" fmla="*/ 9917515 w 12192000"/>
              <a:gd name="connsiteY734" fmla="*/ 4415694 h 6827006"/>
              <a:gd name="connsiteX735" fmla="*/ 9923913 w 12192000"/>
              <a:gd name="connsiteY735" fmla="*/ 4431202 h 6827006"/>
              <a:gd name="connsiteX736" fmla="*/ 10052558 w 12192000"/>
              <a:gd name="connsiteY736" fmla="*/ 4431202 h 6827006"/>
              <a:gd name="connsiteX737" fmla="*/ 10735129 w 12192000"/>
              <a:gd name="connsiteY737" fmla="*/ 5112167 h 6827006"/>
              <a:gd name="connsiteX738" fmla="*/ 11250995 w 12192000"/>
              <a:gd name="connsiteY738" fmla="*/ 5112167 h 6827006"/>
              <a:gd name="connsiteX739" fmla="*/ 11958547 w 12192000"/>
              <a:gd name="connsiteY739" fmla="*/ 5819748 h 6827006"/>
              <a:gd name="connsiteX740" fmla="*/ 12192000 w 12192000"/>
              <a:gd name="connsiteY740" fmla="*/ 5819748 h 6827006"/>
              <a:gd name="connsiteX741" fmla="*/ 12192000 w 12192000"/>
              <a:gd name="connsiteY741" fmla="*/ 5843081 h 6827006"/>
              <a:gd name="connsiteX742" fmla="*/ 11949861 w 12192000"/>
              <a:gd name="connsiteY742" fmla="*/ 5843081 h 6827006"/>
              <a:gd name="connsiteX743" fmla="*/ 11241220 w 12192000"/>
              <a:gd name="connsiteY743" fmla="*/ 5134958 h 6827006"/>
              <a:gd name="connsiteX744" fmla="*/ 10725357 w 12192000"/>
              <a:gd name="connsiteY744" fmla="*/ 5134958 h 6827006"/>
              <a:gd name="connsiteX745" fmla="*/ 10043326 w 12192000"/>
              <a:gd name="connsiteY745" fmla="*/ 4453995 h 6827006"/>
              <a:gd name="connsiteX746" fmla="*/ 9922276 w 12192000"/>
              <a:gd name="connsiteY746" fmla="*/ 4453995 h 6827006"/>
              <a:gd name="connsiteX747" fmla="*/ 9917515 w 12192000"/>
              <a:gd name="connsiteY747" fmla="*/ 4465723 h 6827006"/>
              <a:gd name="connsiteX748" fmla="*/ 9892752 w 12192000"/>
              <a:gd name="connsiteY748" fmla="*/ 4476133 h 6827006"/>
              <a:gd name="connsiteX749" fmla="*/ 9858833 w 12192000"/>
              <a:gd name="connsiteY749" fmla="*/ 4440502 h 6827006"/>
              <a:gd name="connsiteX750" fmla="*/ 9892752 w 12192000"/>
              <a:gd name="connsiteY750" fmla="*/ 4404867 h 6827006"/>
              <a:gd name="connsiteX751" fmla="*/ 8980543 w 12192000"/>
              <a:gd name="connsiteY751" fmla="*/ 4368378 h 6827006"/>
              <a:gd name="connsiteX752" fmla="*/ 8907933 w 12192000"/>
              <a:gd name="connsiteY752" fmla="*/ 4441700 h 6827006"/>
              <a:gd name="connsiteX753" fmla="*/ 8980543 w 12192000"/>
              <a:gd name="connsiteY753" fmla="*/ 4515023 h 6827006"/>
              <a:gd name="connsiteX754" fmla="*/ 9054238 w 12192000"/>
              <a:gd name="connsiteY754" fmla="*/ 4441700 h 6827006"/>
              <a:gd name="connsiteX755" fmla="*/ 8980543 w 12192000"/>
              <a:gd name="connsiteY755" fmla="*/ 4368378 h 6827006"/>
              <a:gd name="connsiteX756" fmla="*/ 8726947 w 12192000"/>
              <a:gd name="connsiteY756" fmla="*/ 4368378 h 6827006"/>
              <a:gd name="connsiteX757" fmla="*/ 8653590 w 12192000"/>
              <a:gd name="connsiteY757" fmla="*/ 4441700 h 6827006"/>
              <a:gd name="connsiteX758" fmla="*/ 8726947 w 12192000"/>
              <a:gd name="connsiteY758" fmla="*/ 4515023 h 6827006"/>
              <a:gd name="connsiteX759" fmla="*/ 8800307 w 12192000"/>
              <a:gd name="connsiteY759" fmla="*/ 4441700 h 6827006"/>
              <a:gd name="connsiteX760" fmla="*/ 8726947 w 12192000"/>
              <a:gd name="connsiteY760" fmla="*/ 4368378 h 6827006"/>
              <a:gd name="connsiteX761" fmla="*/ 8456315 w 12192000"/>
              <a:gd name="connsiteY761" fmla="*/ 4368378 h 6827006"/>
              <a:gd name="connsiteX762" fmla="*/ 8382414 w 12192000"/>
              <a:gd name="connsiteY762" fmla="*/ 4441700 h 6827006"/>
              <a:gd name="connsiteX763" fmla="*/ 8456315 w 12192000"/>
              <a:gd name="connsiteY763" fmla="*/ 4515023 h 6827006"/>
              <a:gd name="connsiteX764" fmla="*/ 8529676 w 12192000"/>
              <a:gd name="connsiteY764" fmla="*/ 4441700 h 6827006"/>
              <a:gd name="connsiteX765" fmla="*/ 8456315 w 12192000"/>
              <a:gd name="connsiteY765" fmla="*/ 4368378 h 6827006"/>
              <a:gd name="connsiteX766" fmla="*/ 8193195 w 12192000"/>
              <a:gd name="connsiteY766" fmla="*/ 4368378 h 6827006"/>
              <a:gd name="connsiteX767" fmla="*/ 8119086 w 12192000"/>
              <a:gd name="connsiteY767" fmla="*/ 4441700 h 6827006"/>
              <a:gd name="connsiteX768" fmla="*/ 8193195 w 12192000"/>
              <a:gd name="connsiteY768" fmla="*/ 4515023 h 6827006"/>
              <a:gd name="connsiteX769" fmla="*/ 8266703 w 12192000"/>
              <a:gd name="connsiteY769" fmla="*/ 4441700 h 6827006"/>
              <a:gd name="connsiteX770" fmla="*/ 8193195 w 12192000"/>
              <a:gd name="connsiteY770" fmla="*/ 4368378 h 6827006"/>
              <a:gd name="connsiteX771" fmla="*/ 8980543 w 12192000"/>
              <a:gd name="connsiteY771" fmla="*/ 4345025 h 6827006"/>
              <a:gd name="connsiteX772" fmla="*/ 9077540 w 12192000"/>
              <a:gd name="connsiteY772" fmla="*/ 4441700 h 6827006"/>
              <a:gd name="connsiteX773" fmla="*/ 8980543 w 12192000"/>
              <a:gd name="connsiteY773" fmla="*/ 4538382 h 6827006"/>
              <a:gd name="connsiteX774" fmla="*/ 8884089 w 12192000"/>
              <a:gd name="connsiteY774" fmla="*/ 4441700 h 6827006"/>
              <a:gd name="connsiteX775" fmla="*/ 8980543 w 12192000"/>
              <a:gd name="connsiteY775" fmla="*/ 4345025 h 6827006"/>
              <a:gd name="connsiteX776" fmla="*/ 8726947 w 12192000"/>
              <a:gd name="connsiteY776" fmla="*/ 4345025 h 6827006"/>
              <a:gd name="connsiteX777" fmla="*/ 8823676 w 12192000"/>
              <a:gd name="connsiteY777" fmla="*/ 4441700 h 6827006"/>
              <a:gd name="connsiteX778" fmla="*/ 8726947 w 12192000"/>
              <a:gd name="connsiteY778" fmla="*/ 4538382 h 6827006"/>
              <a:gd name="connsiteX779" fmla="*/ 8630224 w 12192000"/>
              <a:gd name="connsiteY779" fmla="*/ 4441700 h 6827006"/>
              <a:gd name="connsiteX780" fmla="*/ 8726947 w 12192000"/>
              <a:gd name="connsiteY780" fmla="*/ 4345025 h 6827006"/>
              <a:gd name="connsiteX781" fmla="*/ 8456315 w 12192000"/>
              <a:gd name="connsiteY781" fmla="*/ 4345025 h 6827006"/>
              <a:gd name="connsiteX782" fmla="*/ 8553041 w 12192000"/>
              <a:gd name="connsiteY782" fmla="*/ 4441700 h 6827006"/>
              <a:gd name="connsiteX783" fmla="*/ 8456315 w 12192000"/>
              <a:gd name="connsiteY783" fmla="*/ 4538382 h 6827006"/>
              <a:gd name="connsiteX784" fmla="*/ 8359593 w 12192000"/>
              <a:gd name="connsiteY784" fmla="*/ 4441700 h 6827006"/>
              <a:gd name="connsiteX785" fmla="*/ 8456315 w 12192000"/>
              <a:gd name="connsiteY785" fmla="*/ 4345025 h 6827006"/>
              <a:gd name="connsiteX786" fmla="*/ 8193195 w 12192000"/>
              <a:gd name="connsiteY786" fmla="*/ 4345025 h 6827006"/>
              <a:gd name="connsiteX787" fmla="*/ 8289592 w 12192000"/>
              <a:gd name="connsiteY787" fmla="*/ 4441700 h 6827006"/>
              <a:gd name="connsiteX788" fmla="*/ 8193195 w 12192000"/>
              <a:gd name="connsiteY788" fmla="*/ 4538382 h 6827006"/>
              <a:gd name="connsiteX789" fmla="*/ 8096200 w 12192000"/>
              <a:gd name="connsiteY789" fmla="*/ 4441700 h 6827006"/>
              <a:gd name="connsiteX790" fmla="*/ 8193195 w 12192000"/>
              <a:gd name="connsiteY790" fmla="*/ 4345025 h 6827006"/>
              <a:gd name="connsiteX791" fmla="*/ 9619072 w 12192000"/>
              <a:gd name="connsiteY791" fmla="*/ 4244492 h 6827006"/>
              <a:gd name="connsiteX792" fmla="*/ 9644300 w 12192000"/>
              <a:gd name="connsiteY792" fmla="*/ 4254649 h 6827006"/>
              <a:gd name="connsiteX793" fmla="*/ 9650214 w 12192000"/>
              <a:gd name="connsiteY793" fmla="*/ 4268428 h 6827006"/>
              <a:gd name="connsiteX794" fmla="*/ 10122228 w 12192000"/>
              <a:gd name="connsiteY794" fmla="*/ 4268428 h 6827006"/>
              <a:gd name="connsiteX795" fmla="*/ 10815725 w 12192000"/>
              <a:gd name="connsiteY795" fmla="*/ 4962394 h 6827006"/>
              <a:gd name="connsiteX796" fmla="*/ 11290364 w 12192000"/>
              <a:gd name="connsiteY796" fmla="*/ 4962394 h 6827006"/>
              <a:gd name="connsiteX797" fmla="*/ 11976266 w 12192000"/>
              <a:gd name="connsiteY797" fmla="*/ 5647155 h 6827006"/>
              <a:gd name="connsiteX798" fmla="*/ 12192000 w 12192000"/>
              <a:gd name="connsiteY798" fmla="*/ 5647155 h 6827006"/>
              <a:gd name="connsiteX799" fmla="*/ 12192000 w 12192000"/>
              <a:gd name="connsiteY799" fmla="*/ 5669943 h 6827006"/>
              <a:gd name="connsiteX800" fmla="*/ 11967035 w 12192000"/>
              <a:gd name="connsiteY800" fmla="*/ 5669943 h 6827006"/>
              <a:gd name="connsiteX801" fmla="*/ 11281676 w 12192000"/>
              <a:gd name="connsiteY801" fmla="*/ 4985716 h 6827006"/>
              <a:gd name="connsiteX802" fmla="*/ 10805950 w 12192000"/>
              <a:gd name="connsiteY802" fmla="*/ 4985716 h 6827006"/>
              <a:gd name="connsiteX803" fmla="*/ 10112452 w 12192000"/>
              <a:gd name="connsiteY803" fmla="*/ 4291758 h 6827006"/>
              <a:gd name="connsiteX804" fmla="*/ 9649263 w 12192000"/>
              <a:gd name="connsiteY804" fmla="*/ 4291758 h 6827006"/>
              <a:gd name="connsiteX805" fmla="*/ 9644300 w 12192000"/>
              <a:gd name="connsiteY805" fmla="*/ 4303414 h 6827006"/>
              <a:gd name="connsiteX806" fmla="*/ 9619072 w 12192000"/>
              <a:gd name="connsiteY806" fmla="*/ 4313371 h 6827006"/>
              <a:gd name="connsiteX807" fmla="*/ 9583412 w 12192000"/>
              <a:gd name="connsiteY807" fmla="*/ 4278929 h 6827006"/>
              <a:gd name="connsiteX808" fmla="*/ 9619072 w 12192000"/>
              <a:gd name="connsiteY808" fmla="*/ 4244492 h 6827006"/>
              <a:gd name="connsiteX809" fmla="*/ 8726947 w 12192000"/>
              <a:gd name="connsiteY809" fmla="*/ 4119418 h 6827006"/>
              <a:gd name="connsiteX810" fmla="*/ 8653590 w 12192000"/>
              <a:gd name="connsiteY810" fmla="*/ 4192742 h 6827006"/>
              <a:gd name="connsiteX811" fmla="*/ 8726947 w 12192000"/>
              <a:gd name="connsiteY811" fmla="*/ 4266616 h 6827006"/>
              <a:gd name="connsiteX812" fmla="*/ 8800307 w 12192000"/>
              <a:gd name="connsiteY812" fmla="*/ 4192742 h 6827006"/>
              <a:gd name="connsiteX813" fmla="*/ 8726947 w 12192000"/>
              <a:gd name="connsiteY813" fmla="*/ 4119418 h 6827006"/>
              <a:gd name="connsiteX814" fmla="*/ 8726947 w 12192000"/>
              <a:gd name="connsiteY814" fmla="*/ 4096066 h 6827006"/>
              <a:gd name="connsiteX815" fmla="*/ 8823676 w 12192000"/>
              <a:gd name="connsiteY815" fmla="*/ 4192742 h 6827006"/>
              <a:gd name="connsiteX816" fmla="*/ 8726947 w 12192000"/>
              <a:gd name="connsiteY816" fmla="*/ 4289427 h 6827006"/>
              <a:gd name="connsiteX817" fmla="*/ 8630224 w 12192000"/>
              <a:gd name="connsiteY817" fmla="*/ 4192742 h 6827006"/>
              <a:gd name="connsiteX818" fmla="*/ 8726947 w 12192000"/>
              <a:gd name="connsiteY818" fmla="*/ 4096066 h 6827006"/>
              <a:gd name="connsiteX819" fmla="*/ 9806530 w 12192000"/>
              <a:gd name="connsiteY819" fmla="*/ 4084093 h 6827006"/>
              <a:gd name="connsiteX820" fmla="*/ 9831300 w 12192000"/>
              <a:gd name="connsiteY820" fmla="*/ 4094316 h 6827006"/>
              <a:gd name="connsiteX821" fmla="*/ 9836966 w 12192000"/>
              <a:gd name="connsiteY821" fmla="*/ 4108035 h 6827006"/>
              <a:gd name="connsiteX822" fmla="*/ 10192648 w 12192000"/>
              <a:gd name="connsiteY822" fmla="*/ 4108035 h 6827006"/>
              <a:gd name="connsiteX823" fmla="*/ 10901459 w 12192000"/>
              <a:gd name="connsiteY823" fmla="*/ 4816734 h 6827006"/>
              <a:gd name="connsiteX824" fmla="*/ 11001172 w 12192000"/>
              <a:gd name="connsiteY824" fmla="*/ 4816734 h 6827006"/>
              <a:gd name="connsiteX825" fmla="*/ 11027094 w 12192000"/>
              <a:gd name="connsiteY825" fmla="*/ 4754018 h 6827006"/>
              <a:gd name="connsiteX826" fmla="*/ 11095047 w 12192000"/>
              <a:gd name="connsiteY826" fmla="*/ 4725636 h 6827006"/>
              <a:gd name="connsiteX827" fmla="*/ 11163538 w 12192000"/>
              <a:gd name="connsiteY827" fmla="*/ 4754018 h 6827006"/>
              <a:gd name="connsiteX828" fmla="*/ 11189956 w 12192000"/>
              <a:gd name="connsiteY828" fmla="*/ 4816734 h 6827006"/>
              <a:gd name="connsiteX829" fmla="*/ 11346841 w 12192000"/>
              <a:gd name="connsiteY829" fmla="*/ 4816734 h 6827006"/>
              <a:gd name="connsiteX830" fmla="*/ 12016008 w 12192000"/>
              <a:gd name="connsiteY830" fmla="*/ 5484756 h 6827006"/>
              <a:gd name="connsiteX831" fmla="*/ 12192000 w 12192000"/>
              <a:gd name="connsiteY831" fmla="*/ 5484756 h 6827006"/>
              <a:gd name="connsiteX832" fmla="*/ 12192000 w 12192000"/>
              <a:gd name="connsiteY832" fmla="*/ 5508091 h 6827006"/>
              <a:gd name="connsiteX833" fmla="*/ 12006230 w 12192000"/>
              <a:gd name="connsiteY833" fmla="*/ 5508091 h 6827006"/>
              <a:gd name="connsiteX834" fmla="*/ 11337064 w 12192000"/>
              <a:gd name="connsiteY834" fmla="*/ 4839526 h 6827006"/>
              <a:gd name="connsiteX835" fmla="*/ 11185066 w 12192000"/>
              <a:gd name="connsiteY835" fmla="*/ 4839526 h 6827006"/>
              <a:gd name="connsiteX836" fmla="*/ 11163538 w 12192000"/>
              <a:gd name="connsiteY836" fmla="*/ 4890629 h 6827006"/>
              <a:gd name="connsiteX837" fmla="*/ 11095047 w 12192000"/>
              <a:gd name="connsiteY837" fmla="*/ 4919010 h 6827006"/>
              <a:gd name="connsiteX838" fmla="*/ 11027094 w 12192000"/>
              <a:gd name="connsiteY838" fmla="*/ 4890629 h 6827006"/>
              <a:gd name="connsiteX839" fmla="*/ 11005970 w 12192000"/>
              <a:gd name="connsiteY839" fmla="*/ 4839526 h 6827006"/>
              <a:gd name="connsiteX840" fmla="*/ 10891682 w 12192000"/>
              <a:gd name="connsiteY840" fmla="*/ 4839526 h 6827006"/>
              <a:gd name="connsiteX841" fmla="*/ 10182874 w 12192000"/>
              <a:gd name="connsiteY841" fmla="*/ 4130825 h 6827006"/>
              <a:gd name="connsiteX842" fmla="*/ 9836526 w 12192000"/>
              <a:gd name="connsiteY842" fmla="*/ 4130825 h 6827006"/>
              <a:gd name="connsiteX843" fmla="*/ 9831300 w 12192000"/>
              <a:gd name="connsiteY843" fmla="*/ 4143091 h 6827006"/>
              <a:gd name="connsiteX844" fmla="*/ 9806530 w 12192000"/>
              <a:gd name="connsiteY844" fmla="*/ 4152983 h 6827006"/>
              <a:gd name="connsiteX845" fmla="*/ 9772613 w 12192000"/>
              <a:gd name="connsiteY845" fmla="*/ 4119077 h 6827006"/>
              <a:gd name="connsiteX846" fmla="*/ 9806530 w 12192000"/>
              <a:gd name="connsiteY846" fmla="*/ 4084093 h 6827006"/>
              <a:gd name="connsiteX847" fmla="*/ 8510192 w 12192000"/>
              <a:gd name="connsiteY847" fmla="*/ 3887775 h 6827006"/>
              <a:gd name="connsiteX848" fmla="*/ 8535424 w 12192000"/>
              <a:gd name="connsiteY848" fmla="*/ 3897924 h 6827006"/>
              <a:gd name="connsiteX849" fmla="*/ 8541272 w 12192000"/>
              <a:gd name="connsiteY849" fmla="*/ 3911712 h 6827006"/>
              <a:gd name="connsiteX850" fmla="*/ 8775444 w 12192000"/>
              <a:gd name="connsiteY850" fmla="*/ 3911712 h 6827006"/>
              <a:gd name="connsiteX851" fmla="*/ 9181609 w 12192000"/>
              <a:gd name="connsiteY851" fmla="*/ 4317865 h 6827006"/>
              <a:gd name="connsiteX852" fmla="*/ 9181609 w 12192000"/>
              <a:gd name="connsiteY852" fmla="*/ 4639825 h 6827006"/>
              <a:gd name="connsiteX853" fmla="*/ 9525870 w 12192000"/>
              <a:gd name="connsiteY853" fmla="*/ 4985147 h 6827006"/>
              <a:gd name="connsiteX854" fmla="*/ 9862534 w 12192000"/>
              <a:gd name="connsiteY854" fmla="*/ 4985147 h 6827006"/>
              <a:gd name="connsiteX855" fmla="*/ 10459830 w 12192000"/>
              <a:gd name="connsiteY855" fmla="*/ 5582420 h 6827006"/>
              <a:gd name="connsiteX856" fmla="*/ 10459830 w 12192000"/>
              <a:gd name="connsiteY856" fmla="*/ 5805581 h 6827006"/>
              <a:gd name="connsiteX857" fmla="*/ 10669427 w 12192000"/>
              <a:gd name="connsiteY857" fmla="*/ 6015170 h 6827006"/>
              <a:gd name="connsiteX858" fmla="*/ 11530094 w 12192000"/>
              <a:gd name="connsiteY858" fmla="*/ 6015170 h 6827006"/>
              <a:gd name="connsiteX859" fmla="*/ 12149099 w 12192000"/>
              <a:gd name="connsiteY859" fmla="*/ 6634702 h 6827006"/>
              <a:gd name="connsiteX860" fmla="*/ 12192000 w 12192000"/>
              <a:gd name="connsiteY860" fmla="*/ 6634702 h 6827006"/>
              <a:gd name="connsiteX861" fmla="*/ 12192000 w 12192000"/>
              <a:gd name="connsiteY861" fmla="*/ 6657508 h 6827006"/>
              <a:gd name="connsiteX862" fmla="*/ 12139326 w 12192000"/>
              <a:gd name="connsiteY862" fmla="*/ 6657508 h 6827006"/>
              <a:gd name="connsiteX863" fmla="*/ 11520321 w 12192000"/>
              <a:gd name="connsiteY863" fmla="*/ 6038518 h 6827006"/>
              <a:gd name="connsiteX864" fmla="*/ 10660740 w 12192000"/>
              <a:gd name="connsiteY864" fmla="*/ 6038518 h 6827006"/>
              <a:gd name="connsiteX865" fmla="*/ 10436482 w 12192000"/>
              <a:gd name="connsiteY865" fmla="*/ 5814811 h 6827006"/>
              <a:gd name="connsiteX866" fmla="*/ 10436482 w 12192000"/>
              <a:gd name="connsiteY866" fmla="*/ 5592193 h 6827006"/>
              <a:gd name="connsiteX867" fmla="*/ 9852759 w 12192000"/>
              <a:gd name="connsiteY867" fmla="*/ 5007953 h 6827006"/>
              <a:gd name="connsiteX868" fmla="*/ 9517182 w 12192000"/>
              <a:gd name="connsiteY868" fmla="*/ 5007953 h 6827006"/>
              <a:gd name="connsiteX869" fmla="*/ 9158259 w 12192000"/>
              <a:gd name="connsiteY869" fmla="*/ 4649594 h 6827006"/>
              <a:gd name="connsiteX870" fmla="*/ 9158259 w 12192000"/>
              <a:gd name="connsiteY870" fmla="*/ 4327640 h 6827006"/>
              <a:gd name="connsiteX871" fmla="*/ 8766753 w 12192000"/>
              <a:gd name="connsiteY871" fmla="*/ 3935067 h 6827006"/>
              <a:gd name="connsiteX872" fmla="*/ 8540404 w 12192000"/>
              <a:gd name="connsiteY872" fmla="*/ 3935067 h 6827006"/>
              <a:gd name="connsiteX873" fmla="*/ 8535424 w 12192000"/>
              <a:gd name="connsiteY873" fmla="*/ 3946592 h 6827006"/>
              <a:gd name="connsiteX874" fmla="*/ 8510192 w 12192000"/>
              <a:gd name="connsiteY874" fmla="*/ 3956675 h 6827006"/>
              <a:gd name="connsiteX875" fmla="*/ 8474544 w 12192000"/>
              <a:gd name="connsiteY875" fmla="*/ 3922489 h 6827006"/>
              <a:gd name="connsiteX876" fmla="*/ 8510192 w 12192000"/>
              <a:gd name="connsiteY876" fmla="*/ 3887775 h 6827006"/>
              <a:gd name="connsiteX877" fmla="*/ 8200054 w 12192000"/>
              <a:gd name="connsiteY877" fmla="*/ 3841705 h 6827006"/>
              <a:gd name="connsiteX878" fmla="*/ 8126749 w 12192000"/>
              <a:gd name="connsiteY878" fmla="*/ 3915034 h 6827006"/>
              <a:gd name="connsiteX879" fmla="*/ 8200054 w 12192000"/>
              <a:gd name="connsiteY879" fmla="*/ 3988911 h 6827006"/>
              <a:gd name="connsiteX880" fmla="*/ 8273414 w 12192000"/>
              <a:gd name="connsiteY880" fmla="*/ 3915034 h 6827006"/>
              <a:gd name="connsiteX881" fmla="*/ 8200054 w 12192000"/>
              <a:gd name="connsiteY881" fmla="*/ 3841705 h 6827006"/>
              <a:gd name="connsiteX882" fmla="*/ 9798627 w 12192000"/>
              <a:gd name="connsiteY882" fmla="*/ 3840875 h 6827006"/>
              <a:gd name="connsiteX883" fmla="*/ 9823153 w 12192000"/>
              <a:gd name="connsiteY883" fmla="*/ 3850988 h 6827006"/>
              <a:gd name="connsiteX884" fmla="*/ 9833342 w 12192000"/>
              <a:gd name="connsiteY884" fmla="*/ 3875535 h 6827006"/>
              <a:gd name="connsiteX885" fmla="*/ 9827832 w 12192000"/>
              <a:gd name="connsiteY885" fmla="*/ 3888802 h 6827006"/>
              <a:gd name="connsiteX886" fmla="*/ 9900707 w 12192000"/>
              <a:gd name="connsiteY886" fmla="*/ 3961274 h 6827006"/>
              <a:gd name="connsiteX887" fmla="*/ 10291164 w 12192000"/>
              <a:gd name="connsiteY887" fmla="*/ 3961274 h 6827006"/>
              <a:gd name="connsiteX888" fmla="*/ 10984086 w 12192000"/>
              <a:gd name="connsiteY888" fmla="*/ 4654202 h 6827006"/>
              <a:gd name="connsiteX889" fmla="*/ 11370755 w 12192000"/>
              <a:gd name="connsiteY889" fmla="*/ 4654202 h 6827006"/>
              <a:gd name="connsiteX890" fmla="*/ 12051184 w 12192000"/>
              <a:gd name="connsiteY890" fmla="*/ 5334652 h 6827006"/>
              <a:gd name="connsiteX891" fmla="*/ 12192000 w 12192000"/>
              <a:gd name="connsiteY891" fmla="*/ 5334652 h 6827006"/>
              <a:gd name="connsiteX892" fmla="*/ 12192000 w 12192000"/>
              <a:gd name="connsiteY892" fmla="*/ 5358004 h 6827006"/>
              <a:gd name="connsiteX893" fmla="*/ 12042495 w 12192000"/>
              <a:gd name="connsiteY893" fmla="*/ 5358004 h 6827006"/>
              <a:gd name="connsiteX894" fmla="*/ 11361524 w 12192000"/>
              <a:gd name="connsiteY894" fmla="*/ 4677001 h 6827006"/>
              <a:gd name="connsiteX895" fmla="*/ 10974313 w 12192000"/>
              <a:gd name="connsiteY895" fmla="*/ 4677001 h 6827006"/>
              <a:gd name="connsiteX896" fmla="*/ 10281386 w 12192000"/>
              <a:gd name="connsiteY896" fmla="*/ 3984627 h 6827006"/>
              <a:gd name="connsiteX897" fmla="*/ 9890931 w 12192000"/>
              <a:gd name="connsiteY897" fmla="*/ 3984627 h 6827006"/>
              <a:gd name="connsiteX898" fmla="*/ 9811592 w 12192000"/>
              <a:gd name="connsiteY898" fmla="*/ 3904850 h 6827006"/>
              <a:gd name="connsiteX899" fmla="*/ 9798627 w 12192000"/>
              <a:gd name="connsiteY899" fmla="*/ 3910200 h 6827006"/>
              <a:gd name="connsiteX900" fmla="*/ 9773690 w 12192000"/>
              <a:gd name="connsiteY900" fmla="*/ 3900083 h 6827006"/>
              <a:gd name="connsiteX901" fmla="*/ 9773690 w 12192000"/>
              <a:gd name="connsiteY901" fmla="*/ 3850988 h 6827006"/>
              <a:gd name="connsiteX902" fmla="*/ 9798627 w 12192000"/>
              <a:gd name="connsiteY902" fmla="*/ 3840875 h 6827006"/>
              <a:gd name="connsiteX903" fmla="*/ 8200054 w 12192000"/>
              <a:gd name="connsiteY903" fmla="*/ 3818350 h 6827006"/>
              <a:gd name="connsiteX904" fmla="*/ 8296779 w 12192000"/>
              <a:gd name="connsiteY904" fmla="*/ 3915034 h 6827006"/>
              <a:gd name="connsiteX905" fmla="*/ 8200054 w 12192000"/>
              <a:gd name="connsiteY905" fmla="*/ 4011727 h 6827006"/>
              <a:gd name="connsiteX906" fmla="*/ 8103383 w 12192000"/>
              <a:gd name="connsiteY906" fmla="*/ 3915034 h 6827006"/>
              <a:gd name="connsiteX907" fmla="*/ 8200054 w 12192000"/>
              <a:gd name="connsiteY907" fmla="*/ 3818350 h 6827006"/>
              <a:gd name="connsiteX908" fmla="*/ 9650371 w 12192000"/>
              <a:gd name="connsiteY908" fmla="*/ 3622054 h 6827006"/>
              <a:gd name="connsiteX909" fmla="*/ 10170180 w 12192000"/>
              <a:gd name="connsiteY909" fmla="*/ 3622054 h 6827006"/>
              <a:gd name="connsiteX910" fmla="*/ 11037611 w 12192000"/>
              <a:gd name="connsiteY910" fmla="*/ 4489104 h 6827006"/>
              <a:gd name="connsiteX911" fmla="*/ 11406978 w 12192000"/>
              <a:gd name="connsiteY911" fmla="*/ 4489104 h 6827006"/>
              <a:gd name="connsiteX912" fmla="*/ 12113625 w 12192000"/>
              <a:gd name="connsiteY912" fmla="*/ 5195441 h 6827006"/>
              <a:gd name="connsiteX913" fmla="*/ 12192000 w 12192000"/>
              <a:gd name="connsiteY913" fmla="*/ 5195441 h 6827006"/>
              <a:gd name="connsiteX914" fmla="*/ 12192000 w 12192000"/>
              <a:gd name="connsiteY914" fmla="*/ 5218243 h 6827006"/>
              <a:gd name="connsiteX915" fmla="*/ 12103849 w 12192000"/>
              <a:gd name="connsiteY915" fmla="*/ 5218243 h 6827006"/>
              <a:gd name="connsiteX916" fmla="*/ 11397204 w 12192000"/>
              <a:gd name="connsiteY916" fmla="*/ 4512449 h 6827006"/>
              <a:gd name="connsiteX917" fmla="*/ 11027834 w 12192000"/>
              <a:gd name="connsiteY917" fmla="*/ 4512449 h 6827006"/>
              <a:gd name="connsiteX918" fmla="*/ 10160401 w 12192000"/>
              <a:gd name="connsiteY918" fmla="*/ 3645399 h 6827006"/>
              <a:gd name="connsiteX919" fmla="*/ 9660150 w 12192000"/>
              <a:gd name="connsiteY919" fmla="*/ 3645399 h 6827006"/>
              <a:gd name="connsiteX920" fmla="*/ 9536054 w 12192000"/>
              <a:gd name="connsiteY920" fmla="*/ 3769427 h 6827006"/>
              <a:gd name="connsiteX921" fmla="*/ 9541196 w 12192000"/>
              <a:gd name="connsiteY921" fmla="*/ 3781906 h 6827006"/>
              <a:gd name="connsiteX922" fmla="*/ 9531149 w 12192000"/>
              <a:gd name="connsiteY922" fmla="*/ 3806278 h 6827006"/>
              <a:gd name="connsiteX923" fmla="*/ 9482377 w 12192000"/>
              <a:gd name="connsiteY923" fmla="*/ 3806278 h 6827006"/>
              <a:gd name="connsiteX924" fmla="*/ 9482377 w 12192000"/>
              <a:gd name="connsiteY924" fmla="*/ 3757530 h 6827006"/>
              <a:gd name="connsiteX925" fmla="*/ 9506564 w 12192000"/>
              <a:gd name="connsiteY925" fmla="*/ 3747489 h 6827006"/>
              <a:gd name="connsiteX926" fmla="*/ 9519889 w 12192000"/>
              <a:gd name="connsiteY926" fmla="*/ 3752931 h 6827006"/>
              <a:gd name="connsiteX927" fmla="*/ 8791057 w 12192000"/>
              <a:gd name="connsiteY927" fmla="*/ 3619660 h 6827006"/>
              <a:gd name="connsiteX928" fmla="*/ 8815824 w 12192000"/>
              <a:gd name="connsiteY928" fmla="*/ 3629884 h 6827006"/>
              <a:gd name="connsiteX929" fmla="*/ 8821490 w 12192000"/>
              <a:gd name="connsiteY929" fmla="*/ 3643594 h 6827006"/>
              <a:gd name="connsiteX930" fmla="*/ 8970250 w 12192000"/>
              <a:gd name="connsiteY930" fmla="*/ 3643594 h 6827006"/>
              <a:gd name="connsiteX931" fmla="*/ 9338540 w 12192000"/>
              <a:gd name="connsiteY931" fmla="*/ 4011168 h 6827006"/>
              <a:gd name="connsiteX932" fmla="*/ 9338540 w 12192000"/>
              <a:gd name="connsiteY932" fmla="*/ 4310868 h 6827006"/>
              <a:gd name="connsiteX933" fmla="*/ 9706291 w 12192000"/>
              <a:gd name="connsiteY933" fmla="*/ 4678401 h 6827006"/>
              <a:gd name="connsiteX934" fmla="*/ 10041988 w 12192000"/>
              <a:gd name="connsiteY934" fmla="*/ 4678401 h 6827006"/>
              <a:gd name="connsiteX935" fmla="*/ 10698715 w 12192000"/>
              <a:gd name="connsiteY935" fmla="*/ 5334808 h 6827006"/>
              <a:gd name="connsiteX936" fmla="*/ 11237566 w 12192000"/>
              <a:gd name="connsiteY936" fmla="*/ 5334808 h 6827006"/>
              <a:gd name="connsiteX937" fmla="*/ 11900276 w 12192000"/>
              <a:gd name="connsiteY937" fmla="*/ 5997733 h 6827006"/>
              <a:gd name="connsiteX938" fmla="*/ 12192000 w 12192000"/>
              <a:gd name="connsiteY938" fmla="*/ 5997733 h 6827006"/>
              <a:gd name="connsiteX939" fmla="*/ 12192000 w 12192000"/>
              <a:gd name="connsiteY939" fmla="*/ 6020535 h 6827006"/>
              <a:gd name="connsiteX940" fmla="*/ 11890498 w 12192000"/>
              <a:gd name="connsiteY940" fmla="*/ 6020535 h 6827006"/>
              <a:gd name="connsiteX941" fmla="*/ 11227789 w 12192000"/>
              <a:gd name="connsiteY941" fmla="*/ 5358155 h 6827006"/>
              <a:gd name="connsiteX942" fmla="*/ 10689480 w 12192000"/>
              <a:gd name="connsiteY942" fmla="*/ 5358155 h 6827006"/>
              <a:gd name="connsiteX943" fmla="*/ 10032754 w 12192000"/>
              <a:gd name="connsiteY943" fmla="*/ 4701205 h 6827006"/>
              <a:gd name="connsiteX944" fmla="*/ 9696517 w 12192000"/>
              <a:gd name="connsiteY944" fmla="*/ 4701205 h 6827006"/>
              <a:gd name="connsiteX945" fmla="*/ 9315184 w 12192000"/>
              <a:gd name="connsiteY945" fmla="*/ 4320095 h 6827006"/>
              <a:gd name="connsiteX946" fmla="*/ 9315184 w 12192000"/>
              <a:gd name="connsiteY946" fmla="*/ 4020943 h 6827006"/>
              <a:gd name="connsiteX947" fmla="*/ 8960471 w 12192000"/>
              <a:gd name="connsiteY947" fmla="*/ 3666945 h 6827006"/>
              <a:gd name="connsiteX948" fmla="*/ 8820771 w 12192000"/>
              <a:gd name="connsiteY948" fmla="*/ 3666945 h 6827006"/>
              <a:gd name="connsiteX949" fmla="*/ 8815824 w 12192000"/>
              <a:gd name="connsiteY949" fmla="*/ 3678453 h 6827006"/>
              <a:gd name="connsiteX950" fmla="*/ 8791057 w 12192000"/>
              <a:gd name="connsiteY950" fmla="*/ 3688544 h 6827006"/>
              <a:gd name="connsiteX951" fmla="*/ 8757138 w 12192000"/>
              <a:gd name="connsiteY951" fmla="*/ 3654640 h 6827006"/>
              <a:gd name="connsiteX952" fmla="*/ 8791057 w 12192000"/>
              <a:gd name="connsiteY952" fmla="*/ 3619660 h 6827006"/>
              <a:gd name="connsiteX953" fmla="*/ 8464042 w 12192000"/>
              <a:gd name="connsiteY953" fmla="*/ 3585557 h 6827006"/>
              <a:gd name="connsiteX954" fmla="*/ 8390010 w 12192000"/>
              <a:gd name="connsiteY954" fmla="*/ 3658884 h 6827006"/>
              <a:gd name="connsiteX955" fmla="*/ 8464042 w 12192000"/>
              <a:gd name="connsiteY955" fmla="*/ 3733299 h 6827006"/>
              <a:gd name="connsiteX956" fmla="*/ 8536990 w 12192000"/>
              <a:gd name="connsiteY956" fmla="*/ 3658884 h 6827006"/>
              <a:gd name="connsiteX957" fmla="*/ 8464042 w 12192000"/>
              <a:gd name="connsiteY957" fmla="*/ 3585557 h 6827006"/>
              <a:gd name="connsiteX958" fmla="*/ 8200054 w 12192000"/>
              <a:gd name="connsiteY958" fmla="*/ 3585557 h 6827006"/>
              <a:gd name="connsiteX959" fmla="*/ 8126749 w 12192000"/>
              <a:gd name="connsiteY959" fmla="*/ 3658884 h 6827006"/>
              <a:gd name="connsiteX960" fmla="*/ 8200054 w 12192000"/>
              <a:gd name="connsiteY960" fmla="*/ 3733299 h 6827006"/>
              <a:gd name="connsiteX961" fmla="*/ 8273414 w 12192000"/>
              <a:gd name="connsiteY961" fmla="*/ 3658884 h 6827006"/>
              <a:gd name="connsiteX962" fmla="*/ 8200054 w 12192000"/>
              <a:gd name="connsiteY962" fmla="*/ 3585557 h 6827006"/>
              <a:gd name="connsiteX963" fmla="*/ 8464042 w 12192000"/>
              <a:gd name="connsiteY963" fmla="*/ 3562199 h 6827006"/>
              <a:gd name="connsiteX964" fmla="*/ 8560224 w 12192000"/>
              <a:gd name="connsiteY964" fmla="*/ 3658884 h 6827006"/>
              <a:gd name="connsiteX965" fmla="*/ 8464042 w 12192000"/>
              <a:gd name="connsiteY965" fmla="*/ 3755564 h 6827006"/>
              <a:gd name="connsiteX966" fmla="*/ 8366774 w 12192000"/>
              <a:gd name="connsiteY966" fmla="*/ 3658884 h 6827006"/>
              <a:gd name="connsiteX967" fmla="*/ 8464042 w 12192000"/>
              <a:gd name="connsiteY967" fmla="*/ 3562199 h 6827006"/>
              <a:gd name="connsiteX968" fmla="*/ 8200054 w 12192000"/>
              <a:gd name="connsiteY968" fmla="*/ 3562199 h 6827006"/>
              <a:gd name="connsiteX969" fmla="*/ 8296780 w 12192000"/>
              <a:gd name="connsiteY969" fmla="*/ 3658884 h 6827006"/>
              <a:gd name="connsiteX970" fmla="*/ 8200054 w 12192000"/>
              <a:gd name="connsiteY970" fmla="*/ 3755564 h 6827006"/>
              <a:gd name="connsiteX971" fmla="*/ 8103383 w 12192000"/>
              <a:gd name="connsiteY971" fmla="*/ 3658884 h 6827006"/>
              <a:gd name="connsiteX972" fmla="*/ 8200054 w 12192000"/>
              <a:gd name="connsiteY972" fmla="*/ 3562199 h 6827006"/>
              <a:gd name="connsiteX973" fmla="*/ 10115382 w 12192000"/>
              <a:gd name="connsiteY973" fmla="*/ 3430526 h 6827006"/>
              <a:gd name="connsiteX974" fmla="*/ 10140131 w 12192000"/>
              <a:gd name="connsiteY974" fmla="*/ 3440873 h 6827006"/>
              <a:gd name="connsiteX975" fmla="*/ 10145906 w 12192000"/>
              <a:gd name="connsiteY975" fmla="*/ 3454468 h 6827006"/>
              <a:gd name="connsiteX976" fmla="*/ 10253414 w 12192000"/>
              <a:gd name="connsiteY976" fmla="*/ 3454468 h 6827006"/>
              <a:gd name="connsiteX977" fmla="*/ 11110151 w 12192000"/>
              <a:gd name="connsiteY977" fmla="*/ 4310657 h 6827006"/>
              <a:gd name="connsiteX978" fmla="*/ 11653982 w 12192000"/>
              <a:gd name="connsiteY978" fmla="*/ 4310657 h 6827006"/>
              <a:gd name="connsiteX979" fmla="*/ 11717008 w 12192000"/>
              <a:gd name="connsiteY979" fmla="*/ 4373673 h 6827006"/>
              <a:gd name="connsiteX980" fmla="*/ 11717008 w 12192000"/>
              <a:gd name="connsiteY980" fmla="*/ 4582270 h 6827006"/>
              <a:gd name="connsiteX981" fmla="*/ 12154876 w 12192000"/>
              <a:gd name="connsiteY981" fmla="*/ 5021213 h 6827006"/>
              <a:gd name="connsiteX982" fmla="*/ 12192000 w 12192000"/>
              <a:gd name="connsiteY982" fmla="*/ 5021213 h 6827006"/>
              <a:gd name="connsiteX983" fmla="*/ 12192000 w 12192000"/>
              <a:gd name="connsiteY983" fmla="*/ 5043486 h 6827006"/>
              <a:gd name="connsiteX984" fmla="*/ 12145095 w 12192000"/>
              <a:gd name="connsiteY984" fmla="*/ 5043486 h 6827006"/>
              <a:gd name="connsiteX985" fmla="*/ 11693640 w 12192000"/>
              <a:gd name="connsiteY985" fmla="*/ 4591506 h 6827006"/>
              <a:gd name="connsiteX986" fmla="*/ 11693640 w 12192000"/>
              <a:gd name="connsiteY986" fmla="*/ 4382904 h 6827006"/>
              <a:gd name="connsiteX987" fmla="*/ 11644203 w 12192000"/>
              <a:gd name="connsiteY987" fmla="*/ 4334017 h 6827006"/>
              <a:gd name="connsiteX988" fmla="*/ 11100374 w 12192000"/>
              <a:gd name="connsiteY988" fmla="*/ 4334017 h 6827006"/>
              <a:gd name="connsiteX989" fmla="*/ 10243636 w 12192000"/>
              <a:gd name="connsiteY989" fmla="*/ 3477832 h 6827006"/>
              <a:gd name="connsiteX990" fmla="*/ 10145119 w 12192000"/>
              <a:gd name="connsiteY990" fmla="*/ 3477832 h 6827006"/>
              <a:gd name="connsiteX991" fmla="*/ 10140131 w 12192000"/>
              <a:gd name="connsiteY991" fmla="*/ 3489543 h 6827006"/>
              <a:gd name="connsiteX992" fmla="*/ 10115382 w 12192000"/>
              <a:gd name="connsiteY992" fmla="*/ 3499424 h 6827006"/>
              <a:gd name="connsiteX993" fmla="*/ 10079180 w 12192000"/>
              <a:gd name="connsiteY993" fmla="*/ 3465241 h 6827006"/>
              <a:gd name="connsiteX994" fmla="*/ 10115382 w 12192000"/>
              <a:gd name="connsiteY994" fmla="*/ 3430526 h 6827006"/>
              <a:gd name="connsiteX995" fmla="*/ 8464042 w 12192000"/>
              <a:gd name="connsiteY995" fmla="*/ 3322688 h 6827006"/>
              <a:gd name="connsiteX996" fmla="*/ 8390010 w 12192000"/>
              <a:gd name="connsiteY996" fmla="*/ 3395810 h 6827006"/>
              <a:gd name="connsiteX997" fmla="*/ 8464042 w 12192000"/>
              <a:gd name="connsiteY997" fmla="*/ 3468937 h 6827006"/>
              <a:gd name="connsiteX998" fmla="*/ 8536990 w 12192000"/>
              <a:gd name="connsiteY998" fmla="*/ 3395810 h 6827006"/>
              <a:gd name="connsiteX999" fmla="*/ 8464042 w 12192000"/>
              <a:gd name="connsiteY999" fmla="*/ 3322688 h 6827006"/>
              <a:gd name="connsiteX1000" fmla="*/ 9816885 w 12192000"/>
              <a:gd name="connsiteY1000" fmla="*/ 3298859 h 6827006"/>
              <a:gd name="connsiteX1001" fmla="*/ 10333382 w 12192000"/>
              <a:gd name="connsiteY1001" fmla="*/ 3298859 h 6827006"/>
              <a:gd name="connsiteX1002" fmla="*/ 11184976 w 12192000"/>
              <a:gd name="connsiteY1002" fmla="*/ 4150145 h 6827006"/>
              <a:gd name="connsiteX1003" fmla="*/ 11748738 w 12192000"/>
              <a:gd name="connsiteY1003" fmla="*/ 4150145 h 6827006"/>
              <a:gd name="connsiteX1004" fmla="*/ 11874732 w 12192000"/>
              <a:gd name="connsiteY1004" fmla="*/ 4275471 h 6827006"/>
              <a:gd name="connsiteX1005" fmla="*/ 11874732 w 12192000"/>
              <a:gd name="connsiteY1005" fmla="*/ 4532086 h 6827006"/>
              <a:gd name="connsiteX1006" fmla="*/ 12192000 w 12192000"/>
              <a:gd name="connsiteY1006" fmla="*/ 4849006 h 6827006"/>
              <a:gd name="connsiteX1007" fmla="*/ 12192000 w 12192000"/>
              <a:gd name="connsiteY1007" fmla="*/ 4882104 h 6827006"/>
              <a:gd name="connsiteX1008" fmla="*/ 11851378 w 12192000"/>
              <a:gd name="connsiteY1008" fmla="*/ 4541843 h 6827006"/>
              <a:gd name="connsiteX1009" fmla="*/ 11851378 w 12192000"/>
              <a:gd name="connsiteY1009" fmla="*/ 4284690 h 6827006"/>
              <a:gd name="connsiteX1010" fmla="*/ 11738963 w 12192000"/>
              <a:gd name="connsiteY1010" fmla="*/ 4172388 h 6827006"/>
              <a:gd name="connsiteX1011" fmla="*/ 11175198 w 12192000"/>
              <a:gd name="connsiteY1011" fmla="*/ 4172388 h 6827006"/>
              <a:gd name="connsiteX1012" fmla="*/ 10323607 w 12192000"/>
              <a:gd name="connsiteY1012" fmla="*/ 3321645 h 6827006"/>
              <a:gd name="connsiteX1013" fmla="*/ 9826658 w 12192000"/>
              <a:gd name="connsiteY1013" fmla="*/ 3321645 h 6827006"/>
              <a:gd name="connsiteX1014" fmla="*/ 9743562 w 12192000"/>
              <a:gd name="connsiteY1014" fmla="*/ 3404654 h 6827006"/>
              <a:gd name="connsiteX1015" fmla="*/ 9630706 w 12192000"/>
              <a:gd name="connsiteY1015" fmla="*/ 3404654 h 6827006"/>
              <a:gd name="connsiteX1016" fmla="*/ 9625144 w 12192000"/>
              <a:gd name="connsiteY1016" fmla="*/ 3417515 h 6827006"/>
              <a:gd name="connsiteX1017" fmla="*/ 9599912 w 12192000"/>
              <a:gd name="connsiteY1017" fmla="*/ 3427602 h 6827006"/>
              <a:gd name="connsiteX1018" fmla="*/ 9564253 w 12192000"/>
              <a:gd name="connsiteY1018" fmla="*/ 3393422 h 6827006"/>
              <a:gd name="connsiteX1019" fmla="*/ 9599912 w 12192000"/>
              <a:gd name="connsiteY1019" fmla="*/ 3358705 h 6827006"/>
              <a:gd name="connsiteX1020" fmla="*/ 9625144 w 12192000"/>
              <a:gd name="connsiteY1020" fmla="*/ 3368851 h 6827006"/>
              <a:gd name="connsiteX1021" fmla="*/ 9630438 w 12192000"/>
              <a:gd name="connsiteY1021" fmla="*/ 3381324 h 6827006"/>
              <a:gd name="connsiteX1022" fmla="*/ 9733786 w 12192000"/>
              <a:gd name="connsiteY1022" fmla="*/ 3381324 h 6827006"/>
              <a:gd name="connsiteX1023" fmla="*/ 8464042 w 12192000"/>
              <a:gd name="connsiteY1023" fmla="*/ 3298859 h 6827006"/>
              <a:gd name="connsiteX1024" fmla="*/ 8560226 w 12192000"/>
              <a:gd name="connsiteY1024" fmla="*/ 3395810 h 6827006"/>
              <a:gd name="connsiteX1025" fmla="*/ 8464042 w 12192000"/>
              <a:gd name="connsiteY1025" fmla="*/ 3492233 h 6827006"/>
              <a:gd name="connsiteX1026" fmla="*/ 8366775 w 12192000"/>
              <a:gd name="connsiteY1026" fmla="*/ 3395810 h 6827006"/>
              <a:gd name="connsiteX1027" fmla="*/ 8464042 w 12192000"/>
              <a:gd name="connsiteY1027" fmla="*/ 3298859 h 6827006"/>
              <a:gd name="connsiteX1028" fmla="*/ 11587746 w 12192000"/>
              <a:gd name="connsiteY1028" fmla="*/ 3193521 h 6827006"/>
              <a:gd name="connsiteX1029" fmla="*/ 11612976 w 12192000"/>
              <a:gd name="connsiteY1029" fmla="*/ 3203682 h 6827006"/>
              <a:gd name="connsiteX1030" fmla="*/ 11618448 w 12192000"/>
              <a:gd name="connsiteY1030" fmla="*/ 3216431 h 6827006"/>
              <a:gd name="connsiteX1031" fmla="*/ 11687743 w 12192000"/>
              <a:gd name="connsiteY1031" fmla="*/ 3216431 h 6827006"/>
              <a:gd name="connsiteX1032" fmla="*/ 11771394 w 12192000"/>
              <a:gd name="connsiteY1032" fmla="*/ 3301266 h 6827006"/>
              <a:gd name="connsiteX1033" fmla="*/ 12192000 w 12192000"/>
              <a:gd name="connsiteY1033" fmla="*/ 3301266 h 6827006"/>
              <a:gd name="connsiteX1034" fmla="*/ 12192000 w 12192000"/>
              <a:gd name="connsiteY1034" fmla="*/ 3324648 h 6827006"/>
              <a:gd name="connsiteX1035" fmla="*/ 11761618 w 12192000"/>
              <a:gd name="connsiteY1035" fmla="*/ 3324648 h 6827006"/>
              <a:gd name="connsiteX1036" fmla="*/ 11677964 w 12192000"/>
              <a:gd name="connsiteY1036" fmla="*/ 3239812 h 6827006"/>
              <a:gd name="connsiteX1037" fmla="*/ 11618312 w 12192000"/>
              <a:gd name="connsiteY1037" fmla="*/ 3239812 h 6827006"/>
              <a:gd name="connsiteX1038" fmla="*/ 11612976 w 12192000"/>
              <a:gd name="connsiteY1038" fmla="*/ 3252248 h 6827006"/>
              <a:gd name="connsiteX1039" fmla="*/ 11587746 w 12192000"/>
              <a:gd name="connsiteY1039" fmla="*/ 3262409 h 6827006"/>
              <a:gd name="connsiteX1040" fmla="*/ 11552099 w 12192000"/>
              <a:gd name="connsiteY1040" fmla="*/ 3227968 h 6827006"/>
              <a:gd name="connsiteX1041" fmla="*/ 11587746 w 12192000"/>
              <a:gd name="connsiteY1041" fmla="*/ 3193521 h 6827006"/>
              <a:gd name="connsiteX1042" fmla="*/ 12010979 w 12192000"/>
              <a:gd name="connsiteY1042" fmla="*/ 3069029 h 6827006"/>
              <a:gd name="connsiteX1043" fmla="*/ 12034808 w 12192000"/>
              <a:gd name="connsiteY1043" fmla="*/ 3079447 h 6827006"/>
              <a:gd name="connsiteX1044" fmla="*/ 12040230 w 12192000"/>
              <a:gd name="connsiteY1044" fmla="*/ 3092994 h 6827006"/>
              <a:gd name="connsiteX1045" fmla="*/ 12192000 w 12192000"/>
              <a:gd name="connsiteY1045" fmla="*/ 3092994 h 6827006"/>
              <a:gd name="connsiteX1046" fmla="*/ 12192000 w 12192000"/>
              <a:gd name="connsiteY1046" fmla="*/ 3116368 h 6827006"/>
              <a:gd name="connsiteX1047" fmla="*/ 12040215 w 12192000"/>
              <a:gd name="connsiteY1047" fmla="*/ 3116368 h 6827006"/>
              <a:gd name="connsiteX1048" fmla="*/ 12034808 w 12192000"/>
              <a:gd name="connsiteY1048" fmla="*/ 3129889 h 6827006"/>
              <a:gd name="connsiteX1049" fmla="*/ 12010979 w 12192000"/>
              <a:gd name="connsiteY1049" fmla="*/ 3140305 h 6827006"/>
              <a:gd name="connsiteX1050" fmla="*/ 11975983 w 12192000"/>
              <a:gd name="connsiteY1050" fmla="*/ 3104668 h 6827006"/>
              <a:gd name="connsiteX1051" fmla="*/ 12010979 w 12192000"/>
              <a:gd name="connsiteY1051" fmla="*/ 3069029 h 6827006"/>
              <a:gd name="connsiteX1052" fmla="*/ 8464042 w 12192000"/>
              <a:gd name="connsiteY1052" fmla="*/ 3059347 h 6827006"/>
              <a:gd name="connsiteX1053" fmla="*/ 8390010 w 12192000"/>
              <a:gd name="connsiteY1053" fmla="*/ 3131934 h 6827006"/>
              <a:gd name="connsiteX1054" fmla="*/ 8464042 w 12192000"/>
              <a:gd name="connsiteY1054" fmla="*/ 3205600 h 6827006"/>
              <a:gd name="connsiteX1055" fmla="*/ 8536992 w 12192000"/>
              <a:gd name="connsiteY1055" fmla="*/ 3131934 h 6827006"/>
              <a:gd name="connsiteX1056" fmla="*/ 8464042 w 12192000"/>
              <a:gd name="connsiteY1056" fmla="*/ 3059347 h 6827006"/>
              <a:gd name="connsiteX1057" fmla="*/ 8464042 w 12192000"/>
              <a:gd name="connsiteY1057" fmla="*/ 3035513 h 6827006"/>
              <a:gd name="connsiteX1058" fmla="*/ 8560228 w 12192000"/>
              <a:gd name="connsiteY1058" fmla="*/ 3131934 h 6827006"/>
              <a:gd name="connsiteX1059" fmla="*/ 8464042 w 12192000"/>
              <a:gd name="connsiteY1059" fmla="*/ 3228886 h 6827006"/>
              <a:gd name="connsiteX1060" fmla="*/ 8366775 w 12192000"/>
              <a:gd name="connsiteY1060" fmla="*/ 3131934 h 6827006"/>
              <a:gd name="connsiteX1061" fmla="*/ 8464042 w 12192000"/>
              <a:gd name="connsiteY1061" fmla="*/ 3035513 h 6827006"/>
              <a:gd name="connsiteX1062" fmla="*/ 11308640 w 12192000"/>
              <a:gd name="connsiteY1062" fmla="*/ 2991800 h 6827006"/>
              <a:gd name="connsiteX1063" fmla="*/ 11686236 w 12192000"/>
              <a:gd name="connsiteY1063" fmla="*/ 2991800 h 6827006"/>
              <a:gd name="connsiteX1064" fmla="*/ 11794344 w 12192000"/>
              <a:gd name="connsiteY1064" fmla="*/ 3099227 h 6827006"/>
              <a:gd name="connsiteX1065" fmla="*/ 11794344 w 12192000"/>
              <a:gd name="connsiteY1065" fmla="*/ 3199060 h 6827006"/>
              <a:gd name="connsiteX1066" fmla="*/ 11841610 w 12192000"/>
              <a:gd name="connsiteY1066" fmla="*/ 3245717 h 6827006"/>
              <a:gd name="connsiteX1067" fmla="*/ 12124654 w 12192000"/>
              <a:gd name="connsiteY1067" fmla="*/ 3245717 h 6827006"/>
              <a:gd name="connsiteX1068" fmla="*/ 12191482 w 12192000"/>
              <a:gd name="connsiteY1068" fmla="*/ 3179522 h 6827006"/>
              <a:gd name="connsiteX1069" fmla="*/ 12192000 w 12192000"/>
              <a:gd name="connsiteY1069" fmla="*/ 3179522 h 6827006"/>
              <a:gd name="connsiteX1070" fmla="*/ 12192000 w 12192000"/>
              <a:gd name="connsiteY1070" fmla="*/ 3211636 h 6827006"/>
              <a:gd name="connsiteX1071" fmla="*/ 12134434 w 12192000"/>
              <a:gd name="connsiteY1071" fmla="*/ 3269587 h 6827006"/>
              <a:gd name="connsiteX1072" fmla="*/ 11831831 w 12192000"/>
              <a:gd name="connsiteY1072" fmla="*/ 3269587 h 6827006"/>
              <a:gd name="connsiteX1073" fmla="*/ 11770988 w 12192000"/>
              <a:gd name="connsiteY1073" fmla="*/ 3208819 h 6827006"/>
              <a:gd name="connsiteX1074" fmla="*/ 11770988 w 12192000"/>
              <a:gd name="connsiteY1074" fmla="*/ 3108453 h 6827006"/>
              <a:gd name="connsiteX1075" fmla="*/ 11676996 w 12192000"/>
              <a:gd name="connsiteY1075" fmla="*/ 3015133 h 6827006"/>
              <a:gd name="connsiteX1076" fmla="*/ 11318421 w 12192000"/>
              <a:gd name="connsiteY1076" fmla="*/ 3015133 h 6827006"/>
              <a:gd name="connsiteX1077" fmla="*/ 11281471 w 12192000"/>
              <a:gd name="connsiteY1077" fmla="*/ 3052696 h 6827006"/>
              <a:gd name="connsiteX1078" fmla="*/ 11287108 w 12192000"/>
              <a:gd name="connsiteY1078" fmla="*/ 3066368 h 6827006"/>
              <a:gd name="connsiteX1079" fmla="*/ 11276987 w 12192000"/>
              <a:gd name="connsiteY1079" fmla="*/ 3090918 h 6827006"/>
              <a:gd name="connsiteX1080" fmla="*/ 11227875 w 12192000"/>
              <a:gd name="connsiteY1080" fmla="*/ 3090918 h 6827006"/>
              <a:gd name="connsiteX1081" fmla="*/ 11227875 w 12192000"/>
              <a:gd name="connsiteY1081" fmla="*/ 3041821 h 6827006"/>
              <a:gd name="connsiteX1082" fmla="*/ 11252635 w 12192000"/>
              <a:gd name="connsiteY1082" fmla="*/ 3031704 h 6827006"/>
              <a:gd name="connsiteX1083" fmla="*/ 11264220 w 12192000"/>
              <a:gd name="connsiteY1083" fmla="*/ 3036514 h 6827006"/>
              <a:gd name="connsiteX1084" fmla="*/ 10013618 w 12192000"/>
              <a:gd name="connsiteY1084" fmla="*/ 2963691 h 6827006"/>
              <a:gd name="connsiteX1085" fmla="*/ 10243355 w 12192000"/>
              <a:gd name="connsiteY1085" fmla="*/ 2963691 h 6827006"/>
              <a:gd name="connsiteX1086" fmla="*/ 11256769 w 12192000"/>
              <a:gd name="connsiteY1086" fmla="*/ 3976677 h 6827006"/>
              <a:gd name="connsiteX1087" fmla="*/ 11856904 w 12192000"/>
              <a:gd name="connsiteY1087" fmla="*/ 3976677 h 6827006"/>
              <a:gd name="connsiteX1088" fmla="*/ 12025806 w 12192000"/>
              <a:gd name="connsiteY1088" fmla="*/ 4145964 h 6827006"/>
              <a:gd name="connsiteX1089" fmla="*/ 12025806 w 12192000"/>
              <a:gd name="connsiteY1089" fmla="*/ 4447065 h 6827006"/>
              <a:gd name="connsiteX1090" fmla="*/ 12192000 w 12192000"/>
              <a:gd name="connsiteY1090" fmla="*/ 4612702 h 6827006"/>
              <a:gd name="connsiteX1091" fmla="*/ 12192000 w 12192000"/>
              <a:gd name="connsiteY1091" fmla="*/ 4645770 h 6827006"/>
              <a:gd name="connsiteX1092" fmla="*/ 12002447 w 12192000"/>
              <a:gd name="connsiteY1092" fmla="*/ 4456833 h 6827006"/>
              <a:gd name="connsiteX1093" fmla="*/ 12002447 w 12192000"/>
              <a:gd name="connsiteY1093" fmla="*/ 4154649 h 6827006"/>
              <a:gd name="connsiteX1094" fmla="*/ 11847132 w 12192000"/>
              <a:gd name="connsiteY1094" fmla="*/ 4000008 h 6827006"/>
              <a:gd name="connsiteX1095" fmla="*/ 11247538 w 12192000"/>
              <a:gd name="connsiteY1095" fmla="*/ 4000008 h 6827006"/>
              <a:gd name="connsiteX1096" fmla="*/ 10233579 w 12192000"/>
              <a:gd name="connsiteY1096" fmla="*/ 2986482 h 6827006"/>
              <a:gd name="connsiteX1097" fmla="*/ 10022852 w 12192000"/>
              <a:gd name="connsiteY1097" fmla="*/ 2986482 h 6827006"/>
              <a:gd name="connsiteX1098" fmla="*/ 9899484 w 12192000"/>
              <a:gd name="connsiteY1098" fmla="*/ 3110190 h 6827006"/>
              <a:gd name="connsiteX1099" fmla="*/ 9905213 w 12192000"/>
              <a:gd name="connsiteY1099" fmla="*/ 3124302 h 6827006"/>
              <a:gd name="connsiteX1100" fmla="*/ 9895095 w 12192000"/>
              <a:gd name="connsiteY1100" fmla="*/ 3148818 h 6827006"/>
              <a:gd name="connsiteX1101" fmla="*/ 9845983 w 12192000"/>
              <a:gd name="connsiteY1101" fmla="*/ 3148818 h 6827006"/>
              <a:gd name="connsiteX1102" fmla="*/ 9845983 w 12192000"/>
              <a:gd name="connsiteY1102" fmla="*/ 3099372 h 6827006"/>
              <a:gd name="connsiteX1103" fmla="*/ 9870336 w 12192000"/>
              <a:gd name="connsiteY1103" fmla="*/ 3089185 h 6827006"/>
              <a:gd name="connsiteX1104" fmla="*/ 9882526 w 12192000"/>
              <a:gd name="connsiteY1104" fmla="*/ 3094205 h 6827006"/>
              <a:gd name="connsiteX1105" fmla="*/ 11186031 w 12192000"/>
              <a:gd name="connsiteY1105" fmla="*/ 2906235 h 6827006"/>
              <a:gd name="connsiteX1106" fmla="*/ 11210797 w 12192000"/>
              <a:gd name="connsiteY1106" fmla="*/ 2916649 h 6827006"/>
              <a:gd name="connsiteX1107" fmla="*/ 11216278 w 12192000"/>
              <a:gd name="connsiteY1107" fmla="*/ 2930167 h 6827006"/>
              <a:gd name="connsiteX1108" fmla="*/ 12192000 w 12192000"/>
              <a:gd name="connsiteY1108" fmla="*/ 2930167 h 6827006"/>
              <a:gd name="connsiteX1109" fmla="*/ 12192000 w 12192000"/>
              <a:gd name="connsiteY1109" fmla="*/ 2953573 h 6827006"/>
              <a:gd name="connsiteX1110" fmla="*/ 11216280 w 12192000"/>
              <a:gd name="connsiteY1110" fmla="*/ 2953573 h 6827006"/>
              <a:gd name="connsiteX1111" fmla="*/ 11210797 w 12192000"/>
              <a:gd name="connsiteY1111" fmla="*/ 2967091 h 6827006"/>
              <a:gd name="connsiteX1112" fmla="*/ 11186031 w 12192000"/>
              <a:gd name="connsiteY1112" fmla="*/ 2977507 h 6827006"/>
              <a:gd name="connsiteX1113" fmla="*/ 11152114 w 12192000"/>
              <a:gd name="connsiteY1113" fmla="*/ 2941877 h 6827006"/>
              <a:gd name="connsiteX1114" fmla="*/ 11186031 w 12192000"/>
              <a:gd name="connsiteY1114" fmla="*/ 2906235 h 6827006"/>
              <a:gd name="connsiteX1115" fmla="*/ 9902438 w 12192000"/>
              <a:gd name="connsiteY1115" fmla="*/ 2812879 h 6827006"/>
              <a:gd name="connsiteX1116" fmla="*/ 10339610 w 12192000"/>
              <a:gd name="connsiteY1116" fmla="*/ 2812879 h 6827006"/>
              <a:gd name="connsiteX1117" fmla="*/ 11343192 w 12192000"/>
              <a:gd name="connsiteY1117" fmla="*/ 3815853 h 6827006"/>
              <a:gd name="connsiteX1118" fmla="*/ 12025286 w 12192000"/>
              <a:gd name="connsiteY1118" fmla="*/ 3815853 h 6827006"/>
              <a:gd name="connsiteX1119" fmla="*/ 12190928 w 12192000"/>
              <a:gd name="connsiteY1119" fmla="*/ 3981938 h 6827006"/>
              <a:gd name="connsiteX1120" fmla="*/ 12190928 w 12192000"/>
              <a:gd name="connsiteY1120" fmla="*/ 4394405 h 6827006"/>
              <a:gd name="connsiteX1121" fmla="*/ 12192000 w 12192000"/>
              <a:gd name="connsiteY1121" fmla="*/ 4395468 h 6827006"/>
              <a:gd name="connsiteX1122" fmla="*/ 12192000 w 12192000"/>
              <a:gd name="connsiteY1122" fmla="*/ 4428409 h 6827006"/>
              <a:gd name="connsiteX1123" fmla="*/ 12167574 w 12192000"/>
              <a:gd name="connsiteY1123" fmla="*/ 4404170 h 6827006"/>
              <a:gd name="connsiteX1124" fmla="*/ 12167574 w 12192000"/>
              <a:gd name="connsiteY1124" fmla="*/ 3991705 h 6827006"/>
              <a:gd name="connsiteX1125" fmla="*/ 12016051 w 12192000"/>
              <a:gd name="connsiteY1125" fmla="*/ 3839187 h 6827006"/>
              <a:gd name="connsiteX1126" fmla="*/ 11333417 w 12192000"/>
              <a:gd name="connsiteY1126" fmla="*/ 3839187 h 6827006"/>
              <a:gd name="connsiteX1127" fmla="*/ 10329833 w 12192000"/>
              <a:gd name="connsiteY1127" fmla="*/ 2836216 h 6827006"/>
              <a:gd name="connsiteX1128" fmla="*/ 9911130 w 12192000"/>
              <a:gd name="connsiteY1128" fmla="*/ 2836216 h 6827006"/>
              <a:gd name="connsiteX1129" fmla="*/ 9748211 w 12192000"/>
              <a:gd name="connsiteY1129" fmla="*/ 3000118 h 6827006"/>
              <a:gd name="connsiteX1130" fmla="*/ 9540753 w 12192000"/>
              <a:gd name="connsiteY1130" fmla="*/ 3000118 h 6827006"/>
              <a:gd name="connsiteX1131" fmla="*/ 9397161 w 12192000"/>
              <a:gd name="connsiteY1131" fmla="*/ 3142683 h 6827006"/>
              <a:gd name="connsiteX1132" fmla="*/ 9402290 w 12192000"/>
              <a:gd name="connsiteY1132" fmla="*/ 3155016 h 6827006"/>
              <a:gd name="connsiteX1133" fmla="*/ 9392242 w 12192000"/>
              <a:gd name="connsiteY1133" fmla="*/ 3179593 h 6827006"/>
              <a:gd name="connsiteX1134" fmla="*/ 9343470 w 12192000"/>
              <a:gd name="connsiteY1134" fmla="*/ 3179593 h 6827006"/>
              <a:gd name="connsiteX1135" fmla="*/ 9343470 w 12192000"/>
              <a:gd name="connsiteY1135" fmla="*/ 3130845 h 6827006"/>
              <a:gd name="connsiteX1136" fmla="*/ 9367856 w 12192000"/>
              <a:gd name="connsiteY1136" fmla="*/ 3120397 h 6827006"/>
              <a:gd name="connsiteX1137" fmla="*/ 9380789 w 12192000"/>
              <a:gd name="connsiteY1137" fmla="*/ 3125934 h 6827006"/>
              <a:gd name="connsiteX1138" fmla="*/ 9530981 w 12192000"/>
              <a:gd name="connsiteY1138" fmla="*/ 2976780 h 6827006"/>
              <a:gd name="connsiteX1139" fmla="*/ 9738974 w 12192000"/>
              <a:gd name="connsiteY1139" fmla="*/ 2976780 h 6827006"/>
              <a:gd name="connsiteX1140" fmla="*/ 8734136 w 12192000"/>
              <a:gd name="connsiteY1140" fmla="*/ 2788355 h 6827006"/>
              <a:gd name="connsiteX1141" fmla="*/ 8660232 w 12192000"/>
              <a:gd name="connsiteY1141" fmla="*/ 2861678 h 6827006"/>
              <a:gd name="connsiteX1142" fmla="*/ 8734136 w 12192000"/>
              <a:gd name="connsiteY1142" fmla="*/ 2935011 h 6827006"/>
              <a:gd name="connsiteX1143" fmla="*/ 8807495 w 12192000"/>
              <a:gd name="connsiteY1143" fmla="*/ 2861678 h 6827006"/>
              <a:gd name="connsiteX1144" fmla="*/ 8734136 w 12192000"/>
              <a:gd name="connsiteY1144" fmla="*/ 2788355 h 6827006"/>
              <a:gd name="connsiteX1145" fmla="*/ 8464042 w 12192000"/>
              <a:gd name="connsiteY1145" fmla="*/ 2788355 h 6827006"/>
              <a:gd name="connsiteX1146" fmla="*/ 8390010 w 12192000"/>
              <a:gd name="connsiteY1146" fmla="*/ 2861678 h 6827006"/>
              <a:gd name="connsiteX1147" fmla="*/ 8464042 w 12192000"/>
              <a:gd name="connsiteY1147" fmla="*/ 2935011 h 6827006"/>
              <a:gd name="connsiteX1148" fmla="*/ 8536992 w 12192000"/>
              <a:gd name="connsiteY1148" fmla="*/ 2861678 h 6827006"/>
              <a:gd name="connsiteX1149" fmla="*/ 8464042 w 12192000"/>
              <a:gd name="connsiteY1149" fmla="*/ 2788355 h 6827006"/>
              <a:gd name="connsiteX1150" fmla="*/ 8734136 w 12192000"/>
              <a:gd name="connsiteY1150" fmla="*/ 2764997 h 6827006"/>
              <a:gd name="connsiteX1151" fmla="*/ 8830861 w 12192000"/>
              <a:gd name="connsiteY1151" fmla="*/ 2861678 h 6827006"/>
              <a:gd name="connsiteX1152" fmla="*/ 8734136 w 12192000"/>
              <a:gd name="connsiteY1152" fmla="*/ 2958357 h 6827006"/>
              <a:gd name="connsiteX1153" fmla="*/ 8637410 w 12192000"/>
              <a:gd name="connsiteY1153" fmla="*/ 2861678 h 6827006"/>
              <a:gd name="connsiteX1154" fmla="*/ 8734136 w 12192000"/>
              <a:gd name="connsiteY1154" fmla="*/ 2764997 h 6827006"/>
              <a:gd name="connsiteX1155" fmla="*/ 8464042 w 12192000"/>
              <a:gd name="connsiteY1155" fmla="*/ 2764997 h 6827006"/>
              <a:gd name="connsiteX1156" fmla="*/ 8560228 w 12192000"/>
              <a:gd name="connsiteY1156" fmla="*/ 2861678 h 6827006"/>
              <a:gd name="connsiteX1157" fmla="*/ 8464042 w 12192000"/>
              <a:gd name="connsiteY1157" fmla="*/ 2958357 h 6827006"/>
              <a:gd name="connsiteX1158" fmla="*/ 8366775 w 12192000"/>
              <a:gd name="connsiteY1158" fmla="*/ 2861678 h 6827006"/>
              <a:gd name="connsiteX1159" fmla="*/ 8464042 w 12192000"/>
              <a:gd name="connsiteY1159" fmla="*/ 2764997 h 6827006"/>
              <a:gd name="connsiteX1160" fmla="*/ 9454278 w 12192000"/>
              <a:gd name="connsiteY1160" fmla="*/ 2659679 h 6827006"/>
              <a:gd name="connsiteX1161" fmla="*/ 10413215 w 12192000"/>
              <a:gd name="connsiteY1161" fmla="*/ 2659679 h 6827006"/>
              <a:gd name="connsiteX1162" fmla="*/ 11430255 w 12192000"/>
              <a:gd name="connsiteY1162" fmla="*/ 3676718 h 6827006"/>
              <a:gd name="connsiteX1163" fmla="*/ 12192000 w 12192000"/>
              <a:gd name="connsiteY1163" fmla="*/ 3676718 h 6827006"/>
              <a:gd name="connsiteX1164" fmla="*/ 12192000 w 12192000"/>
              <a:gd name="connsiteY1164" fmla="*/ 3700050 h 6827006"/>
              <a:gd name="connsiteX1165" fmla="*/ 11421566 w 12192000"/>
              <a:gd name="connsiteY1165" fmla="*/ 3700050 h 6827006"/>
              <a:gd name="connsiteX1166" fmla="*/ 10403441 w 12192000"/>
              <a:gd name="connsiteY1166" fmla="*/ 2683011 h 6827006"/>
              <a:gd name="connsiteX1167" fmla="*/ 9462969 w 12192000"/>
              <a:gd name="connsiteY1167" fmla="*/ 2683011 h 6827006"/>
              <a:gd name="connsiteX1168" fmla="*/ 9081352 w 12192000"/>
              <a:gd name="connsiteY1168" fmla="*/ 3063902 h 6827006"/>
              <a:gd name="connsiteX1169" fmla="*/ 9086241 w 12192000"/>
              <a:gd name="connsiteY1169" fmla="*/ 3075946 h 6827006"/>
              <a:gd name="connsiteX1170" fmla="*/ 9076457 w 12192000"/>
              <a:gd name="connsiteY1170" fmla="*/ 3100054 h 6827006"/>
              <a:gd name="connsiteX1171" fmla="*/ 9026449 w 12192000"/>
              <a:gd name="connsiteY1171" fmla="*/ 3100054 h 6827006"/>
              <a:gd name="connsiteX1172" fmla="*/ 9026449 w 12192000"/>
              <a:gd name="connsiteY1172" fmla="*/ 3051840 h 6827006"/>
              <a:gd name="connsiteX1173" fmla="*/ 9051452 w 12192000"/>
              <a:gd name="connsiteY1173" fmla="*/ 3041392 h 6827006"/>
              <a:gd name="connsiteX1174" fmla="*/ 9065463 w 12192000"/>
              <a:gd name="connsiteY1174" fmla="*/ 3047250 h 6827006"/>
              <a:gd name="connsiteX1175" fmla="*/ 11177461 w 12192000"/>
              <a:gd name="connsiteY1175" fmla="*/ 2633017 h 6827006"/>
              <a:gd name="connsiteX1176" fmla="*/ 11201852 w 12192000"/>
              <a:gd name="connsiteY1176" fmla="*/ 2645017 h 6827006"/>
              <a:gd name="connsiteX1177" fmla="*/ 11209753 w 12192000"/>
              <a:gd name="connsiteY1177" fmla="*/ 2670593 h 6827006"/>
              <a:gd name="connsiteX1178" fmla="*/ 11203895 w 12192000"/>
              <a:gd name="connsiteY1178" fmla="*/ 2682762 h 6827006"/>
              <a:gd name="connsiteX1179" fmla="*/ 11347725 w 12192000"/>
              <a:gd name="connsiteY1179" fmla="*/ 2848871 h 6827006"/>
              <a:gd name="connsiteX1180" fmla="*/ 12192000 w 12192000"/>
              <a:gd name="connsiteY1180" fmla="*/ 2848871 h 6827006"/>
              <a:gd name="connsiteX1181" fmla="*/ 12192000 w 12192000"/>
              <a:gd name="connsiteY1181" fmla="*/ 2872180 h 6827006"/>
              <a:gd name="connsiteX1182" fmla="*/ 11337401 w 12192000"/>
              <a:gd name="connsiteY1182" fmla="*/ 2872180 h 6827006"/>
              <a:gd name="connsiteX1183" fmla="*/ 11186229 w 12192000"/>
              <a:gd name="connsiteY1183" fmla="*/ 2698625 h 6827006"/>
              <a:gd name="connsiteX1184" fmla="*/ 11172624 w 12192000"/>
              <a:gd name="connsiteY1184" fmla="*/ 2702886 h 6827006"/>
              <a:gd name="connsiteX1185" fmla="*/ 11148434 w 12192000"/>
              <a:gd name="connsiteY1185" fmla="*/ 2691093 h 6827006"/>
              <a:gd name="connsiteX1186" fmla="*/ 11152252 w 12192000"/>
              <a:gd name="connsiteY1186" fmla="*/ 2641176 h 6827006"/>
              <a:gd name="connsiteX1187" fmla="*/ 11177461 w 12192000"/>
              <a:gd name="connsiteY1187" fmla="*/ 2633017 h 6827006"/>
              <a:gd name="connsiteX1188" fmla="*/ 11982903 w 12192000"/>
              <a:gd name="connsiteY1188" fmla="*/ 2563930 h 6827006"/>
              <a:gd name="connsiteX1189" fmla="*/ 12008133 w 12192000"/>
              <a:gd name="connsiteY1189" fmla="*/ 2574078 h 6827006"/>
              <a:gd name="connsiteX1190" fmla="*/ 12013461 w 12192000"/>
              <a:gd name="connsiteY1190" fmla="*/ 2586632 h 6827006"/>
              <a:gd name="connsiteX1191" fmla="*/ 12192000 w 12192000"/>
              <a:gd name="connsiteY1191" fmla="*/ 2586632 h 6827006"/>
              <a:gd name="connsiteX1192" fmla="*/ 12192000 w 12192000"/>
              <a:gd name="connsiteY1192" fmla="*/ 2609425 h 6827006"/>
              <a:gd name="connsiteX1193" fmla="*/ 12013850 w 12192000"/>
              <a:gd name="connsiteY1193" fmla="*/ 2609425 h 6827006"/>
              <a:gd name="connsiteX1194" fmla="*/ 12008133 w 12192000"/>
              <a:gd name="connsiteY1194" fmla="*/ 2622531 h 6827006"/>
              <a:gd name="connsiteX1195" fmla="*/ 11982903 w 12192000"/>
              <a:gd name="connsiteY1195" fmla="*/ 2632813 h 6827006"/>
              <a:gd name="connsiteX1196" fmla="*/ 11947251 w 12192000"/>
              <a:gd name="connsiteY1196" fmla="*/ 2598646 h 6827006"/>
              <a:gd name="connsiteX1197" fmla="*/ 11982903 w 12192000"/>
              <a:gd name="connsiteY1197" fmla="*/ 2563930 h 6827006"/>
              <a:gd name="connsiteX1198" fmla="*/ 9004769 w 12192000"/>
              <a:gd name="connsiteY1198" fmla="*/ 2524902 h 6827006"/>
              <a:gd name="connsiteX1199" fmla="*/ 8931415 w 12192000"/>
              <a:gd name="connsiteY1199" fmla="*/ 2598902 h 6827006"/>
              <a:gd name="connsiteX1200" fmla="*/ 9004769 w 12192000"/>
              <a:gd name="connsiteY1200" fmla="*/ 2671819 h 6827006"/>
              <a:gd name="connsiteX1201" fmla="*/ 9078126 w 12192000"/>
              <a:gd name="connsiteY1201" fmla="*/ 2598902 h 6827006"/>
              <a:gd name="connsiteX1202" fmla="*/ 9004769 w 12192000"/>
              <a:gd name="connsiteY1202" fmla="*/ 2524902 h 6827006"/>
              <a:gd name="connsiteX1203" fmla="*/ 8734136 w 12192000"/>
              <a:gd name="connsiteY1203" fmla="*/ 2524902 h 6827006"/>
              <a:gd name="connsiteX1204" fmla="*/ 8660232 w 12192000"/>
              <a:gd name="connsiteY1204" fmla="*/ 2598902 h 6827006"/>
              <a:gd name="connsiteX1205" fmla="*/ 8734136 w 12192000"/>
              <a:gd name="connsiteY1205" fmla="*/ 2671819 h 6827006"/>
              <a:gd name="connsiteX1206" fmla="*/ 8807495 w 12192000"/>
              <a:gd name="connsiteY1206" fmla="*/ 2598902 h 6827006"/>
              <a:gd name="connsiteX1207" fmla="*/ 8734136 w 12192000"/>
              <a:gd name="connsiteY1207" fmla="*/ 2524902 h 6827006"/>
              <a:gd name="connsiteX1208" fmla="*/ 9004769 w 12192000"/>
              <a:gd name="connsiteY1208" fmla="*/ 2501675 h 6827006"/>
              <a:gd name="connsiteX1209" fmla="*/ 9101495 w 12192000"/>
              <a:gd name="connsiteY1209" fmla="*/ 2598902 h 6827006"/>
              <a:gd name="connsiteX1210" fmla="*/ 9004769 w 12192000"/>
              <a:gd name="connsiteY1210" fmla="*/ 2695040 h 6827006"/>
              <a:gd name="connsiteX1211" fmla="*/ 8908044 w 12192000"/>
              <a:gd name="connsiteY1211" fmla="*/ 2598902 h 6827006"/>
              <a:gd name="connsiteX1212" fmla="*/ 9004769 w 12192000"/>
              <a:gd name="connsiteY1212" fmla="*/ 2501675 h 6827006"/>
              <a:gd name="connsiteX1213" fmla="*/ 8734136 w 12192000"/>
              <a:gd name="connsiteY1213" fmla="*/ 2501675 h 6827006"/>
              <a:gd name="connsiteX1214" fmla="*/ 8830861 w 12192000"/>
              <a:gd name="connsiteY1214" fmla="*/ 2598902 h 6827006"/>
              <a:gd name="connsiteX1215" fmla="*/ 8734136 w 12192000"/>
              <a:gd name="connsiteY1215" fmla="*/ 2695040 h 6827006"/>
              <a:gd name="connsiteX1216" fmla="*/ 8637410 w 12192000"/>
              <a:gd name="connsiteY1216" fmla="*/ 2598902 h 6827006"/>
              <a:gd name="connsiteX1217" fmla="*/ 8734136 w 12192000"/>
              <a:gd name="connsiteY1217" fmla="*/ 2501675 h 6827006"/>
              <a:gd name="connsiteX1218" fmla="*/ 10195985 w 12192000"/>
              <a:gd name="connsiteY1218" fmla="*/ 2427474 h 6827006"/>
              <a:gd name="connsiteX1219" fmla="*/ 10251856 w 12192000"/>
              <a:gd name="connsiteY1219" fmla="*/ 2450631 h 6827006"/>
              <a:gd name="connsiteX1220" fmla="*/ 10265311 w 12192000"/>
              <a:gd name="connsiteY1220" fmla="*/ 2470567 h 6827006"/>
              <a:gd name="connsiteX1221" fmla="*/ 10464084 w 12192000"/>
              <a:gd name="connsiteY1221" fmla="*/ 2470567 h 6827006"/>
              <a:gd name="connsiteX1222" fmla="*/ 11474912 w 12192000"/>
              <a:gd name="connsiteY1222" fmla="*/ 3480711 h 6827006"/>
              <a:gd name="connsiteX1223" fmla="*/ 12192000 w 12192000"/>
              <a:gd name="connsiteY1223" fmla="*/ 3480711 h 6827006"/>
              <a:gd name="connsiteX1224" fmla="*/ 12192000 w 12192000"/>
              <a:gd name="connsiteY1224" fmla="*/ 3549690 h 6827006"/>
              <a:gd name="connsiteX1225" fmla="*/ 11445581 w 12192000"/>
              <a:gd name="connsiteY1225" fmla="*/ 3549690 h 6827006"/>
              <a:gd name="connsiteX1226" fmla="*/ 10435838 w 12192000"/>
              <a:gd name="connsiteY1226" fmla="*/ 2540085 h 6827006"/>
              <a:gd name="connsiteX1227" fmla="*/ 10266792 w 12192000"/>
              <a:gd name="connsiteY1227" fmla="*/ 2540085 h 6827006"/>
              <a:gd name="connsiteX1228" fmla="*/ 10251856 w 12192000"/>
              <a:gd name="connsiteY1228" fmla="*/ 2562051 h 6827006"/>
              <a:gd name="connsiteX1229" fmla="*/ 10195985 w 12192000"/>
              <a:gd name="connsiteY1229" fmla="*/ 2584934 h 6827006"/>
              <a:gd name="connsiteX1230" fmla="*/ 10117498 w 12192000"/>
              <a:gd name="connsiteY1230" fmla="*/ 2506477 h 6827006"/>
              <a:gd name="connsiteX1231" fmla="*/ 10195985 w 12192000"/>
              <a:gd name="connsiteY1231" fmla="*/ 2427474 h 6827006"/>
              <a:gd name="connsiteX1232" fmla="*/ 10977670 w 12192000"/>
              <a:gd name="connsiteY1232" fmla="*/ 2384383 h 6827006"/>
              <a:gd name="connsiteX1233" fmla="*/ 11002435 w 12192000"/>
              <a:gd name="connsiteY1233" fmla="*/ 2394476 h 6827006"/>
              <a:gd name="connsiteX1234" fmla="*/ 11008014 w 12192000"/>
              <a:gd name="connsiteY1234" fmla="*/ 2407457 h 6827006"/>
              <a:gd name="connsiteX1235" fmla="*/ 11099999 w 12192000"/>
              <a:gd name="connsiteY1235" fmla="*/ 2407457 h 6827006"/>
              <a:gd name="connsiteX1236" fmla="*/ 11459478 w 12192000"/>
              <a:gd name="connsiteY1236" fmla="*/ 2766899 h 6827006"/>
              <a:gd name="connsiteX1237" fmla="*/ 12192000 w 12192000"/>
              <a:gd name="connsiteY1237" fmla="*/ 2766899 h 6827006"/>
              <a:gd name="connsiteX1238" fmla="*/ 12192000 w 12192000"/>
              <a:gd name="connsiteY1238" fmla="*/ 2790792 h 6827006"/>
              <a:gd name="connsiteX1239" fmla="*/ 11449705 w 12192000"/>
              <a:gd name="connsiteY1239" fmla="*/ 2790792 h 6827006"/>
              <a:gd name="connsiteX1240" fmla="*/ 11090226 w 12192000"/>
              <a:gd name="connsiteY1240" fmla="*/ 2430262 h 6827006"/>
              <a:gd name="connsiteX1241" fmla="*/ 11007720 w 12192000"/>
              <a:gd name="connsiteY1241" fmla="*/ 2430262 h 6827006"/>
              <a:gd name="connsiteX1242" fmla="*/ 11002435 w 12192000"/>
              <a:gd name="connsiteY1242" fmla="*/ 2443048 h 6827006"/>
              <a:gd name="connsiteX1243" fmla="*/ 10977670 w 12192000"/>
              <a:gd name="connsiteY1243" fmla="*/ 2453272 h 6827006"/>
              <a:gd name="connsiteX1244" fmla="*/ 10943752 w 12192000"/>
              <a:gd name="connsiteY1244" fmla="*/ 2418289 h 6827006"/>
              <a:gd name="connsiteX1245" fmla="*/ 10977670 w 12192000"/>
              <a:gd name="connsiteY1245" fmla="*/ 2384383 h 6827006"/>
              <a:gd name="connsiteX1246" fmla="*/ 11176452 w 12192000"/>
              <a:gd name="connsiteY1246" fmla="*/ 2287724 h 6827006"/>
              <a:gd name="connsiteX1247" fmla="*/ 11201220 w 12192000"/>
              <a:gd name="connsiteY1247" fmla="*/ 2298839 h 6827006"/>
              <a:gd name="connsiteX1248" fmla="*/ 11210206 w 12192000"/>
              <a:gd name="connsiteY1248" fmla="*/ 2323148 h 6827006"/>
              <a:gd name="connsiteX1249" fmla="*/ 11203101 w 12192000"/>
              <a:gd name="connsiteY1249" fmla="*/ 2338339 h 6827006"/>
              <a:gd name="connsiteX1250" fmla="*/ 11289047 w 12192000"/>
              <a:gd name="connsiteY1250" fmla="*/ 2431072 h 6827006"/>
              <a:gd name="connsiteX1251" fmla="*/ 12192000 w 12192000"/>
              <a:gd name="connsiteY1251" fmla="*/ 2431072 h 6827006"/>
              <a:gd name="connsiteX1252" fmla="*/ 12192000 w 12192000"/>
              <a:gd name="connsiteY1252" fmla="*/ 2454403 h 6827006"/>
              <a:gd name="connsiteX1253" fmla="*/ 11278725 w 12192000"/>
              <a:gd name="connsiteY1253" fmla="*/ 2454403 h 6827006"/>
              <a:gd name="connsiteX1254" fmla="*/ 11184459 w 12192000"/>
              <a:gd name="connsiteY1254" fmla="*/ 2352232 h 6827006"/>
              <a:gd name="connsiteX1255" fmla="*/ 11173228 w 12192000"/>
              <a:gd name="connsiteY1255" fmla="*/ 2356227 h 6827006"/>
              <a:gd name="connsiteX1256" fmla="*/ 11149078 w 12192000"/>
              <a:gd name="connsiteY1256" fmla="*/ 2344911 h 6827006"/>
              <a:gd name="connsiteX1257" fmla="*/ 11151274 w 12192000"/>
              <a:gd name="connsiteY1257" fmla="*/ 2296697 h 6827006"/>
              <a:gd name="connsiteX1258" fmla="*/ 11176452 w 12192000"/>
              <a:gd name="connsiteY1258" fmla="*/ 2287724 h 6827006"/>
              <a:gd name="connsiteX1259" fmla="*/ 9337669 w 12192000"/>
              <a:gd name="connsiteY1259" fmla="*/ 2261633 h 6827006"/>
              <a:gd name="connsiteX1260" fmla="*/ 9264311 w 12192000"/>
              <a:gd name="connsiteY1260" fmla="*/ 2334754 h 6827006"/>
              <a:gd name="connsiteX1261" fmla="*/ 9337669 w 12192000"/>
              <a:gd name="connsiteY1261" fmla="*/ 2407876 h 6827006"/>
              <a:gd name="connsiteX1262" fmla="*/ 9411030 w 12192000"/>
              <a:gd name="connsiteY1262" fmla="*/ 2334754 h 6827006"/>
              <a:gd name="connsiteX1263" fmla="*/ 9337669 w 12192000"/>
              <a:gd name="connsiteY1263" fmla="*/ 2261633 h 6827006"/>
              <a:gd name="connsiteX1264" fmla="*/ 9018867 w 12192000"/>
              <a:gd name="connsiteY1264" fmla="*/ 2254386 h 6827006"/>
              <a:gd name="connsiteX1265" fmla="*/ 8945303 w 12192000"/>
              <a:gd name="connsiteY1265" fmla="*/ 2327305 h 6827006"/>
              <a:gd name="connsiteX1266" fmla="*/ 9018867 w 12192000"/>
              <a:gd name="connsiteY1266" fmla="*/ 2400763 h 6827006"/>
              <a:gd name="connsiteX1267" fmla="*/ 9092978 w 12192000"/>
              <a:gd name="connsiteY1267" fmla="*/ 2327305 h 6827006"/>
              <a:gd name="connsiteX1268" fmla="*/ 9018867 w 12192000"/>
              <a:gd name="connsiteY1268" fmla="*/ 2254386 h 6827006"/>
              <a:gd name="connsiteX1269" fmla="*/ 8734136 w 12192000"/>
              <a:gd name="connsiteY1269" fmla="*/ 2254386 h 6827006"/>
              <a:gd name="connsiteX1270" fmla="*/ 8660234 w 12192000"/>
              <a:gd name="connsiteY1270" fmla="*/ 2327305 h 6827006"/>
              <a:gd name="connsiteX1271" fmla="*/ 8734136 w 12192000"/>
              <a:gd name="connsiteY1271" fmla="*/ 2400763 h 6827006"/>
              <a:gd name="connsiteX1272" fmla="*/ 8807495 w 12192000"/>
              <a:gd name="connsiteY1272" fmla="*/ 2327305 h 6827006"/>
              <a:gd name="connsiteX1273" fmla="*/ 8734136 w 12192000"/>
              <a:gd name="connsiteY1273" fmla="*/ 2254386 h 6827006"/>
              <a:gd name="connsiteX1274" fmla="*/ 9337669 w 12192000"/>
              <a:gd name="connsiteY1274" fmla="*/ 2238342 h 6827006"/>
              <a:gd name="connsiteX1275" fmla="*/ 9434396 w 12192000"/>
              <a:gd name="connsiteY1275" fmla="*/ 2334754 h 6827006"/>
              <a:gd name="connsiteX1276" fmla="*/ 9337669 w 12192000"/>
              <a:gd name="connsiteY1276" fmla="*/ 2431709 h 6827006"/>
              <a:gd name="connsiteX1277" fmla="*/ 9240948 w 12192000"/>
              <a:gd name="connsiteY1277" fmla="*/ 2334754 h 6827006"/>
              <a:gd name="connsiteX1278" fmla="*/ 9337669 w 12192000"/>
              <a:gd name="connsiteY1278" fmla="*/ 2238342 h 6827006"/>
              <a:gd name="connsiteX1279" fmla="*/ 9018867 w 12192000"/>
              <a:gd name="connsiteY1279" fmla="*/ 2231159 h 6827006"/>
              <a:gd name="connsiteX1280" fmla="*/ 9115864 w 12192000"/>
              <a:gd name="connsiteY1280" fmla="*/ 2327305 h 6827006"/>
              <a:gd name="connsiteX1281" fmla="*/ 9018867 w 12192000"/>
              <a:gd name="connsiteY1281" fmla="*/ 2424529 h 6827006"/>
              <a:gd name="connsiteX1282" fmla="*/ 8922420 w 12192000"/>
              <a:gd name="connsiteY1282" fmla="*/ 2327305 h 6827006"/>
              <a:gd name="connsiteX1283" fmla="*/ 9018867 w 12192000"/>
              <a:gd name="connsiteY1283" fmla="*/ 2231159 h 6827006"/>
              <a:gd name="connsiteX1284" fmla="*/ 8734136 w 12192000"/>
              <a:gd name="connsiteY1284" fmla="*/ 2231159 h 6827006"/>
              <a:gd name="connsiteX1285" fmla="*/ 8830861 w 12192000"/>
              <a:gd name="connsiteY1285" fmla="*/ 2327305 h 6827006"/>
              <a:gd name="connsiteX1286" fmla="*/ 8734136 w 12192000"/>
              <a:gd name="connsiteY1286" fmla="*/ 2424529 h 6827006"/>
              <a:gd name="connsiteX1287" fmla="*/ 8637410 w 12192000"/>
              <a:gd name="connsiteY1287" fmla="*/ 2327305 h 6827006"/>
              <a:gd name="connsiteX1288" fmla="*/ 8734136 w 12192000"/>
              <a:gd name="connsiteY1288" fmla="*/ 2231159 h 6827006"/>
              <a:gd name="connsiteX1289" fmla="*/ 9663931 w 12192000"/>
              <a:gd name="connsiteY1289" fmla="*/ 2139001 h 6827006"/>
              <a:gd name="connsiteX1290" fmla="*/ 9590978 w 12192000"/>
              <a:gd name="connsiteY1290" fmla="*/ 2212663 h 6827006"/>
              <a:gd name="connsiteX1291" fmla="*/ 9663931 w 12192000"/>
              <a:gd name="connsiteY1291" fmla="*/ 2285786 h 6827006"/>
              <a:gd name="connsiteX1292" fmla="*/ 9736878 w 12192000"/>
              <a:gd name="connsiteY1292" fmla="*/ 2212663 h 6827006"/>
              <a:gd name="connsiteX1293" fmla="*/ 9663931 w 12192000"/>
              <a:gd name="connsiteY1293" fmla="*/ 2139001 h 6827006"/>
              <a:gd name="connsiteX1294" fmla="*/ 9663931 w 12192000"/>
              <a:gd name="connsiteY1294" fmla="*/ 2116250 h 6827006"/>
              <a:gd name="connsiteX1295" fmla="*/ 9760115 w 12192000"/>
              <a:gd name="connsiteY1295" fmla="*/ 2212663 h 6827006"/>
              <a:gd name="connsiteX1296" fmla="*/ 9663931 w 12192000"/>
              <a:gd name="connsiteY1296" fmla="*/ 2309619 h 6827006"/>
              <a:gd name="connsiteX1297" fmla="*/ 9566658 w 12192000"/>
              <a:gd name="connsiteY1297" fmla="*/ 2212663 h 6827006"/>
              <a:gd name="connsiteX1298" fmla="*/ 9663931 w 12192000"/>
              <a:gd name="connsiteY1298" fmla="*/ 2116250 h 6827006"/>
              <a:gd name="connsiteX1299" fmla="*/ 9305998 w 12192000"/>
              <a:gd name="connsiteY1299" fmla="*/ 1984476 h 6827006"/>
              <a:gd name="connsiteX1300" fmla="*/ 9233048 w 12192000"/>
              <a:gd name="connsiteY1300" fmla="*/ 2058139 h 6827006"/>
              <a:gd name="connsiteX1301" fmla="*/ 9305998 w 12192000"/>
              <a:gd name="connsiteY1301" fmla="*/ 2130179 h 6827006"/>
              <a:gd name="connsiteX1302" fmla="*/ 9380027 w 12192000"/>
              <a:gd name="connsiteY1302" fmla="*/ 2058139 h 6827006"/>
              <a:gd name="connsiteX1303" fmla="*/ 9305998 w 12192000"/>
              <a:gd name="connsiteY1303" fmla="*/ 1984476 h 6827006"/>
              <a:gd name="connsiteX1304" fmla="*/ 9018867 w 12192000"/>
              <a:gd name="connsiteY1304" fmla="*/ 1984476 h 6827006"/>
              <a:gd name="connsiteX1305" fmla="*/ 8945303 w 12192000"/>
              <a:gd name="connsiteY1305" fmla="*/ 2058141 h 6827006"/>
              <a:gd name="connsiteX1306" fmla="*/ 9018867 w 12192000"/>
              <a:gd name="connsiteY1306" fmla="*/ 2130179 h 6827006"/>
              <a:gd name="connsiteX1307" fmla="*/ 9092978 w 12192000"/>
              <a:gd name="connsiteY1307" fmla="*/ 2058141 h 6827006"/>
              <a:gd name="connsiteX1308" fmla="*/ 9018867 w 12192000"/>
              <a:gd name="connsiteY1308" fmla="*/ 1984476 h 6827006"/>
              <a:gd name="connsiteX1309" fmla="*/ 9018867 w 12192000"/>
              <a:gd name="connsiteY1309" fmla="*/ 1960645 h 6827006"/>
              <a:gd name="connsiteX1310" fmla="*/ 9115864 w 12192000"/>
              <a:gd name="connsiteY1310" fmla="*/ 2058141 h 6827006"/>
              <a:gd name="connsiteX1311" fmla="*/ 9018867 w 12192000"/>
              <a:gd name="connsiteY1311" fmla="*/ 2154011 h 6827006"/>
              <a:gd name="connsiteX1312" fmla="*/ 8922420 w 12192000"/>
              <a:gd name="connsiteY1312" fmla="*/ 2058141 h 6827006"/>
              <a:gd name="connsiteX1313" fmla="*/ 9018867 w 12192000"/>
              <a:gd name="connsiteY1313" fmla="*/ 1960645 h 6827006"/>
              <a:gd name="connsiteX1314" fmla="*/ 9305998 w 12192000"/>
              <a:gd name="connsiteY1314" fmla="*/ 1960644 h 6827006"/>
              <a:gd name="connsiteX1315" fmla="*/ 9403266 w 12192000"/>
              <a:gd name="connsiteY1315" fmla="*/ 2058139 h 6827006"/>
              <a:gd name="connsiteX1316" fmla="*/ 9305998 w 12192000"/>
              <a:gd name="connsiteY1316" fmla="*/ 2154011 h 6827006"/>
              <a:gd name="connsiteX1317" fmla="*/ 9209810 w 12192000"/>
              <a:gd name="connsiteY1317" fmla="*/ 2058139 h 6827006"/>
              <a:gd name="connsiteX1318" fmla="*/ 9305998 w 12192000"/>
              <a:gd name="connsiteY1318" fmla="*/ 1960644 h 6827006"/>
              <a:gd name="connsiteX1319" fmla="*/ 10934830 w 12192000"/>
              <a:gd name="connsiteY1319" fmla="*/ 1955870 h 6827006"/>
              <a:gd name="connsiteX1320" fmla="*/ 10959407 w 12192000"/>
              <a:gd name="connsiteY1320" fmla="*/ 1965949 h 6827006"/>
              <a:gd name="connsiteX1321" fmla="*/ 10965321 w 12192000"/>
              <a:gd name="connsiteY1321" fmla="*/ 1979995 h 6827006"/>
              <a:gd name="connsiteX1322" fmla="*/ 11072114 w 12192000"/>
              <a:gd name="connsiteY1322" fmla="*/ 1979995 h 6827006"/>
              <a:gd name="connsiteX1323" fmla="*/ 11447394 w 12192000"/>
              <a:gd name="connsiteY1323" fmla="*/ 2354912 h 6827006"/>
              <a:gd name="connsiteX1324" fmla="*/ 12192000 w 12192000"/>
              <a:gd name="connsiteY1324" fmla="*/ 2354912 h 6827006"/>
              <a:gd name="connsiteX1325" fmla="*/ 12192000 w 12192000"/>
              <a:gd name="connsiteY1325" fmla="*/ 2378241 h 6827006"/>
              <a:gd name="connsiteX1326" fmla="*/ 11437615 w 12192000"/>
              <a:gd name="connsiteY1326" fmla="*/ 2378241 h 6827006"/>
              <a:gd name="connsiteX1327" fmla="*/ 11062883 w 12192000"/>
              <a:gd name="connsiteY1327" fmla="*/ 2003325 h 6827006"/>
              <a:gd name="connsiteX1328" fmla="*/ 10964068 w 12192000"/>
              <a:gd name="connsiteY1328" fmla="*/ 2003325 h 6827006"/>
              <a:gd name="connsiteX1329" fmla="*/ 10959407 w 12192000"/>
              <a:gd name="connsiteY1329" fmla="*/ 2014612 h 6827006"/>
              <a:gd name="connsiteX1330" fmla="*/ 10934830 w 12192000"/>
              <a:gd name="connsiteY1330" fmla="*/ 2024759 h 6827006"/>
              <a:gd name="connsiteX1331" fmla="*/ 10900639 w 12192000"/>
              <a:gd name="connsiteY1331" fmla="*/ 1990047 h 6827006"/>
              <a:gd name="connsiteX1332" fmla="*/ 10934830 w 12192000"/>
              <a:gd name="connsiteY1332" fmla="*/ 1955870 h 6827006"/>
              <a:gd name="connsiteX1333" fmla="*/ 10147180 w 12192000"/>
              <a:gd name="connsiteY1333" fmla="*/ 1909723 h 6827006"/>
              <a:gd name="connsiteX1334" fmla="*/ 10073821 w 12192000"/>
              <a:gd name="connsiteY1334" fmla="*/ 1983386 h 6827006"/>
              <a:gd name="connsiteX1335" fmla="*/ 10147180 w 12192000"/>
              <a:gd name="connsiteY1335" fmla="*/ 2057051 h 6827006"/>
              <a:gd name="connsiteX1336" fmla="*/ 10221078 w 12192000"/>
              <a:gd name="connsiteY1336" fmla="*/ 1983386 h 6827006"/>
              <a:gd name="connsiteX1337" fmla="*/ 10147180 w 12192000"/>
              <a:gd name="connsiteY1337" fmla="*/ 1909723 h 6827006"/>
              <a:gd name="connsiteX1338" fmla="*/ 10147180 w 12192000"/>
              <a:gd name="connsiteY1338" fmla="*/ 1886431 h 6827006"/>
              <a:gd name="connsiteX1339" fmla="*/ 10243904 w 12192000"/>
              <a:gd name="connsiteY1339" fmla="*/ 1983386 h 6827006"/>
              <a:gd name="connsiteX1340" fmla="*/ 10147180 w 12192000"/>
              <a:gd name="connsiteY1340" fmla="*/ 2079799 h 6827006"/>
              <a:gd name="connsiteX1341" fmla="*/ 10050454 w 12192000"/>
              <a:gd name="connsiteY1341" fmla="*/ 1983386 h 6827006"/>
              <a:gd name="connsiteX1342" fmla="*/ 10147180 w 12192000"/>
              <a:gd name="connsiteY1342" fmla="*/ 1886431 h 6827006"/>
              <a:gd name="connsiteX1343" fmla="*/ 11920049 w 12192000"/>
              <a:gd name="connsiteY1343" fmla="*/ 1788251 h 6827006"/>
              <a:gd name="connsiteX1344" fmla="*/ 11943874 w 12192000"/>
              <a:gd name="connsiteY1344" fmla="*/ 1798663 h 6827006"/>
              <a:gd name="connsiteX1345" fmla="*/ 11949390 w 12192000"/>
              <a:gd name="connsiteY1345" fmla="*/ 1812230 h 6827006"/>
              <a:gd name="connsiteX1346" fmla="*/ 12192000 w 12192000"/>
              <a:gd name="connsiteY1346" fmla="*/ 1812230 h 6827006"/>
              <a:gd name="connsiteX1347" fmla="*/ 12192000 w 12192000"/>
              <a:gd name="connsiteY1347" fmla="*/ 1835587 h 6827006"/>
              <a:gd name="connsiteX1348" fmla="*/ 11948804 w 12192000"/>
              <a:gd name="connsiteY1348" fmla="*/ 1835587 h 6827006"/>
              <a:gd name="connsiteX1349" fmla="*/ 11943874 w 12192000"/>
              <a:gd name="connsiteY1349" fmla="*/ 1847128 h 6827006"/>
              <a:gd name="connsiteX1350" fmla="*/ 11920049 w 12192000"/>
              <a:gd name="connsiteY1350" fmla="*/ 1857140 h 6827006"/>
              <a:gd name="connsiteX1351" fmla="*/ 11885054 w 12192000"/>
              <a:gd name="connsiteY1351" fmla="*/ 1823497 h 6827006"/>
              <a:gd name="connsiteX1352" fmla="*/ 11920049 w 12192000"/>
              <a:gd name="connsiteY1352" fmla="*/ 1788251 h 6827006"/>
              <a:gd name="connsiteX1353" fmla="*/ 10793327 w 12192000"/>
              <a:gd name="connsiteY1353" fmla="*/ 1632643 h 6827006"/>
              <a:gd name="connsiteX1354" fmla="*/ 10818095 w 12192000"/>
              <a:gd name="connsiteY1354" fmla="*/ 1642677 h 6827006"/>
              <a:gd name="connsiteX1355" fmla="*/ 10823052 w 12192000"/>
              <a:gd name="connsiteY1355" fmla="*/ 1654637 h 6827006"/>
              <a:gd name="connsiteX1356" fmla="*/ 10852482 w 12192000"/>
              <a:gd name="connsiteY1356" fmla="*/ 1654637 h 6827006"/>
              <a:gd name="connsiteX1357" fmla="*/ 11470737 w 12192000"/>
              <a:gd name="connsiteY1357" fmla="*/ 2271063 h 6827006"/>
              <a:gd name="connsiteX1358" fmla="*/ 12192000 w 12192000"/>
              <a:gd name="connsiteY1358" fmla="*/ 2271063 h 6827006"/>
              <a:gd name="connsiteX1359" fmla="*/ 12192000 w 12192000"/>
              <a:gd name="connsiteY1359" fmla="*/ 2294398 h 6827006"/>
              <a:gd name="connsiteX1360" fmla="*/ 11460958 w 12192000"/>
              <a:gd name="connsiteY1360" fmla="*/ 2294398 h 6827006"/>
              <a:gd name="connsiteX1361" fmla="*/ 10843790 w 12192000"/>
              <a:gd name="connsiteY1361" fmla="*/ 1677970 h 6827006"/>
              <a:gd name="connsiteX1362" fmla="*/ 10823876 w 12192000"/>
              <a:gd name="connsiteY1362" fmla="*/ 1677970 h 6827006"/>
              <a:gd name="connsiteX1363" fmla="*/ 10818095 w 12192000"/>
              <a:gd name="connsiteY1363" fmla="*/ 1691764 h 6827006"/>
              <a:gd name="connsiteX1364" fmla="*/ 10793327 w 12192000"/>
              <a:gd name="connsiteY1364" fmla="*/ 1701526 h 6827006"/>
              <a:gd name="connsiteX1365" fmla="*/ 10759408 w 12192000"/>
              <a:gd name="connsiteY1365" fmla="*/ 1667355 h 6827006"/>
              <a:gd name="connsiteX1366" fmla="*/ 10793327 w 12192000"/>
              <a:gd name="connsiteY1366" fmla="*/ 1632643 h 6827006"/>
              <a:gd name="connsiteX1367" fmla="*/ 11598539 w 12192000"/>
              <a:gd name="connsiteY1367" fmla="*/ 1632088 h 6827006"/>
              <a:gd name="connsiteX1368" fmla="*/ 11525184 w 12192000"/>
              <a:gd name="connsiteY1368" fmla="*/ 1705959 h 6827006"/>
              <a:gd name="connsiteX1369" fmla="*/ 11598539 w 12192000"/>
              <a:gd name="connsiteY1369" fmla="*/ 1779832 h 6827006"/>
              <a:gd name="connsiteX1370" fmla="*/ 11671900 w 12192000"/>
              <a:gd name="connsiteY1370" fmla="*/ 1705959 h 6827006"/>
              <a:gd name="connsiteX1371" fmla="*/ 11598539 w 12192000"/>
              <a:gd name="connsiteY1371" fmla="*/ 1632088 h 6827006"/>
              <a:gd name="connsiteX1372" fmla="*/ 11598539 w 12192000"/>
              <a:gd name="connsiteY1372" fmla="*/ 1608732 h 6827006"/>
              <a:gd name="connsiteX1373" fmla="*/ 11695267 w 12192000"/>
              <a:gd name="connsiteY1373" fmla="*/ 1705959 h 6827006"/>
              <a:gd name="connsiteX1374" fmla="*/ 11598539 w 12192000"/>
              <a:gd name="connsiteY1374" fmla="*/ 1802100 h 6827006"/>
              <a:gd name="connsiteX1375" fmla="*/ 11501818 w 12192000"/>
              <a:gd name="connsiteY1375" fmla="*/ 1705959 h 6827006"/>
              <a:gd name="connsiteX1376" fmla="*/ 11598539 w 12192000"/>
              <a:gd name="connsiteY1376" fmla="*/ 1608732 h 6827006"/>
              <a:gd name="connsiteX1377" fmla="*/ 10345690 w 12192000"/>
              <a:gd name="connsiteY1377" fmla="*/ 1428600 h 6827006"/>
              <a:gd name="connsiteX1378" fmla="*/ 10272126 w 12192000"/>
              <a:gd name="connsiteY1378" fmla="*/ 1501929 h 6827006"/>
              <a:gd name="connsiteX1379" fmla="*/ 10345690 w 12192000"/>
              <a:gd name="connsiteY1379" fmla="*/ 1575257 h 6827006"/>
              <a:gd name="connsiteX1380" fmla="*/ 10419799 w 12192000"/>
              <a:gd name="connsiteY1380" fmla="*/ 1501929 h 6827006"/>
              <a:gd name="connsiteX1381" fmla="*/ 10345690 w 12192000"/>
              <a:gd name="connsiteY1381" fmla="*/ 1428600 h 6827006"/>
              <a:gd name="connsiteX1382" fmla="*/ 10060688 w 12192000"/>
              <a:gd name="connsiteY1382" fmla="*/ 1428600 h 6827006"/>
              <a:gd name="connsiteX1383" fmla="*/ 9987117 w 12192000"/>
              <a:gd name="connsiteY1383" fmla="*/ 1501929 h 6827006"/>
              <a:gd name="connsiteX1384" fmla="*/ 10060688 w 12192000"/>
              <a:gd name="connsiteY1384" fmla="*/ 1575257 h 6827006"/>
              <a:gd name="connsiteX1385" fmla="*/ 10134797 w 12192000"/>
              <a:gd name="connsiteY1385" fmla="*/ 1501929 h 6827006"/>
              <a:gd name="connsiteX1386" fmla="*/ 10060688 w 12192000"/>
              <a:gd name="connsiteY1386" fmla="*/ 1428600 h 6827006"/>
              <a:gd name="connsiteX1387" fmla="*/ 10345690 w 12192000"/>
              <a:gd name="connsiteY1387" fmla="*/ 1405244 h 6827006"/>
              <a:gd name="connsiteX1388" fmla="*/ 10442684 w 12192000"/>
              <a:gd name="connsiteY1388" fmla="*/ 1501929 h 6827006"/>
              <a:gd name="connsiteX1389" fmla="*/ 10345690 w 12192000"/>
              <a:gd name="connsiteY1389" fmla="*/ 1598613 h 6827006"/>
              <a:gd name="connsiteX1390" fmla="*/ 10249240 w 12192000"/>
              <a:gd name="connsiteY1390" fmla="*/ 1501929 h 6827006"/>
              <a:gd name="connsiteX1391" fmla="*/ 10345690 w 12192000"/>
              <a:gd name="connsiteY1391" fmla="*/ 1405244 h 6827006"/>
              <a:gd name="connsiteX1392" fmla="*/ 10060688 w 12192000"/>
              <a:gd name="connsiteY1392" fmla="*/ 1405244 h 6827006"/>
              <a:gd name="connsiteX1393" fmla="*/ 10157684 w 12192000"/>
              <a:gd name="connsiteY1393" fmla="*/ 1501929 h 6827006"/>
              <a:gd name="connsiteX1394" fmla="*/ 10060688 w 12192000"/>
              <a:gd name="connsiteY1394" fmla="*/ 1598613 h 6827006"/>
              <a:gd name="connsiteX1395" fmla="*/ 9964233 w 12192000"/>
              <a:gd name="connsiteY1395" fmla="*/ 1501929 h 6827006"/>
              <a:gd name="connsiteX1396" fmla="*/ 10060688 w 12192000"/>
              <a:gd name="connsiteY1396" fmla="*/ 1405244 h 6827006"/>
              <a:gd name="connsiteX1397" fmla="*/ 10716689 w 12192000"/>
              <a:gd name="connsiteY1397" fmla="*/ 1395641 h 6827006"/>
              <a:gd name="connsiteX1398" fmla="*/ 10741455 w 12192000"/>
              <a:gd name="connsiteY1398" fmla="*/ 1406058 h 6827006"/>
              <a:gd name="connsiteX1399" fmla="*/ 10747408 w 12192000"/>
              <a:gd name="connsiteY1399" fmla="*/ 1420731 h 6827006"/>
              <a:gd name="connsiteX1400" fmla="*/ 11516211 w 12192000"/>
              <a:gd name="connsiteY1400" fmla="*/ 2188845 h 6827006"/>
              <a:gd name="connsiteX1401" fmla="*/ 12192000 w 12192000"/>
              <a:gd name="connsiteY1401" fmla="*/ 2188845 h 6827006"/>
              <a:gd name="connsiteX1402" fmla="*/ 12192000 w 12192000"/>
              <a:gd name="connsiteY1402" fmla="*/ 2211637 h 6827006"/>
              <a:gd name="connsiteX1403" fmla="*/ 11506434 w 12192000"/>
              <a:gd name="connsiteY1403" fmla="*/ 2211637 h 6827006"/>
              <a:gd name="connsiteX1404" fmla="*/ 10743896 w 12192000"/>
              <a:gd name="connsiteY1404" fmla="*/ 1450323 h 6827006"/>
              <a:gd name="connsiteX1405" fmla="*/ 10741455 w 12192000"/>
              <a:gd name="connsiteY1405" fmla="*/ 1456290 h 6827006"/>
              <a:gd name="connsiteX1406" fmla="*/ 10716689 w 12192000"/>
              <a:gd name="connsiteY1406" fmla="*/ 1466912 h 6827006"/>
              <a:gd name="connsiteX1407" fmla="*/ 10682770 w 12192000"/>
              <a:gd name="connsiteY1407" fmla="*/ 1431278 h 6827006"/>
              <a:gd name="connsiteX1408" fmla="*/ 10716689 w 12192000"/>
              <a:gd name="connsiteY1408" fmla="*/ 1395641 h 6827006"/>
              <a:gd name="connsiteX1409" fmla="*/ 10590125 w 12192000"/>
              <a:gd name="connsiteY1409" fmla="*/ 1223276 h 6827006"/>
              <a:gd name="connsiteX1410" fmla="*/ 10710691 w 12192000"/>
              <a:gd name="connsiteY1410" fmla="*/ 1223276 h 6827006"/>
              <a:gd name="connsiteX1411" fmla="*/ 11563339 w 12192000"/>
              <a:gd name="connsiteY1411" fmla="*/ 2076328 h 6827006"/>
              <a:gd name="connsiteX1412" fmla="*/ 12192000 w 12192000"/>
              <a:gd name="connsiteY1412" fmla="*/ 2076328 h 6827006"/>
              <a:gd name="connsiteX1413" fmla="*/ 12192000 w 12192000"/>
              <a:gd name="connsiteY1413" fmla="*/ 2099677 h 6827006"/>
              <a:gd name="connsiteX1414" fmla="*/ 11554108 w 12192000"/>
              <a:gd name="connsiteY1414" fmla="*/ 2099677 h 6827006"/>
              <a:gd name="connsiteX1415" fmla="*/ 10700915 w 12192000"/>
              <a:gd name="connsiteY1415" fmla="*/ 1246625 h 6827006"/>
              <a:gd name="connsiteX1416" fmla="*/ 10599901 w 12192000"/>
              <a:gd name="connsiteY1416" fmla="*/ 1246625 h 6827006"/>
              <a:gd name="connsiteX1417" fmla="*/ 10552109 w 12192000"/>
              <a:gd name="connsiteY1417" fmla="*/ 1295495 h 6827006"/>
              <a:gd name="connsiteX1418" fmla="*/ 10552109 w 12192000"/>
              <a:gd name="connsiteY1418" fmla="*/ 1605548 h 6827006"/>
              <a:gd name="connsiteX1419" fmla="*/ 10424482 w 12192000"/>
              <a:gd name="connsiteY1419" fmla="*/ 1732610 h 6827006"/>
              <a:gd name="connsiteX1420" fmla="*/ 10040716 w 12192000"/>
              <a:gd name="connsiteY1420" fmla="*/ 1732610 h 6827006"/>
              <a:gd name="connsiteX1421" fmla="*/ 10034747 w 12192000"/>
              <a:gd name="connsiteY1421" fmla="*/ 1746633 h 6827006"/>
              <a:gd name="connsiteX1422" fmla="*/ 10009518 w 12192000"/>
              <a:gd name="connsiteY1422" fmla="*/ 1756588 h 6827006"/>
              <a:gd name="connsiteX1423" fmla="*/ 9973867 w 12192000"/>
              <a:gd name="connsiteY1423" fmla="*/ 1722145 h 6827006"/>
              <a:gd name="connsiteX1424" fmla="*/ 10009518 w 12192000"/>
              <a:gd name="connsiteY1424" fmla="*/ 1687703 h 6827006"/>
              <a:gd name="connsiteX1425" fmla="*/ 10034747 w 12192000"/>
              <a:gd name="connsiteY1425" fmla="*/ 1697659 h 6827006"/>
              <a:gd name="connsiteX1426" fmla="*/ 10039685 w 12192000"/>
              <a:gd name="connsiteY1426" fmla="*/ 1709259 h 6827006"/>
              <a:gd name="connsiteX1427" fmla="*/ 10414706 w 12192000"/>
              <a:gd name="connsiteY1427" fmla="*/ 1709259 h 6827006"/>
              <a:gd name="connsiteX1428" fmla="*/ 10528213 w 12192000"/>
              <a:gd name="connsiteY1428" fmla="*/ 1596317 h 6827006"/>
              <a:gd name="connsiteX1429" fmla="*/ 10528213 w 12192000"/>
              <a:gd name="connsiteY1429" fmla="*/ 1285720 h 6827006"/>
              <a:gd name="connsiteX1430" fmla="*/ 10467839 w 12192000"/>
              <a:gd name="connsiteY1430" fmla="*/ 1098789 h 6827006"/>
              <a:gd name="connsiteX1431" fmla="*/ 10729671 w 12192000"/>
              <a:gd name="connsiteY1431" fmla="*/ 1098789 h 6827006"/>
              <a:gd name="connsiteX1432" fmla="*/ 11597192 w 12192000"/>
              <a:gd name="connsiteY1432" fmla="*/ 1965463 h 6827006"/>
              <a:gd name="connsiteX1433" fmla="*/ 12192000 w 12192000"/>
              <a:gd name="connsiteY1433" fmla="*/ 1965463 h 6827006"/>
              <a:gd name="connsiteX1434" fmla="*/ 12192000 w 12192000"/>
              <a:gd name="connsiteY1434" fmla="*/ 1988800 h 6827006"/>
              <a:gd name="connsiteX1435" fmla="*/ 11587414 w 12192000"/>
              <a:gd name="connsiteY1435" fmla="*/ 1988800 h 6827006"/>
              <a:gd name="connsiteX1436" fmla="*/ 10719893 w 12192000"/>
              <a:gd name="connsiteY1436" fmla="*/ 1122126 h 6827006"/>
              <a:gd name="connsiteX1437" fmla="*/ 10477616 w 12192000"/>
              <a:gd name="connsiteY1437" fmla="*/ 1122126 h 6827006"/>
              <a:gd name="connsiteX1438" fmla="*/ 10361911 w 12192000"/>
              <a:gd name="connsiteY1438" fmla="*/ 1236090 h 6827006"/>
              <a:gd name="connsiteX1439" fmla="*/ 10103128 w 12192000"/>
              <a:gd name="connsiteY1439" fmla="*/ 1236090 h 6827006"/>
              <a:gd name="connsiteX1440" fmla="*/ 10097275 w 12192000"/>
              <a:gd name="connsiteY1440" fmla="*/ 1250614 h 6827006"/>
              <a:gd name="connsiteX1441" fmla="*/ 10072980 w 12192000"/>
              <a:gd name="connsiteY1441" fmla="*/ 1261031 h 6827006"/>
              <a:gd name="connsiteX1442" fmla="*/ 10038520 w 12192000"/>
              <a:gd name="connsiteY1442" fmla="*/ 1225396 h 6827006"/>
              <a:gd name="connsiteX1443" fmla="*/ 10072980 w 12192000"/>
              <a:gd name="connsiteY1443" fmla="*/ 1189760 h 6827006"/>
              <a:gd name="connsiteX1444" fmla="*/ 10097275 w 12192000"/>
              <a:gd name="connsiteY1444" fmla="*/ 1200177 h 6827006"/>
              <a:gd name="connsiteX1445" fmla="*/ 10102344 w 12192000"/>
              <a:gd name="connsiteY1445" fmla="*/ 1212756 h 6827006"/>
              <a:gd name="connsiteX1446" fmla="*/ 10353220 w 12192000"/>
              <a:gd name="connsiteY1446" fmla="*/ 1212756 h 6827006"/>
              <a:gd name="connsiteX1447" fmla="*/ 11598539 w 12192000"/>
              <a:gd name="connsiteY1447" fmla="*/ 629013 h 6827006"/>
              <a:gd name="connsiteX1448" fmla="*/ 11525184 w 12192000"/>
              <a:gd name="connsiteY1448" fmla="*/ 702340 h 6827006"/>
              <a:gd name="connsiteX1449" fmla="*/ 11598539 w 12192000"/>
              <a:gd name="connsiteY1449" fmla="*/ 775668 h 6827006"/>
              <a:gd name="connsiteX1450" fmla="*/ 11671900 w 12192000"/>
              <a:gd name="connsiteY1450" fmla="*/ 702340 h 6827006"/>
              <a:gd name="connsiteX1451" fmla="*/ 11598539 w 12192000"/>
              <a:gd name="connsiteY1451" fmla="*/ 629013 h 6827006"/>
              <a:gd name="connsiteX1452" fmla="*/ 11598539 w 12192000"/>
              <a:gd name="connsiteY1452" fmla="*/ 605657 h 6827006"/>
              <a:gd name="connsiteX1453" fmla="*/ 11695267 w 12192000"/>
              <a:gd name="connsiteY1453" fmla="*/ 702340 h 6827006"/>
              <a:gd name="connsiteX1454" fmla="*/ 11598539 w 12192000"/>
              <a:gd name="connsiteY1454" fmla="*/ 799024 h 6827006"/>
              <a:gd name="connsiteX1455" fmla="*/ 11501818 w 12192000"/>
              <a:gd name="connsiteY1455" fmla="*/ 702340 h 6827006"/>
              <a:gd name="connsiteX1456" fmla="*/ 11598539 w 12192000"/>
              <a:gd name="connsiteY1456" fmla="*/ 605657 h 6827006"/>
              <a:gd name="connsiteX1457" fmla="*/ 10501378 w 12192000"/>
              <a:gd name="connsiteY1457" fmla="*/ 169934 h 6827006"/>
              <a:gd name="connsiteX1458" fmla="*/ 11459610 w 12192000"/>
              <a:gd name="connsiteY1458" fmla="*/ 1126710 h 6827006"/>
              <a:gd name="connsiteX1459" fmla="*/ 12192000 w 12192000"/>
              <a:gd name="connsiteY1459" fmla="*/ 1126710 h 6827006"/>
              <a:gd name="connsiteX1460" fmla="*/ 12192000 w 12192000"/>
              <a:gd name="connsiteY1460" fmla="*/ 1150576 h 6827006"/>
              <a:gd name="connsiteX1461" fmla="*/ 11449831 w 12192000"/>
              <a:gd name="connsiteY1461" fmla="*/ 1150576 h 6827006"/>
              <a:gd name="connsiteX1462" fmla="*/ 10483993 w 12192000"/>
              <a:gd name="connsiteY1462" fmla="*/ 186206 h 6827006"/>
              <a:gd name="connsiteX1463" fmla="*/ 10888819 w 12192000"/>
              <a:gd name="connsiteY1463" fmla="*/ 165145 h 6827006"/>
              <a:gd name="connsiteX1464" fmla="*/ 11260298 w 12192000"/>
              <a:gd name="connsiteY1464" fmla="*/ 537220 h 6827006"/>
              <a:gd name="connsiteX1465" fmla="*/ 11705097 w 12192000"/>
              <a:gd name="connsiteY1465" fmla="*/ 537220 h 6827006"/>
              <a:gd name="connsiteX1466" fmla="*/ 11841414 w 12192000"/>
              <a:gd name="connsiteY1466" fmla="*/ 672669 h 6827006"/>
              <a:gd name="connsiteX1467" fmla="*/ 12125999 w 12192000"/>
              <a:gd name="connsiteY1467" fmla="*/ 672669 h 6827006"/>
              <a:gd name="connsiteX1468" fmla="*/ 12192000 w 12192000"/>
              <a:gd name="connsiteY1468" fmla="*/ 606852 h 6827006"/>
              <a:gd name="connsiteX1469" fmla="*/ 12192000 w 12192000"/>
              <a:gd name="connsiteY1469" fmla="*/ 639494 h 6827006"/>
              <a:gd name="connsiteX1470" fmla="*/ 12135773 w 12192000"/>
              <a:gd name="connsiteY1470" fmla="*/ 696059 h 6827006"/>
              <a:gd name="connsiteX1471" fmla="*/ 11831638 w 12192000"/>
              <a:gd name="connsiteY1471" fmla="*/ 696059 h 6827006"/>
              <a:gd name="connsiteX1472" fmla="*/ 11695321 w 12192000"/>
              <a:gd name="connsiteY1472" fmla="*/ 560611 h 6827006"/>
              <a:gd name="connsiteX1473" fmla="*/ 11251066 w 12192000"/>
              <a:gd name="connsiteY1473" fmla="*/ 560611 h 6827006"/>
              <a:gd name="connsiteX1474" fmla="*/ 10871984 w 12192000"/>
              <a:gd name="connsiteY1474" fmla="*/ 180919 h 6827006"/>
              <a:gd name="connsiteX1475" fmla="*/ 10681002 w 12192000"/>
              <a:gd name="connsiteY1475" fmla="*/ 117266 h 6827006"/>
              <a:gd name="connsiteX1476" fmla="*/ 11447453 w 12192000"/>
              <a:gd name="connsiteY1476" fmla="*/ 883398 h 6827006"/>
              <a:gd name="connsiteX1477" fmla="*/ 12038994 w 12192000"/>
              <a:gd name="connsiteY1477" fmla="*/ 883398 h 6827006"/>
              <a:gd name="connsiteX1478" fmla="*/ 12192000 w 12192000"/>
              <a:gd name="connsiteY1478" fmla="*/ 730900 h 6827006"/>
              <a:gd name="connsiteX1479" fmla="*/ 12192000 w 12192000"/>
              <a:gd name="connsiteY1479" fmla="*/ 763662 h 6827006"/>
              <a:gd name="connsiteX1480" fmla="*/ 12048771 w 12192000"/>
              <a:gd name="connsiteY1480" fmla="*/ 906730 h 6827006"/>
              <a:gd name="connsiteX1481" fmla="*/ 11438218 w 12192000"/>
              <a:gd name="connsiteY1481" fmla="*/ 906730 h 6827006"/>
              <a:gd name="connsiteX1482" fmla="*/ 10663619 w 12192000"/>
              <a:gd name="connsiteY1482" fmla="*/ 134085 h 6827006"/>
              <a:gd name="connsiteX1483" fmla="*/ 10574538 w 12192000"/>
              <a:gd name="connsiteY1483" fmla="*/ 102902 h 6827006"/>
              <a:gd name="connsiteX1484" fmla="*/ 11459504 w 12192000"/>
              <a:gd name="connsiteY1484" fmla="*/ 1022215 h 6827006"/>
              <a:gd name="connsiteX1485" fmla="*/ 12192000 w 12192000"/>
              <a:gd name="connsiteY1485" fmla="*/ 1022215 h 6827006"/>
              <a:gd name="connsiteX1486" fmla="*/ 12192000 w 12192000"/>
              <a:gd name="connsiteY1486" fmla="*/ 1045579 h 6827006"/>
              <a:gd name="connsiteX1487" fmla="*/ 11449723 w 12192000"/>
              <a:gd name="connsiteY1487" fmla="*/ 1045579 h 6827006"/>
              <a:gd name="connsiteX1488" fmla="*/ 10558241 w 12192000"/>
              <a:gd name="connsiteY1488" fmla="*/ 118659 h 6827006"/>
              <a:gd name="connsiteX1489" fmla="*/ 9106950 w 12192000"/>
              <a:gd name="connsiteY1489" fmla="*/ 76569 h 6827006"/>
              <a:gd name="connsiteX1490" fmla="*/ 9577261 w 12192000"/>
              <a:gd name="connsiteY1490" fmla="*/ 547842 h 6827006"/>
              <a:gd name="connsiteX1491" fmla="*/ 10004670 w 12192000"/>
              <a:gd name="connsiteY1491" fmla="*/ 547842 h 6827006"/>
              <a:gd name="connsiteX1492" fmla="*/ 10215930 w 12192000"/>
              <a:gd name="connsiteY1492" fmla="*/ 757958 h 6827006"/>
              <a:gd name="connsiteX1493" fmla="*/ 10821471 w 12192000"/>
              <a:gd name="connsiteY1493" fmla="*/ 757958 h 6827006"/>
              <a:gd name="connsiteX1494" fmla="*/ 11371076 w 12192000"/>
              <a:gd name="connsiteY1494" fmla="*/ 1308500 h 6827006"/>
              <a:gd name="connsiteX1495" fmla="*/ 12192000 w 12192000"/>
              <a:gd name="connsiteY1495" fmla="*/ 1308500 h 6827006"/>
              <a:gd name="connsiteX1496" fmla="*/ 12192000 w 12192000"/>
              <a:gd name="connsiteY1496" fmla="*/ 1331847 h 6827006"/>
              <a:gd name="connsiteX1497" fmla="*/ 11361300 w 12192000"/>
              <a:gd name="connsiteY1497" fmla="*/ 1331847 h 6827006"/>
              <a:gd name="connsiteX1498" fmla="*/ 10811695 w 12192000"/>
              <a:gd name="connsiteY1498" fmla="*/ 781305 h 6827006"/>
              <a:gd name="connsiteX1499" fmla="*/ 10206156 w 12192000"/>
              <a:gd name="connsiteY1499" fmla="*/ 781305 h 6827006"/>
              <a:gd name="connsiteX1500" fmla="*/ 9994895 w 12192000"/>
              <a:gd name="connsiteY1500" fmla="*/ 570101 h 6827006"/>
              <a:gd name="connsiteX1501" fmla="*/ 9568030 w 12192000"/>
              <a:gd name="connsiteY1501" fmla="*/ 570101 h 6827006"/>
              <a:gd name="connsiteX1502" fmla="*/ 9090112 w 12192000"/>
              <a:gd name="connsiteY1502" fmla="*/ 93400 h 6827006"/>
              <a:gd name="connsiteX1503" fmla="*/ 10842236 w 12192000"/>
              <a:gd name="connsiteY1503" fmla="*/ 7143 h 6827006"/>
              <a:gd name="connsiteX1504" fmla="*/ 11296471 w 12192000"/>
              <a:gd name="connsiteY1504" fmla="*/ 461996 h 6827006"/>
              <a:gd name="connsiteX1505" fmla="*/ 12192000 w 12192000"/>
              <a:gd name="connsiteY1505" fmla="*/ 461996 h 6827006"/>
              <a:gd name="connsiteX1506" fmla="*/ 12192000 w 12192000"/>
              <a:gd name="connsiteY1506" fmla="*/ 485391 h 6827006"/>
              <a:gd name="connsiteX1507" fmla="*/ 11286691 w 12192000"/>
              <a:gd name="connsiteY1507" fmla="*/ 485391 h 6827006"/>
              <a:gd name="connsiteX1508" fmla="*/ 10826480 w 12192000"/>
              <a:gd name="connsiteY1508" fmla="*/ 24555 h 6827006"/>
              <a:gd name="connsiteX1509" fmla="*/ 10930774 w 12192000"/>
              <a:gd name="connsiteY1509" fmla="*/ 0 h 6827006"/>
              <a:gd name="connsiteX1510" fmla="*/ 11319262 w 12192000"/>
              <a:gd name="connsiteY1510" fmla="*/ 388401 h 6827006"/>
              <a:gd name="connsiteX1511" fmla="*/ 12192000 w 12192000"/>
              <a:gd name="connsiteY1511" fmla="*/ 388401 h 6827006"/>
              <a:gd name="connsiteX1512" fmla="*/ 12192000 w 12192000"/>
              <a:gd name="connsiteY1512" fmla="*/ 411216 h 6827006"/>
              <a:gd name="connsiteX1513" fmla="*/ 11309481 w 12192000"/>
              <a:gd name="connsiteY1513" fmla="*/ 411216 h 6827006"/>
              <a:gd name="connsiteX1514" fmla="*/ 10915016 w 12192000"/>
              <a:gd name="connsiteY1514" fmla="*/ 16296 h 68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Lst>
            <a:rect l="l" t="t" r="r" b="b"/>
            <a:pathLst>
              <a:path w="12192000" h="6827006">
                <a:moveTo>
                  <a:pt x="4450854" y="6822737"/>
                </a:moveTo>
                <a:lnTo>
                  <a:pt x="5253370" y="6822737"/>
                </a:lnTo>
                <a:lnTo>
                  <a:pt x="5257626" y="6827006"/>
                </a:lnTo>
                <a:lnTo>
                  <a:pt x="4446587" y="6827006"/>
                </a:lnTo>
                <a:close/>
                <a:moveTo>
                  <a:pt x="8421608" y="6810417"/>
                </a:moveTo>
                <a:cubicBezTo>
                  <a:pt x="8433306" y="6810417"/>
                  <a:pt x="8445006" y="6814852"/>
                  <a:pt x="8453882" y="6823724"/>
                </a:cubicBezTo>
                <a:lnTo>
                  <a:pt x="8455237" y="6827006"/>
                </a:lnTo>
                <a:lnTo>
                  <a:pt x="8387978" y="6827006"/>
                </a:lnTo>
                <a:lnTo>
                  <a:pt x="8389332" y="6823724"/>
                </a:lnTo>
                <a:cubicBezTo>
                  <a:pt x="8398208" y="6814852"/>
                  <a:pt x="8409908" y="6810417"/>
                  <a:pt x="8421608" y="6810417"/>
                </a:cubicBezTo>
                <a:close/>
                <a:moveTo>
                  <a:pt x="10286368" y="6798798"/>
                </a:moveTo>
                <a:cubicBezTo>
                  <a:pt x="10296135" y="6798798"/>
                  <a:pt x="10304683" y="6802701"/>
                  <a:pt x="10310785" y="6808889"/>
                </a:cubicBezTo>
                <a:lnTo>
                  <a:pt x="10315483" y="6820344"/>
                </a:lnTo>
                <a:lnTo>
                  <a:pt x="10362313" y="6820344"/>
                </a:lnTo>
                <a:lnTo>
                  <a:pt x="10368988" y="6827006"/>
                </a:lnTo>
                <a:lnTo>
                  <a:pt x="10254043" y="6827006"/>
                </a:lnTo>
                <a:lnTo>
                  <a:pt x="10261680" y="6808889"/>
                </a:lnTo>
                <a:cubicBezTo>
                  <a:pt x="10267920" y="6802700"/>
                  <a:pt x="10276602" y="6798798"/>
                  <a:pt x="10286368" y="6798798"/>
                </a:cubicBezTo>
                <a:close/>
                <a:moveTo>
                  <a:pt x="8791092" y="6794010"/>
                </a:moveTo>
                <a:cubicBezTo>
                  <a:pt x="8800784" y="6794010"/>
                  <a:pt x="8809532" y="6797807"/>
                  <a:pt x="8815860" y="6804044"/>
                </a:cubicBezTo>
                <a:lnTo>
                  <a:pt x="8821624" y="6817950"/>
                </a:lnTo>
                <a:lnTo>
                  <a:pt x="8946405" y="6817950"/>
                </a:lnTo>
                <a:lnTo>
                  <a:pt x="8955476" y="6827006"/>
                </a:lnTo>
                <a:lnTo>
                  <a:pt x="8757849" y="6827006"/>
                </a:lnTo>
                <a:lnTo>
                  <a:pt x="8766866" y="6804044"/>
                </a:lnTo>
                <a:cubicBezTo>
                  <a:pt x="8772922" y="6797807"/>
                  <a:pt x="8781401" y="6794010"/>
                  <a:pt x="8791092" y="6794010"/>
                </a:cubicBezTo>
                <a:close/>
                <a:moveTo>
                  <a:pt x="486138" y="6772465"/>
                </a:moveTo>
                <a:cubicBezTo>
                  <a:pt x="512689" y="6772465"/>
                  <a:pt x="536803" y="6783329"/>
                  <a:pt x="554278" y="6800846"/>
                </a:cubicBezTo>
                <a:lnTo>
                  <a:pt x="571904" y="6827006"/>
                </a:lnTo>
                <a:lnTo>
                  <a:pt x="544723" y="6827006"/>
                </a:lnTo>
                <a:lnTo>
                  <a:pt x="538022" y="6817209"/>
                </a:lnTo>
                <a:cubicBezTo>
                  <a:pt x="524611" y="6803969"/>
                  <a:pt x="506188" y="6795821"/>
                  <a:pt x="486138" y="6795821"/>
                </a:cubicBezTo>
                <a:cubicBezTo>
                  <a:pt x="465817" y="6795821"/>
                  <a:pt x="447393" y="6803969"/>
                  <a:pt x="434049" y="6817209"/>
                </a:cubicBezTo>
                <a:lnTo>
                  <a:pt x="427401" y="6827006"/>
                </a:lnTo>
                <a:lnTo>
                  <a:pt x="399847" y="6827006"/>
                </a:lnTo>
                <a:lnTo>
                  <a:pt x="417522" y="6800846"/>
                </a:lnTo>
                <a:cubicBezTo>
                  <a:pt x="435065" y="6783329"/>
                  <a:pt x="459315" y="6772465"/>
                  <a:pt x="486138" y="6772465"/>
                </a:cubicBezTo>
                <a:close/>
                <a:moveTo>
                  <a:pt x="7402579" y="6748525"/>
                </a:moveTo>
                <a:cubicBezTo>
                  <a:pt x="7442519" y="6748525"/>
                  <a:pt x="7476956" y="6772968"/>
                  <a:pt x="7491679" y="6807646"/>
                </a:cubicBezTo>
                <a:lnTo>
                  <a:pt x="7495609" y="6827006"/>
                </a:lnTo>
                <a:lnTo>
                  <a:pt x="7472218" y="6827006"/>
                </a:lnTo>
                <a:lnTo>
                  <a:pt x="7470131" y="6816795"/>
                </a:lnTo>
                <a:cubicBezTo>
                  <a:pt x="7458923" y="6790519"/>
                  <a:pt x="7432737" y="6771881"/>
                  <a:pt x="7402579" y="6771881"/>
                </a:cubicBezTo>
                <a:cubicBezTo>
                  <a:pt x="7372013" y="6771881"/>
                  <a:pt x="7346031" y="6790519"/>
                  <a:pt x="7334951" y="6816795"/>
                </a:cubicBezTo>
                <a:lnTo>
                  <a:pt x="7332892" y="6827006"/>
                </a:lnTo>
                <a:lnTo>
                  <a:pt x="7309512" y="6827006"/>
                </a:lnTo>
                <a:lnTo>
                  <a:pt x="7313402" y="6807646"/>
                </a:lnTo>
                <a:cubicBezTo>
                  <a:pt x="7327998" y="6772968"/>
                  <a:pt x="7362232" y="6748525"/>
                  <a:pt x="7402579" y="6748525"/>
                </a:cubicBezTo>
                <a:close/>
                <a:moveTo>
                  <a:pt x="8193195" y="6734162"/>
                </a:moveTo>
                <a:cubicBezTo>
                  <a:pt x="8232804" y="6734162"/>
                  <a:pt x="8267226" y="6758536"/>
                  <a:pt x="8281961" y="6793118"/>
                </a:cubicBezTo>
                <a:lnTo>
                  <a:pt x="8288869" y="6827006"/>
                </a:lnTo>
                <a:lnTo>
                  <a:pt x="8265979" y="6827006"/>
                </a:lnTo>
                <a:lnTo>
                  <a:pt x="8260890" y="6802241"/>
                </a:lnTo>
                <a:cubicBezTo>
                  <a:pt x="8249653" y="6776038"/>
                  <a:pt x="8223403" y="6757453"/>
                  <a:pt x="8193195" y="6757453"/>
                </a:cubicBezTo>
                <a:cubicBezTo>
                  <a:pt x="8162544" y="6757453"/>
                  <a:pt x="8136183" y="6776038"/>
                  <a:pt x="8124918" y="6802241"/>
                </a:cubicBezTo>
                <a:lnTo>
                  <a:pt x="8119821" y="6827006"/>
                </a:lnTo>
                <a:lnTo>
                  <a:pt x="8096929" y="6827006"/>
                </a:lnTo>
                <a:lnTo>
                  <a:pt x="8103846" y="6793118"/>
                </a:lnTo>
                <a:cubicBezTo>
                  <a:pt x="8118610" y="6758536"/>
                  <a:pt x="8153144" y="6734162"/>
                  <a:pt x="8193195" y="6734162"/>
                </a:cubicBezTo>
                <a:close/>
                <a:moveTo>
                  <a:pt x="6510785" y="6729891"/>
                </a:moveTo>
                <a:cubicBezTo>
                  <a:pt x="6530719" y="6729891"/>
                  <a:pt x="6550718" y="6737591"/>
                  <a:pt x="6566125" y="6752991"/>
                </a:cubicBezTo>
                <a:cubicBezTo>
                  <a:pt x="6581260" y="6768390"/>
                  <a:pt x="6588828" y="6788382"/>
                  <a:pt x="6588828" y="6808374"/>
                </a:cubicBezTo>
                <a:lnTo>
                  <a:pt x="6581191" y="6827006"/>
                </a:lnTo>
                <a:lnTo>
                  <a:pt x="6440246" y="6827006"/>
                </a:lnTo>
                <a:lnTo>
                  <a:pt x="6432336" y="6808374"/>
                </a:lnTo>
                <a:cubicBezTo>
                  <a:pt x="6432336" y="6788383"/>
                  <a:pt x="6440174" y="6768389"/>
                  <a:pt x="6455851" y="6752991"/>
                </a:cubicBezTo>
                <a:cubicBezTo>
                  <a:pt x="6470985" y="6737591"/>
                  <a:pt x="6490851" y="6729891"/>
                  <a:pt x="6510785" y="6729891"/>
                </a:cubicBezTo>
                <a:close/>
                <a:moveTo>
                  <a:pt x="1412454" y="6710222"/>
                </a:moveTo>
                <a:cubicBezTo>
                  <a:pt x="1465559" y="6710222"/>
                  <a:pt x="1509451" y="6753435"/>
                  <a:pt x="1509451" y="6806366"/>
                </a:cubicBezTo>
                <a:lnTo>
                  <a:pt x="1505222" y="6827006"/>
                </a:lnTo>
                <a:lnTo>
                  <a:pt x="1481468" y="6827006"/>
                </a:lnTo>
                <a:lnTo>
                  <a:pt x="1485609" y="6806366"/>
                </a:lnTo>
                <a:cubicBezTo>
                  <a:pt x="1485609" y="6766397"/>
                  <a:pt x="1453096" y="6733449"/>
                  <a:pt x="1412454" y="6733449"/>
                </a:cubicBezTo>
                <a:cubicBezTo>
                  <a:pt x="1372354" y="6733449"/>
                  <a:pt x="1339299" y="6766397"/>
                  <a:pt x="1339299" y="6806366"/>
                </a:cubicBezTo>
                <a:lnTo>
                  <a:pt x="1343496" y="6827006"/>
                </a:lnTo>
                <a:lnTo>
                  <a:pt x="1320182" y="6827006"/>
                </a:lnTo>
                <a:lnTo>
                  <a:pt x="1315999" y="6806366"/>
                </a:lnTo>
                <a:cubicBezTo>
                  <a:pt x="1315999" y="6753435"/>
                  <a:pt x="1359349" y="6710222"/>
                  <a:pt x="1412454" y="6710222"/>
                </a:cubicBezTo>
                <a:close/>
                <a:moveTo>
                  <a:pt x="833140" y="6664737"/>
                </a:moveTo>
                <a:cubicBezTo>
                  <a:pt x="887480" y="6664737"/>
                  <a:pt x="929865" y="6708069"/>
                  <a:pt x="929865" y="6761692"/>
                </a:cubicBezTo>
                <a:cubicBezTo>
                  <a:pt x="929865" y="6774963"/>
                  <a:pt x="927216" y="6787624"/>
                  <a:pt x="922394" y="6799151"/>
                </a:cubicBezTo>
                <a:lnTo>
                  <a:pt x="903753" y="6827006"/>
                </a:lnTo>
                <a:lnTo>
                  <a:pt x="864924" y="6827006"/>
                </a:lnTo>
                <a:lnTo>
                  <a:pt x="885103" y="6813488"/>
                </a:lnTo>
                <a:cubicBezTo>
                  <a:pt x="898348" y="6800285"/>
                  <a:pt x="906499" y="6782004"/>
                  <a:pt x="906499" y="6761692"/>
                </a:cubicBezTo>
                <a:cubicBezTo>
                  <a:pt x="906499" y="6721611"/>
                  <a:pt x="873894" y="6688569"/>
                  <a:pt x="833140" y="6688569"/>
                </a:cubicBezTo>
                <a:cubicBezTo>
                  <a:pt x="792928" y="6688569"/>
                  <a:pt x="759781" y="6721611"/>
                  <a:pt x="759781" y="6761692"/>
                </a:cubicBezTo>
                <a:cubicBezTo>
                  <a:pt x="759781" y="6782004"/>
                  <a:pt x="768068" y="6800285"/>
                  <a:pt x="781381" y="6813488"/>
                </a:cubicBezTo>
                <a:lnTo>
                  <a:pt x="801582" y="6827006"/>
                </a:lnTo>
                <a:lnTo>
                  <a:pt x="762911" y="6827006"/>
                </a:lnTo>
                <a:lnTo>
                  <a:pt x="744039" y="6799151"/>
                </a:lnTo>
                <a:cubicBezTo>
                  <a:pt x="739131" y="6787624"/>
                  <a:pt x="736414" y="6774963"/>
                  <a:pt x="736414" y="6761692"/>
                </a:cubicBezTo>
                <a:cubicBezTo>
                  <a:pt x="736414" y="6708069"/>
                  <a:pt x="779886" y="6664737"/>
                  <a:pt x="833140" y="6664737"/>
                </a:cubicBezTo>
                <a:close/>
                <a:moveTo>
                  <a:pt x="1896615" y="6614464"/>
                </a:moveTo>
                <a:cubicBezTo>
                  <a:pt x="1917457" y="6614464"/>
                  <a:pt x="1933363" y="6629951"/>
                  <a:pt x="1933363" y="6649177"/>
                </a:cubicBezTo>
                <a:cubicBezTo>
                  <a:pt x="1933363" y="6658788"/>
                  <a:pt x="1929386" y="6667334"/>
                  <a:pt x="1922803" y="6673475"/>
                </a:cubicBezTo>
                <a:lnTo>
                  <a:pt x="1909905" y="6678342"/>
                </a:lnTo>
                <a:lnTo>
                  <a:pt x="1909905" y="6827006"/>
                </a:lnTo>
                <a:lnTo>
                  <a:pt x="1886006" y="6827006"/>
                </a:lnTo>
                <a:lnTo>
                  <a:pt x="1886006" y="6679036"/>
                </a:lnTo>
                <a:lnTo>
                  <a:pt x="1872345" y="6673475"/>
                </a:lnTo>
                <a:cubicBezTo>
                  <a:pt x="1866039" y="6667334"/>
                  <a:pt x="1862063" y="6658788"/>
                  <a:pt x="1862063" y="6649177"/>
                </a:cubicBezTo>
                <a:cubicBezTo>
                  <a:pt x="1862063" y="6629951"/>
                  <a:pt x="1877966" y="6614464"/>
                  <a:pt x="1896615" y="6614464"/>
                </a:cubicBezTo>
                <a:close/>
                <a:moveTo>
                  <a:pt x="8520071" y="6561797"/>
                </a:moveTo>
                <a:cubicBezTo>
                  <a:pt x="8527060" y="6561797"/>
                  <a:pt x="8533511" y="6564677"/>
                  <a:pt x="8538215" y="6569341"/>
                </a:cubicBezTo>
                <a:lnTo>
                  <a:pt x="8541079" y="6576161"/>
                </a:lnTo>
                <a:lnTo>
                  <a:pt x="9080956" y="6576161"/>
                </a:lnTo>
                <a:lnTo>
                  <a:pt x="9332017" y="6827006"/>
                </a:lnTo>
                <a:lnTo>
                  <a:pt x="9299801" y="6827006"/>
                </a:lnTo>
                <a:lnTo>
                  <a:pt x="9071180" y="6598428"/>
                </a:lnTo>
                <a:lnTo>
                  <a:pt x="8541486" y="6598428"/>
                </a:lnTo>
                <a:lnTo>
                  <a:pt x="8538215" y="6606509"/>
                </a:lnTo>
                <a:cubicBezTo>
                  <a:pt x="8533511" y="6611172"/>
                  <a:pt x="8527060" y="6613915"/>
                  <a:pt x="8520071" y="6613915"/>
                </a:cubicBezTo>
                <a:cubicBezTo>
                  <a:pt x="8505552" y="6613915"/>
                  <a:pt x="8493724" y="6602943"/>
                  <a:pt x="8493724" y="6587582"/>
                </a:cubicBezTo>
                <a:cubicBezTo>
                  <a:pt x="8493724" y="6573318"/>
                  <a:pt x="8505552" y="6561797"/>
                  <a:pt x="8520071" y="6561797"/>
                </a:cubicBezTo>
                <a:close/>
                <a:moveTo>
                  <a:pt x="7906065" y="6510939"/>
                </a:moveTo>
                <a:cubicBezTo>
                  <a:pt x="7864996" y="6510939"/>
                  <a:pt x="7832034" y="6543531"/>
                  <a:pt x="7832034" y="6584267"/>
                </a:cubicBezTo>
                <a:cubicBezTo>
                  <a:pt x="7832034" y="6624462"/>
                  <a:pt x="7864996" y="6657596"/>
                  <a:pt x="7906065" y="6657596"/>
                </a:cubicBezTo>
                <a:cubicBezTo>
                  <a:pt x="7946051" y="6657596"/>
                  <a:pt x="7977934" y="6624462"/>
                  <a:pt x="7977934" y="6584267"/>
                </a:cubicBezTo>
                <a:cubicBezTo>
                  <a:pt x="7977934" y="6543531"/>
                  <a:pt x="7946051" y="6510939"/>
                  <a:pt x="7906065" y="6510939"/>
                </a:cubicBezTo>
                <a:close/>
                <a:moveTo>
                  <a:pt x="7402579" y="6510939"/>
                </a:moveTo>
                <a:cubicBezTo>
                  <a:pt x="7361824" y="6510939"/>
                  <a:pt x="7329220" y="6543531"/>
                  <a:pt x="7329220" y="6584267"/>
                </a:cubicBezTo>
                <a:cubicBezTo>
                  <a:pt x="7329220" y="6624462"/>
                  <a:pt x="7361824" y="6657596"/>
                  <a:pt x="7402579" y="6657596"/>
                </a:cubicBezTo>
                <a:cubicBezTo>
                  <a:pt x="7442790" y="6657596"/>
                  <a:pt x="7475939" y="6624462"/>
                  <a:pt x="7475939" y="6584267"/>
                </a:cubicBezTo>
                <a:cubicBezTo>
                  <a:pt x="7475939" y="6543531"/>
                  <a:pt x="7442790" y="6510939"/>
                  <a:pt x="7402579" y="6510939"/>
                </a:cubicBezTo>
                <a:close/>
                <a:moveTo>
                  <a:pt x="7131946" y="6510939"/>
                </a:moveTo>
                <a:cubicBezTo>
                  <a:pt x="7091191" y="6510939"/>
                  <a:pt x="7058586" y="6543531"/>
                  <a:pt x="7058586" y="6584267"/>
                </a:cubicBezTo>
                <a:cubicBezTo>
                  <a:pt x="7058586" y="6624462"/>
                  <a:pt x="7091191" y="6657596"/>
                  <a:pt x="7131946" y="6657596"/>
                </a:cubicBezTo>
                <a:cubicBezTo>
                  <a:pt x="7173244" y="6657596"/>
                  <a:pt x="7205306" y="6624462"/>
                  <a:pt x="7205306" y="6584267"/>
                </a:cubicBezTo>
                <a:cubicBezTo>
                  <a:pt x="7205306" y="6543531"/>
                  <a:pt x="7173244" y="6510939"/>
                  <a:pt x="7131946" y="6510939"/>
                </a:cubicBezTo>
                <a:close/>
                <a:moveTo>
                  <a:pt x="7906065" y="6487584"/>
                </a:moveTo>
                <a:cubicBezTo>
                  <a:pt x="7959020" y="6487584"/>
                  <a:pt x="8002251" y="6531037"/>
                  <a:pt x="8002251" y="6584267"/>
                </a:cubicBezTo>
                <a:cubicBezTo>
                  <a:pt x="8002251" y="6637499"/>
                  <a:pt x="7959020" y="6680952"/>
                  <a:pt x="7906065" y="6680952"/>
                </a:cubicBezTo>
                <a:cubicBezTo>
                  <a:pt x="7852027" y="6680952"/>
                  <a:pt x="7808797" y="6637499"/>
                  <a:pt x="7808797" y="6584267"/>
                </a:cubicBezTo>
                <a:cubicBezTo>
                  <a:pt x="7808797" y="6531037"/>
                  <a:pt x="7852027" y="6487584"/>
                  <a:pt x="7906065" y="6487584"/>
                </a:cubicBezTo>
                <a:close/>
                <a:moveTo>
                  <a:pt x="7402579" y="6487584"/>
                </a:moveTo>
                <a:cubicBezTo>
                  <a:pt x="7455832" y="6487584"/>
                  <a:pt x="7499304" y="6531037"/>
                  <a:pt x="7499304" y="6584267"/>
                </a:cubicBezTo>
                <a:cubicBezTo>
                  <a:pt x="7499304" y="6637499"/>
                  <a:pt x="7455832" y="6680952"/>
                  <a:pt x="7402579" y="6680952"/>
                </a:cubicBezTo>
                <a:cubicBezTo>
                  <a:pt x="7348783" y="6680952"/>
                  <a:pt x="7305854" y="6637499"/>
                  <a:pt x="7305854" y="6584267"/>
                </a:cubicBezTo>
                <a:cubicBezTo>
                  <a:pt x="7305854" y="6531037"/>
                  <a:pt x="7348783" y="6487584"/>
                  <a:pt x="7402579" y="6487584"/>
                </a:cubicBezTo>
                <a:close/>
                <a:moveTo>
                  <a:pt x="7131946" y="6487584"/>
                </a:moveTo>
                <a:cubicBezTo>
                  <a:pt x="7185200" y="6487584"/>
                  <a:pt x="7228672" y="6531037"/>
                  <a:pt x="7228672" y="6584267"/>
                </a:cubicBezTo>
                <a:cubicBezTo>
                  <a:pt x="7228672" y="6637499"/>
                  <a:pt x="7185200" y="6680952"/>
                  <a:pt x="7131946" y="6680952"/>
                </a:cubicBezTo>
                <a:cubicBezTo>
                  <a:pt x="7078692" y="6680952"/>
                  <a:pt x="7035220" y="6637499"/>
                  <a:pt x="7035220" y="6584267"/>
                </a:cubicBezTo>
                <a:cubicBezTo>
                  <a:pt x="7035220" y="6531037"/>
                  <a:pt x="7078692" y="6487584"/>
                  <a:pt x="7131946" y="6487584"/>
                </a:cubicBezTo>
                <a:close/>
                <a:moveTo>
                  <a:pt x="2535972" y="6455749"/>
                </a:moveTo>
                <a:cubicBezTo>
                  <a:pt x="2495761" y="6455749"/>
                  <a:pt x="2462614" y="6489238"/>
                  <a:pt x="2462614" y="6528668"/>
                </a:cubicBezTo>
                <a:cubicBezTo>
                  <a:pt x="2462614" y="6569718"/>
                  <a:pt x="2495761" y="6602667"/>
                  <a:pt x="2535972" y="6602667"/>
                </a:cubicBezTo>
                <a:cubicBezTo>
                  <a:pt x="2577272" y="6602667"/>
                  <a:pt x="2610418" y="6569718"/>
                  <a:pt x="2610418" y="6528668"/>
                </a:cubicBezTo>
                <a:cubicBezTo>
                  <a:pt x="2610418" y="6489238"/>
                  <a:pt x="2577272" y="6455749"/>
                  <a:pt x="2535972" y="6455749"/>
                </a:cubicBezTo>
                <a:close/>
                <a:moveTo>
                  <a:pt x="2234204" y="6455749"/>
                </a:moveTo>
                <a:cubicBezTo>
                  <a:pt x="2193993" y="6455749"/>
                  <a:pt x="2160847" y="6489238"/>
                  <a:pt x="2160847" y="6528668"/>
                </a:cubicBezTo>
                <a:cubicBezTo>
                  <a:pt x="2160847" y="6569718"/>
                  <a:pt x="2193993" y="6602667"/>
                  <a:pt x="2234204" y="6602667"/>
                </a:cubicBezTo>
                <a:cubicBezTo>
                  <a:pt x="2275504" y="6602667"/>
                  <a:pt x="2307564" y="6569718"/>
                  <a:pt x="2307564" y="6528668"/>
                </a:cubicBezTo>
                <a:cubicBezTo>
                  <a:pt x="2307564" y="6489238"/>
                  <a:pt x="2275504" y="6455749"/>
                  <a:pt x="2234204" y="6455749"/>
                </a:cubicBezTo>
                <a:close/>
                <a:moveTo>
                  <a:pt x="8315950" y="6434917"/>
                </a:moveTo>
                <a:lnTo>
                  <a:pt x="9333541" y="6434917"/>
                </a:lnTo>
                <a:lnTo>
                  <a:pt x="9725866" y="6827006"/>
                </a:lnTo>
                <a:lnTo>
                  <a:pt x="9693065" y="6827006"/>
                </a:lnTo>
                <a:lnTo>
                  <a:pt x="9323769" y="6458251"/>
                </a:lnTo>
                <a:lnTo>
                  <a:pt x="8325724" y="6458251"/>
                </a:lnTo>
                <a:lnTo>
                  <a:pt x="8261651" y="6521882"/>
                </a:lnTo>
                <a:lnTo>
                  <a:pt x="8267079" y="6534993"/>
                </a:lnTo>
                <a:cubicBezTo>
                  <a:pt x="8267079" y="6543900"/>
                  <a:pt x="8263706" y="6552874"/>
                  <a:pt x="8256961" y="6559838"/>
                </a:cubicBezTo>
                <a:cubicBezTo>
                  <a:pt x="8243468" y="6573231"/>
                  <a:pt x="8221879" y="6573231"/>
                  <a:pt x="8207847" y="6559838"/>
                </a:cubicBezTo>
                <a:cubicBezTo>
                  <a:pt x="8194388" y="6545910"/>
                  <a:pt x="8194388" y="6523945"/>
                  <a:pt x="8207847" y="6510552"/>
                </a:cubicBezTo>
                <a:cubicBezTo>
                  <a:pt x="8214861" y="6503857"/>
                  <a:pt x="8223769" y="6500508"/>
                  <a:pt x="8232606" y="6500508"/>
                </a:cubicBezTo>
                <a:lnTo>
                  <a:pt x="8244850" y="6505557"/>
                </a:lnTo>
                <a:close/>
                <a:moveTo>
                  <a:pt x="2535972" y="6432523"/>
                </a:moveTo>
                <a:cubicBezTo>
                  <a:pt x="2589226" y="6432523"/>
                  <a:pt x="2632698" y="6475735"/>
                  <a:pt x="2632698" y="6528668"/>
                </a:cubicBezTo>
                <a:cubicBezTo>
                  <a:pt x="2632698" y="6582682"/>
                  <a:pt x="2589226" y="6625894"/>
                  <a:pt x="2535972" y="6625894"/>
                </a:cubicBezTo>
                <a:cubicBezTo>
                  <a:pt x="2482720" y="6625894"/>
                  <a:pt x="2439248" y="6582682"/>
                  <a:pt x="2439248" y="6528668"/>
                </a:cubicBezTo>
                <a:cubicBezTo>
                  <a:pt x="2439248" y="6475735"/>
                  <a:pt x="2482720" y="6432523"/>
                  <a:pt x="2535972" y="6432523"/>
                </a:cubicBezTo>
                <a:close/>
                <a:moveTo>
                  <a:pt x="2234204" y="6432523"/>
                </a:moveTo>
                <a:cubicBezTo>
                  <a:pt x="2288545" y="6432523"/>
                  <a:pt x="2330930" y="6475735"/>
                  <a:pt x="2330930" y="6528668"/>
                </a:cubicBezTo>
                <a:cubicBezTo>
                  <a:pt x="2330930" y="6582682"/>
                  <a:pt x="2288545" y="6625894"/>
                  <a:pt x="2234204" y="6625894"/>
                </a:cubicBezTo>
                <a:cubicBezTo>
                  <a:pt x="2180952" y="6625894"/>
                  <a:pt x="2137481" y="6582682"/>
                  <a:pt x="2137481" y="6528668"/>
                </a:cubicBezTo>
                <a:cubicBezTo>
                  <a:pt x="2137481" y="6475735"/>
                  <a:pt x="2180952" y="6432523"/>
                  <a:pt x="2234204" y="6432523"/>
                </a:cubicBezTo>
                <a:close/>
                <a:moveTo>
                  <a:pt x="11724261" y="6415764"/>
                </a:moveTo>
                <a:cubicBezTo>
                  <a:pt x="11745987" y="6415764"/>
                  <a:pt x="11765677" y="6424589"/>
                  <a:pt x="11779934" y="6438841"/>
                </a:cubicBezTo>
                <a:lnTo>
                  <a:pt x="11795057" y="6461251"/>
                </a:lnTo>
                <a:lnTo>
                  <a:pt x="11848473" y="6461251"/>
                </a:lnTo>
                <a:lnTo>
                  <a:pt x="12192000" y="6804658"/>
                </a:lnTo>
                <a:lnTo>
                  <a:pt x="12192000" y="6827006"/>
                </a:lnTo>
                <a:lnTo>
                  <a:pt x="12116266" y="6827006"/>
                </a:lnTo>
                <a:lnTo>
                  <a:pt x="11819684" y="6530714"/>
                </a:lnTo>
                <a:lnTo>
                  <a:pt x="11793046" y="6530714"/>
                </a:lnTo>
                <a:lnTo>
                  <a:pt x="11779934" y="6550147"/>
                </a:lnTo>
                <a:cubicBezTo>
                  <a:pt x="11765677" y="6564400"/>
                  <a:pt x="11745987" y="6573223"/>
                  <a:pt x="11724261" y="6573223"/>
                </a:cubicBezTo>
                <a:cubicBezTo>
                  <a:pt x="11680805" y="6573223"/>
                  <a:pt x="11645496" y="6537931"/>
                  <a:pt x="11645496" y="6494494"/>
                </a:cubicBezTo>
                <a:cubicBezTo>
                  <a:pt x="11645496" y="6451058"/>
                  <a:pt x="11680805" y="6415764"/>
                  <a:pt x="11724261" y="6415764"/>
                </a:cubicBezTo>
                <a:close/>
                <a:moveTo>
                  <a:pt x="11172215" y="6400752"/>
                </a:moveTo>
                <a:cubicBezTo>
                  <a:pt x="11131461" y="6400752"/>
                  <a:pt x="11098316" y="6433251"/>
                  <a:pt x="11098316" y="6473876"/>
                </a:cubicBezTo>
                <a:cubicBezTo>
                  <a:pt x="11098316" y="6513958"/>
                  <a:pt x="11131461" y="6547540"/>
                  <a:pt x="11172215" y="6547540"/>
                </a:cubicBezTo>
                <a:cubicBezTo>
                  <a:pt x="11212427" y="6547540"/>
                  <a:pt x="11245574" y="6513958"/>
                  <a:pt x="11245574" y="6473876"/>
                </a:cubicBezTo>
                <a:cubicBezTo>
                  <a:pt x="11245574" y="6433251"/>
                  <a:pt x="11212427" y="6400752"/>
                  <a:pt x="11172215" y="6400752"/>
                </a:cubicBezTo>
                <a:close/>
                <a:moveTo>
                  <a:pt x="11172215" y="6377461"/>
                </a:moveTo>
                <a:cubicBezTo>
                  <a:pt x="11225470" y="6377461"/>
                  <a:pt x="11268939" y="6420794"/>
                  <a:pt x="11268939" y="6473876"/>
                </a:cubicBezTo>
                <a:cubicBezTo>
                  <a:pt x="11268939" y="6526958"/>
                  <a:pt x="11225470" y="6570831"/>
                  <a:pt x="11172215" y="6570831"/>
                </a:cubicBezTo>
                <a:cubicBezTo>
                  <a:pt x="11118964" y="6570831"/>
                  <a:pt x="11075493" y="6526958"/>
                  <a:pt x="11075493" y="6473876"/>
                </a:cubicBezTo>
                <a:cubicBezTo>
                  <a:pt x="11075493" y="6420794"/>
                  <a:pt x="11118964" y="6377461"/>
                  <a:pt x="11172215" y="6377461"/>
                </a:cubicBezTo>
                <a:close/>
                <a:moveTo>
                  <a:pt x="5706931" y="6324211"/>
                </a:moveTo>
                <a:cubicBezTo>
                  <a:pt x="5666719" y="6324211"/>
                  <a:pt x="5633572" y="6356801"/>
                  <a:pt x="5633572" y="6397539"/>
                </a:cubicBezTo>
                <a:cubicBezTo>
                  <a:pt x="5633572" y="6437734"/>
                  <a:pt x="5666719" y="6470867"/>
                  <a:pt x="5706931" y="6470867"/>
                </a:cubicBezTo>
                <a:cubicBezTo>
                  <a:pt x="5747142" y="6470867"/>
                  <a:pt x="5780289" y="6437734"/>
                  <a:pt x="5780289" y="6397539"/>
                </a:cubicBezTo>
                <a:cubicBezTo>
                  <a:pt x="5780289" y="6356801"/>
                  <a:pt x="5747142" y="6324211"/>
                  <a:pt x="5706931" y="6324211"/>
                </a:cubicBezTo>
                <a:close/>
                <a:moveTo>
                  <a:pt x="5321339" y="6324211"/>
                </a:moveTo>
                <a:cubicBezTo>
                  <a:pt x="5280584" y="6324211"/>
                  <a:pt x="5247436" y="6356801"/>
                  <a:pt x="5247436" y="6397539"/>
                </a:cubicBezTo>
                <a:cubicBezTo>
                  <a:pt x="5247436" y="6437734"/>
                  <a:pt x="5280584" y="6470867"/>
                  <a:pt x="5321339" y="6470867"/>
                </a:cubicBezTo>
                <a:cubicBezTo>
                  <a:pt x="5362094" y="6470867"/>
                  <a:pt x="5395242" y="6437734"/>
                  <a:pt x="5395242" y="6397539"/>
                </a:cubicBezTo>
                <a:cubicBezTo>
                  <a:pt x="5395242" y="6356801"/>
                  <a:pt x="5362094" y="6324211"/>
                  <a:pt x="5321339" y="6324211"/>
                </a:cubicBezTo>
                <a:close/>
                <a:moveTo>
                  <a:pt x="11456961" y="6316965"/>
                </a:moveTo>
                <a:cubicBezTo>
                  <a:pt x="11416635" y="6316965"/>
                  <a:pt x="11382851" y="6349464"/>
                  <a:pt x="11382851" y="6390088"/>
                </a:cubicBezTo>
                <a:cubicBezTo>
                  <a:pt x="11382851" y="6430169"/>
                  <a:pt x="11416635" y="6463210"/>
                  <a:pt x="11456961" y="6463210"/>
                </a:cubicBezTo>
                <a:cubicBezTo>
                  <a:pt x="11497829" y="6463210"/>
                  <a:pt x="11531072" y="6430169"/>
                  <a:pt x="11531072" y="6390088"/>
                </a:cubicBezTo>
                <a:cubicBezTo>
                  <a:pt x="11531072" y="6349464"/>
                  <a:pt x="11497829" y="6316965"/>
                  <a:pt x="11456961" y="6316965"/>
                </a:cubicBezTo>
                <a:close/>
                <a:moveTo>
                  <a:pt x="5706931" y="6300855"/>
                </a:moveTo>
                <a:cubicBezTo>
                  <a:pt x="5760184" y="6300855"/>
                  <a:pt x="5803655" y="6344308"/>
                  <a:pt x="5803655" y="6397539"/>
                </a:cubicBezTo>
                <a:cubicBezTo>
                  <a:pt x="5803655" y="6450770"/>
                  <a:pt x="5760184" y="6494223"/>
                  <a:pt x="5706931" y="6494223"/>
                </a:cubicBezTo>
                <a:cubicBezTo>
                  <a:pt x="5653678" y="6494223"/>
                  <a:pt x="5610206" y="6450770"/>
                  <a:pt x="5610206" y="6397539"/>
                </a:cubicBezTo>
                <a:cubicBezTo>
                  <a:pt x="5610206" y="6344308"/>
                  <a:pt x="5653678" y="6300855"/>
                  <a:pt x="5706931" y="6300855"/>
                </a:cubicBezTo>
                <a:close/>
                <a:moveTo>
                  <a:pt x="5321339" y="6300855"/>
                </a:moveTo>
                <a:cubicBezTo>
                  <a:pt x="5374593" y="6300855"/>
                  <a:pt x="5418065" y="6344308"/>
                  <a:pt x="5418065" y="6397539"/>
                </a:cubicBezTo>
                <a:cubicBezTo>
                  <a:pt x="5418065" y="6450770"/>
                  <a:pt x="5374593" y="6494223"/>
                  <a:pt x="5321339" y="6494223"/>
                </a:cubicBezTo>
                <a:cubicBezTo>
                  <a:pt x="5267542" y="6494223"/>
                  <a:pt x="5224613" y="6450770"/>
                  <a:pt x="5224613" y="6397539"/>
                </a:cubicBezTo>
                <a:cubicBezTo>
                  <a:pt x="5224613" y="6344308"/>
                  <a:pt x="5267542" y="6300855"/>
                  <a:pt x="5321339" y="6300855"/>
                </a:cubicBezTo>
                <a:close/>
                <a:moveTo>
                  <a:pt x="11456961" y="6293674"/>
                </a:moveTo>
                <a:cubicBezTo>
                  <a:pt x="11510366" y="6293674"/>
                  <a:pt x="11553959" y="6337006"/>
                  <a:pt x="11553959" y="6390088"/>
                </a:cubicBezTo>
                <a:cubicBezTo>
                  <a:pt x="11553959" y="6443711"/>
                  <a:pt x="11510366" y="6487042"/>
                  <a:pt x="11456961" y="6487042"/>
                </a:cubicBezTo>
                <a:cubicBezTo>
                  <a:pt x="11403012" y="6487042"/>
                  <a:pt x="11360508" y="6443711"/>
                  <a:pt x="11360508" y="6390088"/>
                </a:cubicBezTo>
                <a:cubicBezTo>
                  <a:pt x="11360508" y="6337006"/>
                  <a:pt x="11403012" y="6293674"/>
                  <a:pt x="11456961" y="6293674"/>
                </a:cubicBezTo>
                <a:close/>
                <a:moveTo>
                  <a:pt x="833140" y="6261490"/>
                </a:moveTo>
                <a:cubicBezTo>
                  <a:pt x="792928" y="6261490"/>
                  <a:pt x="759781" y="6294715"/>
                  <a:pt x="759781" y="6335024"/>
                </a:cubicBezTo>
                <a:cubicBezTo>
                  <a:pt x="759781" y="6375876"/>
                  <a:pt x="792928" y="6409102"/>
                  <a:pt x="833140" y="6409102"/>
                </a:cubicBezTo>
                <a:cubicBezTo>
                  <a:pt x="873894" y="6409102"/>
                  <a:pt x="906499" y="6375876"/>
                  <a:pt x="906499" y="6335024"/>
                </a:cubicBezTo>
                <a:cubicBezTo>
                  <a:pt x="906499" y="6294715"/>
                  <a:pt x="873894" y="6261490"/>
                  <a:pt x="833140" y="6261490"/>
                </a:cubicBezTo>
                <a:close/>
                <a:moveTo>
                  <a:pt x="833140" y="6238612"/>
                </a:moveTo>
                <a:cubicBezTo>
                  <a:pt x="887480" y="6238612"/>
                  <a:pt x="929865" y="6282188"/>
                  <a:pt x="929865" y="6335024"/>
                </a:cubicBezTo>
                <a:cubicBezTo>
                  <a:pt x="929865" y="6388403"/>
                  <a:pt x="887480" y="6431979"/>
                  <a:pt x="833140" y="6431979"/>
                </a:cubicBezTo>
                <a:cubicBezTo>
                  <a:pt x="779886" y="6431979"/>
                  <a:pt x="736414" y="6388403"/>
                  <a:pt x="736414" y="6335024"/>
                </a:cubicBezTo>
                <a:cubicBezTo>
                  <a:pt x="736414" y="6282188"/>
                  <a:pt x="779886" y="6238612"/>
                  <a:pt x="833140" y="6238612"/>
                </a:cubicBezTo>
                <a:close/>
                <a:moveTo>
                  <a:pt x="8193195" y="6238029"/>
                </a:moveTo>
                <a:cubicBezTo>
                  <a:pt x="8152327" y="6238029"/>
                  <a:pt x="8119086" y="6270620"/>
                  <a:pt x="8119086" y="6311356"/>
                </a:cubicBezTo>
                <a:cubicBezTo>
                  <a:pt x="8119086" y="6352638"/>
                  <a:pt x="8152327" y="6384684"/>
                  <a:pt x="8193195" y="6384684"/>
                </a:cubicBezTo>
                <a:cubicBezTo>
                  <a:pt x="8233463" y="6384684"/>
                  <a:pt x="8266703" y="6352638"/>
                  <a:pt x="8266703" y="6311356"/>
                </a:cubicBezTo>
                <a:cubicBezTo>
                  <a:pt x="8266703" y="6270620"/>
                  <a:pt x="8233463" y="6238029"/>
                  <a:pt x="8193195" y="6238029"/>
                </a:cubicBezTo>
                <a:close/>
                <a:moveTo>
                  <a:pt x="7906065" y="6238029"/>
                </a:moveTo>
                <a:cubicBezTo>
                  <a:pt x="7864996" y="6238029"/>
                  <a:pt x="7832034" y="6270620"/>
                  <a:pt x="7832034" y="6311356"/>
                </a:cubicBezTo>
                <a:cubicBezTo>
                  <a:pt x="7832034" y="6352638"/>
                  <a:pt x="7864996" y="6384684"/>
                  <a:pt x="7906065" y="6384684"/>
                </a:cubicBezTo>
                <a:cubicBezTo>
                  <a:pt x="7946051" y="6384684"/>
                  <a:pt x="7977934" y="6352638"/>
                  <a:pt x="7977934" y="6311356"/>
                </a:cubicBezTo>
                <a:cubicBezTo>
                  <a:pt x="7977934" y="6270620"/>
                  <a:pt x="7946051" y="6238029"/>
                  <a:pt x="7906065" y="6238029"/>
                </a:cubicBezTo>
                <a:close/>
                <a:moveTo>
                  <a:pt x="1412454" y="6230847"/>
                </a:moveTo>
                <a:cubicBezTo>
                  <a:pt x="1372354" y="6230847"/>
                  <a:pt x="1339299" y="6263438"/>
                  <a:pt x="1339299" y="6304176"/>
                </a:cubicBezTo>
                <a:cubicBezTo>
                  <a:pt x="1339299" y="6344370"/>
                  <a:pt x="1372354" y="6377502"/>
                  <a:pt x="1412454" y="6377502"/>
                </a:cubicBezTo>
                <a:cubicBezTo>
                  <a:pt x="1453096" y="6377502"/>
                  <a:pt x="1485609" y="6344370"/>
                  <a:pt x="1485609" y="6304176"/>
                </a:cubicBezTo>
                <a:cubicBezTo>
                  <a:pt x="1485609" y="6263438"/>
                  <a:pt x="1453096" y="6230847"/>
                  <a:pt x="1412454" y="6230847"/>
                </a:cubicBezTo>
                <a:close/>
                <a:moveTo>
                  <a:pt x="8193195" y="6214673"/>
                </a:moveTo>
                <a:cubicBezTo>
                  <a:pt x="8245997" y="6214673"/>
                  <a:pt x="8289590" y="6258126"/>
                  <a:pt x="8289590" y="6311356"/>
                </a:cubicBezTo>
                <a:cubicBezTo>
                  <a:pt x="8289590" y="6365131"/>
                  <a:pt x="8245997" y="6408040"/>
                  <a:pt x="8193195" y="6408040"/>
                </a:cubicBezTo>
                <a:cubicBezTo>
                  <a:pt x="8139794" y="6408040"/>
                  <a:pt x="8096200" y="6365131"/>
                  <a:pt x="8096200" y="6311356"/>
                </a:cubicBezTo>
                <a:cubicBezTo>
                  <a:pt x="8096200" y="6258126"/>
                  <a:pt x="8139794" y="6214673"/>
                  <a:pt x="8193195" y="6214673"/>
                </a:cubicBezTo>
                <a:close/>
                <a:moveTo>
                  <a:pt x="7906065" y="6214673"/>
                </a:moveTo>
                <a:cubicBezTo>
                  <a:pt x="7959020" y="6214673"/>
                  <a:pt x="8002251" y="6258126"/>
                  <a:pt x="8002251" y="6311356"/>
                </a:cubicBezTo>
                <a:cubicBezTo>
                  <a:pt x="8002251" y="6365131"/>
                  <a:pt x="7959020" y="6408040"/>
                  <a:pt x="7906065" y="6408040"/>
                </a:cubicBezTo>
                <a:cubicBezTo>
                  <a:pt x="7852027" y="6408040"/>
                  <a:pt x="7808797" y="6365131"/>
                  <a:pt x="7808797" y="6311356"/>
                </a:cubicBezTo>
                <a:cubicBezTo>
                  <a:pt x="7808797" y="6258126"/>
                  <a:pt x="7852027" y="6214673"/>
                  <a:pt x="7906065" y="6214673"/>
                </a:cubicBezTo>
                <a:close/>
                <a:moveTo>
                  <a:pt x="1412454" y="6207491"/>
                </a:moveTo>
                <a:cubicBezTo>
                  <a:pt x="1465559" y="6207491"/>
                  <a:pt x="1509451" y="6250944"/>
                  <a:pt x="1509451" y="6304176"/>
                </a:cubicBezTo>
                <a:cubicBezTo>
                  <a:pt x="1509451" y="6357405"/>
                  <a:pt x="1465559" y="6400858"/>
                  <a:pt x="1412454" y="6400858"/>
                </a:cubicBezTo>
                <a:cubicBezTo>
                  <a:pt x="1359349" y="6400858"/>
                  <a:pt x="1315999" y="6357405"/>
                  <a:pt x="1315999" y="6304176"/>
                </a:cubicBezTo>
                <a:cubicBezTo>
                  <a:pt x="1315999" y="6250944"/>
                  <a:pt x="1359349" y="6207491"/>
                  <a:pt x="1412454" y="6207491"/>
                </a:cubicBezTo>
                <a:close/>
                <a:moveTo>
                  <a:pt x="3774180" y="6199725"/>
                </a:moveTo>
                <a:cubicBezTo>
                  <a:pt x="3733425" y="6199725"/>
                  <a:pt x="3700820" y="6232316"/>
                  <a:pt x="3700820" y="6273053"/>
                </a:cubicBezTo>
                <a:cubicBezTo>
                  <a:pt x="3700820" y="6314335"/>
                  <a:pt x="3733425" y="6346381"/>
                  <a:pt x="3774180" y="6346381"/>
                </a:cubicBezTo>
                <a:cubicBezTo>
                  <a:pt x="3814391" y="6346381"/>
                  <a:pt x="3847539" y="6314335"/>
                  <a:pt x="3847539" y="6273053"/>
                </a:cubicBezTo>
                <a:cubicBezTo>
                  <a:pt x="3847539" y="6232316"/>
                  <a:pt x="3814391" y="6199725"/>
                  <a:pt x="3774180" y="6199725"/>
                </a:cubicBezTo>
                <a:close/>
                <a:moveTo>
                  <a:pt x="4367642" y="6195520"/>
                </a:moveTo>
                <a:lnTo>
                  <a:pt x="5952324" y="6195520"/>
                </a:lnTo>
                <a:lnTo>
                  <a:pt x="6078308" y="6321671"/>
                </a:lnTo>
                <a:lnTo>
                  <a:pt x="6091800" y="6316197"/>
                </a:lnTo>
                <a:cubicBezTo>
                  <a:pt x="6100701" y="6316197"/>
                  <a:pt x="6109534" y="6319569"/>
                  <a:pt x="6116328" y="6326313"/>
                </a:cubicBezTo>
                <a:cubicBezTo>
                  <a:pt x="6129373" y="6339800"/>
                  <a:pt x="6129373" y="6361919"/>
                  <a:pt x="6116328" y="6375406"/>
                </a:cubicBezTo>
                <a:cubicBezTo>
                  <a:pt x="6102740" y="6388893"/>
                  <a:pt x="6080999" y="6388893"/>
                  <a:pt x="6066867" y="6375406"/>
                </a:cubicBezTo>
                <a:cubicBezTo>
                  <a:pt x="6060072" y="6368662"/>
                  <a:pt x="6056675" y="6359761"/>
                  <a:pt x="6056675" y="6350858"/>
                </a:cubicBezTo>
                <a:lnTo>
                  <a:pt x="6061991" y="6338056"/>
                </a:lnTo>
                <a:lnTo>
                  <a:pt x="5942546" y="6218911"/>
                </a:lnTo>
                <a:lnTo>
                  <a:pt x="4376878" y="6218911"/>
                </a:lnTo>
                <a:lnTo>
                  <a:pt x="3870019" y="6726436"/>
                </a:lnTo>
                <a:lnTo>
                  <a:pt x="3056039" y="6726436"/>
                </a:lnTo>
                <a:lnTo>
                  <a:pt x="3051516" y="6737763"/>
                </a:lnTo>
                <a:cubicBezTo>
                  <a:pt x="3045373" y="6744086"/>
                  <a:pt x="3036823" y="6747987"/>
                  <a:pt x="3027207" y="6747987"/>
                </a:cubicBezTo>
                <a:cubicBezTo>
                  <a:pt x="3007973" y="6747987"/>
                  <a:pt x="2992479" y="6732381"/>
                  <a:pt x="2992479" y="6713006"/>
                </a:cubicBezTo>
                <a:cubicBezTo>
                  <a:pt x="2992479" y="6694708"/>
                  <a:pt x="3007973" y="6679100"/>
                  <a:pt x="3027207" y="6679100"/>
                </a:cubicBezTo>
                <a:cubicBezTo>
                  <a:pt x="3036823" y="6679100"/>
                  <a:pt x="3045373" y="6683003"/>
                  <a:pt x="3051516" y="6689192"/>
                </a:cubicBezTo>
                <a:lnTo>
                  <a:pt x="3057492" y="6703589"/>
                </a:lnTo>
                <a:lnTo>
                  <a:pt x="3860240" y="6703589"/>
                </a:lnTo>
                <a:close/>
                <a:moveTo>
                  <a:pt x="3774180" y="6176369"/>
                </a:moveTo>
                <a:cubicBezTo>
                  <a:pt x="3827434" y="6176369"/>
                  <a:pt x="3870905" y="6219822"/>
                  <a:pt x="3870905" y="6273053"/>
                </a:cubicBezTo>
                <a:cubicBezTo>
                  <a:pt x="3870905" y="6326827"/>
                  <a:pt x="3827434" y="6369737"/>
                  <a:pt x="3774180" y="6369737"/>
                </a:cubicBezTo>
                <a:cubicBezTo>
                  <a:pt x="3720925" y="6369737"/>
                  <a:pt x="3677454" y="6326827"/>
                  <a:pt x="3677454" y="6273053"/>
                </a:cubicBezTo>
                <a:cubicBezTo>
                  <a:pt x="3677454" y="6219822"/>
                  <a:pt x="3720925" y="6176369"/>
                  <a:pt x="3774180" y="6176369"/>
                </a:cubicBezTo>
                <a:close/>
                <a:moveTo>
                  <a:pt x="461375" y="6147058"/>
                </a:moveTo>
                <a:cubicBezTo>
                  <a:pt x="421388" y="6147058"/>
                  <a:pt x="388426" y="6179649"/>
                  <a:pt x="388426" y="6220386"/>
                </a:cubicBezTo>
                <a:cubicBezTo>
                  <a:pt x="388426" y="6260581"/>
                  <a:pt x="421388" y="6293714"/>
                  <a:pt x="461375" y="6293714"/>
                </a:cubicBezTo>
                <a:cubicBezTo>
                  <a:pt x="501903" y="6293714"/>
                  <a:pt x="534326" y="6260581"/>
                  <a:pt x="534326" y="6220386"/>
                </a:cubicBezTo>
                <a:cubicBezTo>
                  <a:pt x="534326" y="6179649"/>
                  <a:pt x="501903" y="6147058"/>
                  <a:pt x="461375" y="6147058"/>
                </a:cubicBezTo>
                <a:close/>
                <a:moveTo>
                  <a:pt x="461375" y="6123702"/>
                </a:moveTo>
                <a:cubicBezTo>
                  <a:pt x="515413" y="6123702"/>
                  <a:pt x="558642" y="6167155"/>
                  <a:pt x="558642" y="6220386"/>
                </a:cubicBezTo>
                <a:cubicBezTo>
                  <a:pt x="558642" y="6273617"/>
                  <a:pt x="515413" y="6317070"/>
                  <a:pt x="461375" y="6317070"/>
                </a:cubicBezTo>
                <a:cubicBezTo>
                  <a:pt x="408420" y="6317070"/>
                  <a:pt x="365189" y="6273617"/>
                  <a:pt x="365189" y="6220386"/>
                </a:cubicBezTo>
                <a:cubicBezTo>
                  <a:pt x="365189" y="6167155"/>
                  <a:pt x="408420" y="6123702"/>
                  <a:pt x="461375" y="6123702"/>
                </a:cubicBezTo>
                <a:close/>
                <a:moveTo>
                  <a:pt x="8651687" y="6111733"/>
                </a:moveTo>
                <a:lnTo>
                  <a:pt x="9238209" y="6111733"/>
                </a:lnTo>
                <a:lnTo>
                  <a:pt x="9380497" y="6254015"/>
                </a:lnTo>
                <a:lnTo>
                  <a:pt x="9757937" y="6254015"/>
                </a:lnTo>
                <a:lnTo>
                  <a:pt x="10088128" y="6584737"/>
                </a:lnTo>
                <a:lnTo>
                  <a:pt x="10360750" y="6584737"/>
                </a:lnTo>
                <a:lnTo>
                  <a:pt x="10603028" y="6827006"/>
                </a:lnTo>
                <a:lnTo>
                  <a:pt x="10570814" y="6827006"/>
                </a:lnTo>
                <a:lnTo>
                  <a:pt x="10351518" y="6607545"/>
                </a:lnTo>
                <a:lnTo>
                  <a:pt x="10078897" y="6607545"/>
                </a:lnTo>
                <a:lnTo>
                  <a:pt x="9748161" y="6277367"/>
                </a:lnTo>
                <a:lnTo>
                  <a:pt x="9370722" y="6277367"/>
                </a:lnTo>
                <a:lnTo>
                  <a:pt x="9228436" y="6135085"/>
                </a:lnTo>
                <a:lnTo>
                  <a:pt x="8660921" y="6135085"/>
                </a:lnTo>
                <a:lnTo>
                  <a:pt x="8549226" y="6246777"/>
                </a:lnTo>
                <a:lnTo>
                  <a:pt x="8554494" y="6259489"/>
                </a:lnTo>
                <a:cubicBezTo>
                  <a:pt x="8554494" y="6268463"/>
                  <a:pt x="8551146" y="6277569"/>
                  <a:pt x="8544448" y="6284534"/>
                </a:cubicBezTo>
                <a:cubicBezTo>
                  <a:pt x="8531048" y="6297927"/>
                  <a:pt x="8509074" y="6297927"/>
                  <a:pt x="8495140" y="6284534"/>
                </a:cubicBezTo>
                <a:cubicBezTo>
                  <a:pt x="8481742" y="6270606"/>
                  <a:pt x="8481742" y="6248105"/>
                  <a:pt x="8495140" y="6235248"/>
                </a:cubicBezTo>
                <a:cubicBezTo>
                  <a:pt x="8502107" y="6228552"/>
                  <a:pt x="8511084" y="6225204"/>
                  <a:pt x="8519995" y="6225204"/>
                </a:cubicBezTo>
                <a:lnTo>
                  <a:pt x="8532908" y="6230508"/>
                </a:lnTo>
                <a:close/>
                <a:moveTo>
                  <a:pt x="9624814" y="6044703"/>
                </a:moveTo>
                <a:cubicBezTo>
                  <a:pt x="9634582" y="6044703"/>
                  <a:pt x="9643260" y="6048440"/>
                  <a:pt x="9649501" y="6054582"/>
                </a:cubicBezTo>
                <a:lnTo>
                  <a:pt x="9655308" y="6068642"/>
                </a:lnTo>
                <a:lnTo>
                  <a:pt x="9695292" y="6068642"/>
                </a:lnTo>
                <a:lnTo>
                  <a:pt x="10118320" y="6490908"/>
                </a:lnTo>
                <a:lnTo>
                  <a:pt x="10398526" y="6490908"/>
                </a:lnTo>
                <a:lnTo>
                  <a:pt x="10734530" y="6827006"/>
                </a:lnTo>
                <a:lnTo>
                  <a:pt x="10701423" y="6827006"/>
                </a:lnTo>
                <a:lnTo>
                  <a:pt x="10388752" y="6514248"/>
                </a:lnTo>
                <a:lnTo>
                  <a:pt x="10108547" y="6514248"/>
                </a:lnTo>
                <a:lnTo>
                  <a:pt x="9686063" y="6090895"/>
                </a:lnTo>
                <a:lnTo>
                  <a:pt x="9654630" y="6090895"/>
                </a:lnTo>
                <a:lnTo>
                  <a:pt x="9649501" y="6103447"/>
                </a:lnTo>
                <a:cubicBezTo>
                  <a:pt x="9643260" y="6109721"/>
                  <a:pt x="9634582" y="6113592"/>
                  <a:pt x="9624814" y="6113592"/>
                </a:cubicBezTo>
                <a:cubicBezTo>
                  <a:pt x="9605278" y="6113592"/>
                  <a:pt x="9590626" y="6098105"/>
                  <a:pt x="9590626" y="6078881"/>
                </a:cubicBezTo>
                <a:cubicBezTo>
                  <a:pt x="9590626" y="6059655"/>
                  <a:pt x="9605278" y="6044703"/>
                  <a:pt x="9624814" y="6044703"/>
                </a:cubicBezTo>
                <a:close/>
                <a:moveTo>
                  <a:pt x="833140" y="5914845"/>
                </a:moveTo>
                <a:cubicBezTo>
                  <a:pt x="792928" y="5914845"/>
                  <a:pt x="759781" y="5947979"/>
                  <a:pt x="759781" y="5988173"/>
                </a:cubicBezTo>
                <a:cubicBezTo>
                  <a:pt x="759781" y="6029453"/>
                  <a:pt x="792928" y="6062585"/>
                  <a:pt x="833140" y="6062585"/>
                </a:cubicBezTo>
                <a:cubicBezTo>
                  <a:pt x="873894" y="6062585"/>
                  <a:pt x="906499" y="6029453"/>
                  <a:pt x="906499" y="5988173"/>
                </a:cubicBezTo>
                <a:cubicBezTo>
                  <a:pt x="906499" y="5947979"/>
                  <a:pt x="873894" y="5914845"/>
                  <a:pt x="833140" y="5914845"/>
                </a:cubicBezTo>
                <a:close/>
                <a:moveTo>
                  <a:pt x="9502367" y="5893882"/>
                </a:moveTo>
                <a:lnTo>
                  <a:pt x="9671858" y="5893882"/>
                </a:lnTo>
                <a:lnTo>
                  <a:pt x="10177606" y="6399186"/>
                </a:lnTo>
                <a:lnTo>
                  <a:pt x="10443244" y="6399186"/>
                </a:lnTo>
                <a:lnTo>
                  <a:pt x="10872109" y="6827006"/>
                </a:lnTo>
                <a:lnTo>
                  <a:pt x="10838935" y="6827006"/>
                </a:lnTo>
                <a:lnTo>
                  <a:pt x="10433465" y="6422523"/>
                </a:lnTo>
                <a:lnTo>
                  <a:pt x="10167829" y="6422523"/>
                </a:lnTo>
                <a:lnTo>
                  <a:pt x="9662082" y="5917222"/>
                </a:lnTo>
                <a:lnTo>
                  <a:pt x="9511605" y="5917222"/>
                </a:lnTo>
                <a:lnTo>
                  <a:pt x="9439353" y="5989950"/>
                </a:lnTo>
                <a:lnTo>
                  <a:pt x="9332850" y="5989950"/>
                </a:lnTo>
                <a:lnTo>
                  <a:pt x="9328513" y="6000507"/>
                </a:lnTo>
                <a:cubicBezTo>
                  <a:pt x="9322322" y="6006782"/>
                  <a:pt x="9313841" y="6010653"/>
                  <a:pt x="9304688" y="6010653"/>
                </a:cubicBezTo>
                <a:cubicBezTo>
                  <a:pt x="9285306" y="6010653"/>
                  <a:pt x="9269691" y="5995166"/>
                  <a:pt x="9269691" y="5975941"/>
                </a:cubicBezTo>
                <a:cubicBezTo>
                  <a:pt x="9269691" y="5957249"/>
                  <a:pt x="9285306" y="5941762"/>
                  <a:pt x="9304688" y="5941762"/>
                </a:cubicBezTo>
                <a:cubicBezTo>
                  <a:pt x="9313841" y="5941762"/>
                  <a:pt x="9322322" y="5945634"/>
                  <a:pt x="9328513" y="5951843"/>
                </a:cubicBezTo>
                <a:lnTo>
                  <a:pt x="9334700" y="5966612"/>
                </a:lnTo>
                <a:lnTo>
                  <a:pt x="9429574" y="5966612"/>
                </a:lnTo>
                <a:close/>
                <a:moveTo>
                  <a:pt x="833140" y="5891489"/>
                </a:moveTo>
                <a:cubicBezTo>
                  <a:pt x="887480" y="5891489"/>
                  <a:pt x="929865" y="5934942"/>
                  <a:pt x="929865" y="5988173"/>
                </a:cubicBezTo>
                <a:cubicBezTo>
                  <a:pt x="929865" y="6041946"/>
                  <a:pt x="887480" y="6084856"/>
                  <a:pt x="833140" y="6084856"/>
                </a:cubicBezTo>
                <a:cubicBezTo>
                  <a:pt x="779886" y="6084856"/>
                  <a:pt x="736414" y="6041946"/>
                  <a:pt x="736414" y="5988173"/>
                </a:cubicBezTo>
                <a:cubicBezTo>
                  <a:pt x="736414" y="5934942"/>
                  <a:pt x="779886" y="5891489"/>
                  <a:pt x="833140" y="5891489"/>
                </a:cubicBezTo>
                <a:close/>
                <a:moveTo>
                  <a:pt x="4217522" y="5878806"/>
                </a:moveTo>
                <a:cubicBezTo>
                  <a:pt x="4177422" y="5878806"/>
                  <a:pt x="4143826" y="5912295"/>
                  <a:pt x="4143826" y="5951725"/>
                </a:cubicBezTo>
                <a:cubicBezTo>
                  <a:pt x="4143826" y="5992775"/>
                  <a:pt x="4177422" y="6025725"/>
                  <a:pt x="4217522" y="6025725"/>
                </a:cubicBezTo>
                <a:cubicBezTo>
                  <a:pt x="4258163" y="6025725"/>
                  <a:pt x="4290675" y="5992775"/>
                  <a:pt x="4290675" y="5951725"/>
                </a:cubicBezTo>
                <a:cubicBezTo>
                  <a:pt x="4290675" y="5912295"/>
                  <a:pt x="4258163" y="5878806"/>
                  <a:pt x="4217522" y="5878806"/>
                </a:cubicBezTo>
                <a:close/>
                <a:moveTo>
                  <a:pt x="359860" y="5869943"/>
                </a:moveTo>
                <a:cubicBezTo>
                  <a:pt x="389192" y="5869943"/>
                  <a:pt x="412549" y="5894377"/>
                  <a:pt x="412549" y="5922609"/>
                </a:cubicBezTo>
                <a:cubicBezTo>
                  <a:pt x="412549" y="5936727"/>
                  <a:pt x="406709" y="5949758"/>
                  <a:pt x="397205" y="5959260"/>
                </a:cubicBezTo>
                <a:lnTo>
                  <a:pt x="395784" y="5959848"/>
                </a:lnTo>
                <a:lnTo>
                  <a:pt x="395784" y="6049517"/>
                </a:lnTo>
                <a:lnTo>
                  <a:pt x="283227" y="6161239"/>
                </a:lnTo>
                <a:lnTo>
                  <a:pt x="283227" y="6827006"/>
                </a:lnTo>
                <a:lnTo>
                  <a:pt x="214170" y="6827006"/>
                </a:lnTo>
                <a:lnTo>
                  <a:pt x="214170" y="6132495"/>
                </a:lnTo>
                <a:lnTo>
                  <a:pt x="326726" y="6020230"/>
                </a:lnTo>
                <a:lnTo>
                  <a:pt x="326726" y="5960828"/>
                </a:lnTo>
                <a:lnTo>
                  <a:pt x="322990" y="5959260"/>
                </a:lnTo>
                <a:cubicBezTo>
                  <a:pt x="313552" y="5949758"/>
                  <a:pt x="307713" y="5936727"/>
                  <a:pt x="307713" y="5922609"/>
                </a:cubicBezTo>
                <a:cubicBezTo>
                  <a:pt x="307713" y="5894377"/>
                  <a:pt x="331070" y="5869943"/>
                  <a:pt x="359860" y="5869943"/>
                </a:cubicBezTo>
                <a:close/>
                <a:moveTo>
                  <a:pt x="7821430" y="5866423"/>
                </a:moveTo>
                <a:cubicBezTo>
                  <a:pt x="7781104" y="5866423"/>
                  <a:pt x="7747864" y="5899557"/>
                  <a:pt x="7747864" y="5940295"/>
                </a:cubicBezTo>
                <a:cubicBezTo>
                  <a:pt x="7747864" y="5980488"/>
                  <a:pt x="7781104" y="6013621"/>
                  <a:pt x="7821430" y="6013621"/>
                </a:cubicBezTo>
                <a:cubicBezTo>
                  <a:pt x="7862299" y="6013621"/>
                  <a:pt x="7895539" y="5980488"/>
                  <a:pt x="7895539" y="5940295"/>
                </a:cubicBezTo>
                <a:cubicBezTo>
                  <a:pt x="7895539" y="5899557"/>
                  <a:pt x="7862299" y="5866423"/>
                  <a:pt x="7821430" y="5866423"/>
                </a:cubicBezTo>
                <a:close/>
                <a:moveTo>
                  <a:pt x="4217522" y="5855579"/>
                </a:moveTo>
                <a:cubicBezTo>
                  <a:pt x="4270626" y="5855579"/>
                  <a:pt x="4313977" y="5898791"/>
                  <a:pt x="4313977" y="5951725"/>
                </a:cubicBezTo>
                <a:cubicBezTo>
                  <a:pt x="4313977" y="6005739"/>
                  <a:pt x="4270626" y="6048950"/>
                  <a:pt x="4217522" y="6048950"/>
                </a:cubicBezTo>
                <a:cubicBezTo>
                  <a:pt x="4164417" y="6048950"/>
                  <a:pt x="4120525" y="6005739"/>
                  <a:pt x="4120525" y="5951725"/>
                </a:cubicBezTo>
                <a:cubicBezTo>
                  <a:pt x="4120525" y="5898791"/>
                  <a:pt x="4164417" y="5855579"/>
                  <a:pt x="4217522" y="5855579"/>
                </a:cubicBezTo>
                <a:close/>
                <a:moveTo>
                  <a:pt x="3851088" y="5852602"/>
                </a:moveTo>
                <a:cubicBezTo>
                  <a:pt x="3810989" y="5852602"/>
                  <a:pt x="3777935" y="5885737"/>
                  <a:pt x="3777935" y="5925930"/>
                </a:cubicBezTo>
                <a:cubicBezTo>
                  <a:pt x="3777935" y="5966668"/>
                  <a:pt x="3810989" y="5999258"/>
                  <a:pt x="3851088" y="5999258"/>
                </a:cubicBezTo>
                <a:cubicBezTo>
                  <a:pt x="3891730" y="5999258"/>
                  <a:pt x="3924243" y="5966668"/>
                  <a:pt x="3924243" y="5925930"/>
                </a:cubicBezTo>
                <a:cubicBezTo>
                  <a:pt x="3924243" y="5885737"/>
                  <a:pt x="3891730" y="5852602"/>
                  <a:pt x="3851088" y="5852602"/>
                </a:cubicBezTo>
                <a:close/>
                <a:moveTo>
                  <a:pt x="7821430" y="5843610"/>
                </a:moveTo>
                <a:cubicBezTo>
                  <a:pt x="7874833" y="5843610"/>
                  <a:pt x="7918427" y="5887063"/>
                  <a:pt x="7918427" y="5940295"/>
                </a:cubicBezTo>
                <a:cubicBezTo>
                  <a:pt x="7918427" y="5993524"/>
                  <a:pt x="7874833" y="6036977"/>
                  <a:pt x="7821430" y="6036977"/>
                </a:cubicBezTo>
                <a:cubicBezTo>
                  <a:pt x="7767482" y="6036977"/>
                  <a:pt x="7724977" y="5993524"/>
                  <a:pt x="7724977" y="5940295"/>
                </a:cubicBezTo>
                <a:cubicBezTo>
                  <a:pt x="7724977" y="5887063"/>
                  <a:pt x="7767482" y="5843610"/>
                  <a:pt x="7821430" y="5843610"/>
                </a:cubicBezTo>
                <a:close/>
                <a:moveTo>
                  <a:pt x="3851088" y="5829246"/>
                </a:moveTo>
                <a:cubicBezTo>
                  <a:pt x="3904193" y="5829246"/>
                  <a:pt x="3947544" y="5872157"/>
                  <a:pt x="3947544" y="5925930"/>
                </a:cubicBezTo>
                <a:cubicBezTo>
                  <a:pt x="3947544" y="5979160"/>
                  <a:pt x="3904193" y="6022613"/>
                  <a:pt x="3851088" y="6022613"/>
                </a:cubicBezTo>
                <a:cubicBezTo>
                  <a:pt x="3797985" y="6022613"/>
                  <a:pt x="3754091" y="5979160"/>
                  <a:pt x="3754091" y="5925930"/>
                </a:cubicBezTo>
                <a:cubicBezTo>
                  <a:pt x="3754091" y="5872157"/>
                  <a:pt x="3797985" y="5829246"/>
                  <a:pt x="3851088" y="5829246"/>
                </a:cubicBezTo>
                <a:close/>
                <a:moveTo>
                  <a:pt x="4453813" y="5785441"/>
                </a:moveTo>
                <a:cubicBezTo>
                  <a:pt x="4413825" y="5785441"/>
                  <a:pt x="4380862" y="5818930"/>
                  <a:pt x="4380862" y="5859441"/>
                </a:cubicBezTo>
                <a:cubicBezTo>
                  <a:pt x="4380862" y="5899411"/>
                  <a:pt x="4413825" y="5932359"/>
                  <a:pt x="4453813" y="5932359"/>
                </a:cubicBezTo>
                <a:cubicBezTo>
                  <a:pt x="4494882" y="5932359"/>
                  <a:pt x="4527304" y="5899411"/>
                  <a:pt x="4527304" y="5859441"/>
                </a:cubicBezTo>
                <a:cubicBezTo>
                  <a:pt x="4527304" y="5818930"/>
                  <a:pt x="4494882" y="5785441"/>
                  <a:pt x="4453813" y="5785441"/>
                </a:cubicBezTo>
                <a:close/>
                <a:moveTo>
                  <a:pt x="4453813" y="5762215"/>
                </a:moveTo>
                <a:cubicBezTo>
                  <a:pt x="4506770" y="5762215"/>
                  <a:pt x="4551081" y="5806507"/>
                  <a:pt x="4551081" y="5859441"/>
                </a:cubicBezTo>
                <a:cubicBezTo>
                  <a:pt x="4551081" y="5912375"/>
                  <a:pt x="4506770" y="5955586"/>
                  <a:pt x="4453813" y="5955586"/>
                </a:cubicBezTo>
                <a:cubicBezTo>
                  <a:pt x="4400856" y="5955586"/>
                  <a:pt x="4357626" y="5912375"/>
                  <a:pt x="4357626" y="5859441"/>
                </a:cubicBezTo>
                <a:cubicBezTo>
                  <a:pt x="4357626" y="5806507"/>
                  <a:pt x="4400856" y="5762215"/>
                  <a:pt x="4453813" y="5762215"/>
                </a:cubicBezTo>
                <a:close/>
                <a:moveTo>
                  <a:pt x="8717365" y="5713688"/>
                </a:moveTo>
                <a:cubicBezTo>
                  <a:pt x="8676611" y="5713688"/>
                  <a:pt x="8644006" y="5747269"/>
                  <a:pt x="8644006" y="5786811"/>
                </a:cubicBezTo>
                <a:cubicBezTo>
                  <a:pt x="8644006" y="5827975"/>
                  <a:pt x="8676611" y="5861016"/>
                  <a:pt x="8717365" y="5861016"/>
                </a:cubicBezTo>
                <a:cubicBezTo>
                  <a:pt x="8757577" y="5861016"/>
                  <a:pt x="8790726" y="5827975"/>
                  <a:pt x="8790726" y="5786811"/>
                </a:cubicBezTo>
                <a:cubicBezTo>
                  <a:pt x="8790726" y="5747269"/>
                  <a:pt x="8757577" y="5713688"/>
                  <a:pt x="8717365" y="5713688"/>
                </a:cubicBezTo>
                <a:close/>
                <a:moveTo>
                  <a:pt x="8717365" y="5690396"/>
                </a:moveTo>
                <a:cubicBezTo>
                  <a:pt x="8770617" y="5690396"/>
                  <a:pt x="8814092" y="5733730"/>
                  <a:pt x="8814092" y="5786811"/>
                </a:cubicBezTo>
                <a:cubicBezTo>
                  <a:pt x="8814092" y="5839892"/>
                  <a:pt x="8770617" y="5883765"/>
                  <a:pt x="8717365" y="5883765"/>
                </a:cubicBezTo>
                <a:cubicBezTo>
                  <a:pt x="8664112" y="5883765"/>
                  <a:pt x="8620640" y="5839892"/>
                  <a:pt x="8620640" y="5786811"/>
                </a:cubicBezTo>
                <a:cubicBezTo>
                  <a:pt x="8620640" y="5733730"/>
                  <a:pt x="8664112" y="5690396"/>
                  <a:pt x="8717365" y="5690396"/>
                </a:cubicBezTo>
                <a:close/>
                <a:moveTo>
                  <a:pt x="615197" y="5682024"/>
                </a:moveTo>
                <a:cubicBezTo>
                  <a:pt x="574442" y="5682024"/>
                  <a:pt x="541837" y="5715065"/>
                  <a:pt x="541837" y="5755689"/>
                </a:cubicBezTo>
                <a:cubicBezTo>
                  <a:pt x="541837" y="5795772"/>
                  <a:pt x="574442" y="5829353"/>
                  <a:pt x="615197" y="5829353"/>
                </a:cubicBezTo>
                <a:cubicBezTo>
                  <a:pt x="655407" y="5829353"/>
                  <a:pt x="688556" y="5795772"/>
                  <a:pt x="688556" y="5755689"/>
                </a:cubicBezTo>
                <a:cubicBezTo>
                  <a:pt x="688556" y="5715065"/>
                  <a:pt x="655407" y="5682024"/>
                  <a:pt x="615197" y="5682024"/>
                </a:cubicBezTo>
                <a:close/>
                <a:moveTo>
                  <a:pt x="10858463" y="5671138"/>
                </a:moveTo>
                <a:cubicBezTo>
                  <a:pt x="10817709" y="5671138"/>
                  <a:pt x="10785104" y="5703096"/>
                  <a:pt x="10785104" y="5744262"/>
                </a:cubicBezTo>
                <a:cubicBezTo>
                  <a:pt x="10785104" y="5784342"/>
                  <a:pt x="10817709" y="5817383"/>
                  <a:pt x="10858463" y="5817383"/>
                </a:cubicBezTo>
                <a:cubicBezTo>
                  <a:pt x="10898674" y="5817383"/>
                  <a:pt x="10931823" y="5784342"/>
                  <a:pt x="10931823" y="5744262"/>
                </a:cubicBezTo>
                <a:cubicBezTo>
                  <a:pt x="10931823" y="5703096"/>
                  <a:pt x="10898674" y="5671138"/>
                  <a:pt x="10858463" y="5671138"/>
                </a:cubicBezTo>
                <a:close/>
                <a:moveTo>
                  <a:pt x="10607832" y="5671138"/>
                </a:moveTo>
                <a:cubicBezTo>
                  <a:pt x="10566418" y="5671138"/>
                  <a:pt x="10533179" y="5703096"/>
                  <a:pt x="10533179" y="5744262"/>
                </a:cubicBezTo>
                <a:cubicBezTo>
                  <a:pt x="10533179" y="5784342"/>
                  <a:pt x="10566418" y="5817383"/>
                  <a:pt x="10607832" y="5817383"/>
                </a:cubicBezTo>
                <a:cubicBezTo>
                  <a:pt x="10648154" y="5817383"/>
                  <a:pt x="10681396" y="5784342"/>
                  <a:pt x="10681396" y="5744262"/>
                </a:cubicBezTo>
                <a:cubicBezTo>
                  <a:pt x="10681396" y="5703096"/>
                  <a:pt x="10648154" y="5671138"/>
                  <a:pt x="10607832" y="5671138"/>
                </a:cubicBezTo>
                <a:close/>
                <a:moveTo>
                  <a:pt x="615197" y="5659275"/>
                </a:moveTo>
                <a:cubicBezTo>
                  <a:pt x="668449" y="5659275"/>
                  <a:pt x="711922" y="5702607"/>
                  <a:pt x="711922" y="5755689"/>
                </a:cubicBezTo>
                <a:cubicBezTo>
                  <a:pt x="711922" y="5808770"/>
                  <a:pt x="668449" y="5852645"/>
                  <a:pt x="615197" y="5852645"/>
                </a:cubicBezTo>
                <a:cubicBezTo>
                  <a:pt x="560856" y="5852645"/>
                  <a:pt x="518471" y="5808770"/>
                  <a:pt x="518471" y="5755689"/>
                </a:cubicBezTo>
                <a:cubicBezTo>
                  <a:pt x="518471" y="5702607"/>
                  <a:pt x="560856" y="5659275"/>
                  <a:pt x="615197" y="5659275"/>
                </a:cubicBezTo>
                <a:close/>
                <a:moveTo>
                  <a:pt x="10858463" y="5647305"/>
                </a:moveTo>
                <a:cubicBezTo>
                  <a:pt x="10912260" y="5647305"/>
                  <a:pt x="10955189" y="5691180"/>
                  <a:pt x="10955189" y="5744262"/>
                </a:cubicBezTo>
                <a:cubicBezTo>
                  <a:pt x="10955189" y="5797343"/>
                  <a:pt x="10912260" y="5840674"/>
                  <a:pt x="10858463" y="5840674"/>
                </a:cubicBezTo>
                <a:cubicBezTo>
                  <a:pt x="10805213" y="5840674"/>
                  <a:pt x="10761741" y="5797343"/>
                  <a:pt x="10761741" y="5744262"/>
                </a:cubicBezTo>
                <a:cubicBezTo>
                  <a:pt x="10761741" y="5691180"/>
                  <a:pt x="10805213" y="5647305"/>
                  <a:pt x="10858463" y="5647305"/>
                </a:cubicBezTo>
                <a:close/>
                <a:moveTo>
                  <a:pt x="10607832" y="5647305"/>
                </a:moveTo>
                <a:cubicBezTo>
                  <a:pt x="10661236" y="5647305"/>
                  <a:pt x="10703738" y="5691180"/>
                  <a:pt x="10703738" y="5744262"/>
                </a:cubicBezTo>
                <a:cubicBezTo>
                  <a:pt x="10703738" y="5797343"/>
                  <a:pt x="10661236" y="5840674"/>
                  <a:pt x="10607832" y="5840674"/>
                </a:cubicBezTo>
                <a:cubicBezTo>
                  <a:pt x="10553340" y="5840674"/>
                  <a:pt x="10510290" y="5797343"/>
                  <a:pt x="10510290" y="5744262"/>
                </a:cubicBezTo>
                <a:cubicBezTo>
                  <a:pt x="10510290" y="5691180"/>
                  <a:pt x="10553340" y="5647305"/>
                  <a:pt x="10607832" y="5647305"/>
                </a:cubicBezTo>
                <a:close/>
                <a:moveTo>
                  <a:pt x="4246260" y="5627027"/>
                </a:moveTo>
                <a:cubicBezTo>
                  <a:pt x="4205078" y="5627027"/>
                  <a:pt x="4172025" y="5660704"/>
                  <a:pt x="4172025" y="5700898"/>
                </a:cubicBezTo>
                <a:cubicBezTo>
                  <a:pt x="4172025" y="5741635"/>
                  <a:pt x="4205078" y="5774225"/>
                  <a:pt x="4246260" y="5774225"/>
                </a:cubicBezTo>
                <a:cubicBezTo>
                  <a:pt x="4285819" y="5774225"/>
                  <a:pt x="4319415" y="5741635"/>
                  <a:pt x="4319415" y="5700898"/>
                </a:cubicBezTo>
                <a:cubicBezTo>
                  <a:pt x="4319415" y="5660704"/>
                  <a:pt x="4285819" y="5627027"/>
                  <a:pt x="4246260" y="5627027"/>
                </a:cubicBezTo>
                <a:close/>
                <a:moveTo>
                  <a:pt x="11303927" y="5613207"/>
                </a:moveTo>
                <a:cubicBezTo>
                  <a:pt x="11263714" y="5613207"/>
                  <a:pt x="11230567" y="5646340"/>
                  <a:pt x="11230567" y="5686535"/>
                </a:cubicBezTo>
                <a:cubicBezTo>
                  <a:pt x="11230567" y="5727815"/>
                  <a:pt x="11263714" y="5760947"/>
                  <a:pt x="11303927" y="5760947"/>
                </a:cubicBezTo>
                <a:cubicBezTo>
                  <a:pt x="11344136" y="5760947"/>
                  <a:pt x="11377303" y="5727815"/>
                  <a:pt x="11377303" y="5686535"/>
                </a:cubicBezTo>
                <a:cubicBezTo>
                  <a:pt x="11377303" y="5646340"/>
                  <a:pt x="11344136" y="5613207"/>
                  <a:pt x="11303927" y="5613207"/>
                </a:cubicBezTo>
                <a:close/>
                <a:moveTo>
                  <a:pt x="4246260" y="5604215"/>
                </a:moveTo>
                <a:cubicBezTo>
                  <a:pt x="4299365" y="5604215"/>
                  <a:pt x="4342716" y="5647668"/>
                  <a:pt x="4342716" y="5700898"/>
                </a:cubicBezTo>
                <a:cubicBezTo>
                  <a:pt x="4342716" y="5754128"/>
                  <a:pt x="4299365" y="5797581"/>
                  <a:pt x="4246260" y="5797581"/>
                </a:cubicBezTo>
                <a:cubicBezTo>
                  <a:pt x="4193158" y="5797581"/>
                  <a:pt x="4149264" y="5754128"/>
                  <a:pt x="4149264" y="5700898"/>
                </a:cubicBezTo>
                <a:cubicBezTo>
                  <a:pt x="4149264" y="5647668"/>
                  <a:pt x="4193158" y="5604215"/>
                  <a:pt x="4246260" y="5604215"/>
                </a:cubicBezTo>
                <a:close/>
                <a:moveTo>
                  <a:pt x="8280362" y="5601819"/>
                </a:moveTo>
                <a:lnTo>
                  <a:pt x="9040729" y="5601819"/>
                </a:lnTo>
                <a:lnTo>
                  <a:pt x="9236799" y="5797202"/>
                </a:lnTo>
                <a:lnTo>
                  <a:pt x="9553436" y="5797202"/>
                </a:lnTo>
                <a:lnTo>
                  <a:pt x="9596344" y="5840077"/>
                </a:lnTo>
                <a:lnTo>
                  <a:pt x="9766346" y="5840077"/>
                </a:lnTo>
                <a:lnTo>
                  <a:pt x="10257876" y="6330160"/>
                </a:lnTo>
                <a:lnTo>
                  <a:pt x="10499560" y="6330160"/>
                </a:lnTo>
                <a:lnTo>
                  <a:pt x="10954149" y="6784423"/>
                </a:lnTo>
                <a:lnTo>
                  <a:pt x="11821523" y="6784423"/>
                </a:lnTo>
                <a:lnTo>
                  <a:pt x="11864163" y="6827006"/>
                </a:lnTo>
                <a:lnTo>
                  <a:pt x="11832072" y="6827006"/>
                </a:lnTo>
                <a:lnTo>
                  <a:pt x="11812833" y="6807759"/>
                </a:lnTo>
                <a:lnTo>
                  <a:pt x="10944373" y="6807759"/>
                </a:lnTo>
                <a:lnTo>
                  <a:pt x="10490871" y="6353498"/>
                </a:lnTo>
                <a:lnTo>
                  <a:pt x="10248097" y="6353498"/>
                </a:lnTo>
                <a:lnTo>
                  <a:pt x="9756571" y="5862329"/>
                </a:lnTo>
                <a:lnTo>
                  <a:pt x="9586568" y="5862329"/>
                </a:lnTo>
                <a:lnTo>
                  <a:pt x="9543665" y="5820539"/>
                </a:lnTo>
                <a:lnTo>
                  <a:pt x="9227020" y="5820539"/>
                </a:lnTo>
                <a:lnTo>
                  <a:pt x="9031496" y="5625157"/>
                </a:lnTo>
                <a:lnTo>
                  <a:pt x="8290136" y="5625157"/>
                </a:lnTo>
                <a:lnTo>
                  <a:pt x="8109346" y="5806428"/>
                </a:lnTo>
                <a:lnTo>
                  <a:pt x="7744909" y="5806428"/>
                </a:lnTo>
                <a:lnTo>
                  <a:pt x="7499958" y="6049570"/>
                </a:lnTo>
                <a:lnTo>
                  <a:pt x="4348754" y="6049570"/>
                </a:lnTo>
                <a:lnTo>
                  <a:pt x="3800199" y="6598268"/>
                </a:lnTo>
                <a:lnTo>
                  <a:pt x="2892638" y="6598268"/>
                </a:lnTo>
                <a:lnTo>
                  <a:pt x="2722188" y="6768115"/>
                </a:lnTo>
                <a:lnTo>
                  <a:pt x="2727631" y="6781771"/>
                </a:lnTo>
                <a:cubicBezTo>
                  <a:pt x="2727631" y="6790673"/>
                  <a:pt x="2724369" y="6799575"/>
                  <a:pt x="2717847" y="6806318"/>
                </a:cubicBezTo>
                <a:cubicBezTo>
                  <a:pt x="2703172" y="6819806"/>
                  <a:pt x="2681430" y="6819806"/>
                  <a:pt x="2668385" y="6806318"/>
                </a:cubicBezTo>
                <a:cubicBezTo>
                  <a:pt x="2654796" y="6792831"/>
                  <a:pt x="2654796" y="6770712"/>
                  <a:pt x="2668385" y="6757225"/>
                </a:cubicBezTo>
                <a:cubicBezTo>
                  <a:pt x="2674907" y="6750482"/>
                  <a:pt x="2683604" y="6747109"/>
                  <a:pt x="2692505" y="6747109"/>
                </a:cubicBezTo>
                <a:lnTo>
                  <a:pt x="2705750" y="6752396"/>
                </a:lnTo>
                <a:lnTo>
                  <a:pt x="2882862" y="6574930"/>
                </a:lnTo>
                <a:lnTo>
                  <a:pt x="3790423" y="6574930"/>
                </a:lnTo>
                <a:lnTo>
                  <a:pt x="4339521" y="6027318"/>
                </a:lnTo>
                <a:lnTo>
                  <a:pt x="7490726" y="6027318"/>
                </a:lnTo>
                <a:lnTo>
                  <a:pt x="7735131" y="5783091"/>
                </a:lnTo>
                <a:lnTo>
                  <a:pt x="8100111" y="5783091"/>
                </a:lnTo>
                <a:close/>
                <a:moveTo>
                  <a:pt x="11303927" y="5589851"/>
                </a:moveTo>
                <a:cubicBezTo>
                  <a:pt x="11357176" y="5589851"/>
                  <a:pt x="11400670" y="5633304"/>
                  <a:pt x="11400670" y="5686535"/>
                </a:cubicBezTo>
                <a:cubicBezTo>
                  <a:pt x="11400670" y="5740850"/>
                  <a:pt x="11357176" y="5783217"/>
                  <a:pt x="11303927" y="5783217"/>
                </a:cubicBezTo>
                <a:cubicBezTo>
                  <a:pt x="11250675" y="5783217"/>
                  <a:pt x="11207202" y="5740850"/>
                  <a:pt x="11207202" y="5686535"/>
                </a:cubicBezTo>
                <a:cubicBezTo>
                  <a:pt x="11207202" y="5633304"/>
                  <a:pt x="11250675" y="5589851"/>
                  <a:pt x="11303927" y="5589851"/>
                </a:cubicBezTo>
                <a:close/>
                <a:moveTo>
                  <a:pt x="4470847" y="5466696"/>
                </a:moveTo>
                <a:cubicBezTo>
                  <a:pt x="4430523" y="5466696"/>
                  <a:pt x="4397282" y="5499378"/>
                  <a:pt x="4397282" y="5540774"/>
                </a:cubicBezTo>
                <a:cubicBezTo>
                  <a:pt x="4397282" y="5581626"/>
                  <a:pt x="4430523" y="5614308"/>
                  <a:pt x="4470847" y="5614308"/>
                </a:cubicBezTo>
                <a:cubicBezTo>
                  <a:pt x="4511718" y="5614308"/>
                  <a:pt x="4544958" y="5581626"/>
                  <a:pt x="4544958" y="5540774"/>
                </a:cubicBezTo>
                <a:cubicBezTo>
                  <a:pt x="4544958" y="5499378"/>
                  <a:pt x="4511718" y="5466696"/>
                  <a:pt x="4470847" y="5466696"/>
                </a:cubicBezTo>
                <a:close/>
                <a:moveTo>
                  <a:pt x="4470847" y="5443818"/>
                </a:moveTo>
                <a:cubicBezTo>
                  <a:pt x="4524250" y="5443818"/>
                  <a:pt x="4567846" y="5486850"/>
                  <a:pt x="4567846" y="5540774"/>
                </a:cubicBezTo>
                <a:cubicBezTo>
                  <a:pt x="4567846" y="5594154"/>
                  <a:pt x="4524250" y="5637186"/>
                  <a:pt x="4470847" y="5637186"/>
                </a:cubicBezTo>
                <a:cubicBezTo>
                  <a:pt x="4417990" y="5637186"/>
                  <a:pt x="4374397" y="5594154"/>
                  <a:pt x="4374397" y="5540774"/>
                </a:cubicBezTo>
                <a:cubicBezTo>
                  <a:pt x="4374397" y="5486850"/>
                  <a:pt x="4417990" y="5443818"/>
                  <a:pt x="4470847" y="5443818"/>
                </a:cubicBezTo>
                <a:close/>
                <a:moveTo>
                  <a:pt x="8852967" y="5209211"/>
                </a:moveTo>
                <a:cubicBezTo>
                  <a:pt x="8867089" y="5209211"/>
                  <a:pt x="8880129" y="5215184"/>
                  <a:pt x="8889631" y="5224754"/>
                </a:cubicBezTo>
                <a:lnTo>
                  <a:pt x="8896128" y="5240333"/>
                </a:lnTo>
                <a:lnTo>
                  <a:pt x="9018876" y="5240333"/>
                </a:lnTo>
                <a:lnTo>
                  <a:pt x="9323321" y="5543496"/>
                </a:lnTo>
                <a:lnTo>
                  <a:pt x="9733766" y="5543496"/>
                </a:lnTo>
                <a:lnTo>
                  <a:pt x="9788130" y="5597186"/>
                </a:lnTo>
                <a:lnTo>
                  <a:pt x="9942824" y="5597186"/>
                </a:lnTo>
                <a:lnTo>
                  <a:pt x="9948582" y="5583586"/>
                </a:lnTo>
                <a:cubicBezTo>
                  <a:pt x="9958084" y="5574172"/>
                  <a:pt x="9971124" y="5568304"/>
                  <a:pt x="9985247" y="5568304"/>
                </a:cubicBezTo>
                <a:cubicBezTo>
                  <a:pt x="10014581" y="5568304"/>
                  <a:pt x="10037939" y="5591773"/>
                  <a:pt x="10037939" y="5620153"/>
                </a:cubicBezTo>
                <a:cubicBezTo>
                  <a:pt x="10037939" y="5649625"/>
                  <a:pt x="10014581" y="5673092"/>
                  <a:pt x="9985247" y="5673092"/>
                </a:cubicBezTo>
                <a:cubicBezTo>
                  <a:pt x="9971124" y="5673092"/>
                  <a:pt x="9958084" y="5667227"/>
                  <a:pt x="9948582" y="5657675"/>
                </a:cubicBezTo>
                <a:lnTo>
                  <a:pt x="9943091" y="5644369"/>
                </a:lnTo>
                <a:lnTo>
                  <a:pt x="9769104" y="5644369"/>
                </a:lnTo>
                <a:lnTo>
                  <a:pt x="9714197" y="5589592"/>
                </a:lnTo>
                <a:lnTo>
                  <a:pt x="9304292" y="5589592"/>
                </a:lnTo>
                <a:lnTo>
                  <a:pt x="8999852" y="5286431"/>
                </a:lnTo>
                <a:lnTo>
                  <a:pt x="8894854" y="5286431"/>
                </a:lnTo>
                <a:lnTo>
                  <a:pt x="8889631" y="5298935"/>
                </a:lnTo>
                <a:cubicBezTo>
                  <a:pt x="8880129" y="5308302"/>
                  <a:pt x="8867089" y="5314002"/>
                  <a:pt x="8852967" y="5314002"/>
                </a:cubicBezTo>
                <a:cubicBezTo>
                  <a:pt x="8823634" y="5314002"/>
                  <a:pt x="8800278" y="5291198"/>
                  <a:pt x="8800278" y="5261878"/>
                </a:cubicBezTo>
                <a:cubicBezTo>
                  <a:pt x="8800278" y="5233101"/>
                  <a:pt x="8823634" y="5209211"/>
                  <a:pt x="8852967" y="5209211"/>
                </a:cubicBezTo>
                <a:close/>
                <a:moveTo>
                  <a:pt x="8604138" y="5099089"/>
                </a:moveTo>
                <a:lnTo>
                  <a:pt x="8989577" y="5099089"/>
                </a:lnTo>
                <a:lnTo>
                  <a:pt x="9380997" y="5489903"/>
                </a:lnTo>
                <a:lnTo>
                  <a:pt x="9630536" y="5489903"/>
                </a:lnTo>
                <a:lnTo>
                  <a:pt x="9677284" y="5443222"/>
                </a:lnTo>
                <a:lnTo>
                  <a:pt x="9736543" y="5443222"/>
                </a:lnTo>
                <a:lnTo>
                  <a:pt x="9742202" y="5429960"/>
                </a:lnTo>
                <a:cubicBezTo>
                  <a:pt x="9748479" y="5423752"/>
                  <a:pt x="9757029" y="5419878"/>
                  <a:pt x="9766112" y="5419878"/>
                </a:cubicBezTo>
                <a:cubicBezTo>
                  <a:pt x="9785347" y="5419878"/>
                  <a:pt x="9800837" y="5435367"/>
                  <a:pt x="9800837" y="5454057"/>
                </a:cubicBezTo>
                <a:cubicBezTo>
                  <a:pt x="9800837" y="5473283"/>
                  <a:pt x="9785347" y="5488770"/>
                  <a:pt x="9766112" y="5488770"/>
                </a:cubicBezTo>
                <a:cubicBezTo>
                  <a:pt x="9757029" y="5488770"/>
                  <a:pt x="9748479" y="5484898"/>
                  <a:pt x="9742202" y="5478624"/>
                </a:cubicBezTo>
                <a:lnTo>
                  <a:pt x="9737152" y="5466563"/>
                </a:lnTo>
                <a:lnTo>
                  <a:pt x="9687069" y="5466563"/>
                </a:lnTo>
                <a:lnTo>
                  <a:pt x="9640320" y="5512701"/>
                </a:lnTo>
                <a:lnTo>
                  <a:pt x="9371214" y="5512701"/>
                </a:lnTo>
                <a:lnTo>
                  <a:pt x="8979791" y="5122429"/>
                </a:lnTo>
                <a:lnTo>
                  <a:pt x="8613924" y="5122429"/>
                </a:lnTo>
                <a:lnTo>
                  <a:pt x="8582201" y="5154102"/>
                </a:lnTo>
                <a:lnTo>
                  <a:pt x="8587996" y="5168042"/>
                </a:lnTo>
                <a:cubicBezTo>
                  <a:pt x="8587996" y="5176876"/>
                  <a:pt x="8584622" y="5185778"/>
                  <a:pt x="8577876" y="5192792"/>
                </a:cubicBezTo>
                <a:cubicBezTo>
                  <a:pt x="8563844" y="5206278"/>
                  <a:pt x="8542257" y="5206278"/>
                  <a:pt x="8528764" y="5192792"/>
                </a:cubicBezTo>
                <a:cubicBezTo>
                  <a:pt x="8515270" y="5178764"/>
                  <a:pt x="8515270" y="5157185"/>
                  <a:pt x="8528764" y="5143698"/>
                </a:cubicBezTo>
                <a:cubicBezTo>
                  <a:pt x="8535510" y="5136955"/>
                  <a:pt x="8544280" y="5133582"/>
                  <a:pt x="8553120" y="5133582"/>
                </a:cubicBezTo>
                <a:lnTo>
                  <a:pt x="8565050" y="5138457"/>
                </a:lnTo>
                <a:close/>
                <a:moveTo>
                  <a:pt x="8146492" y="5082331"/>
                </a:moveTo>
                <a:cubicBezTo>
                  <a:pt x="8174737" y="5082331"/>
                  <a:pt x="8198594" y="5106221"/>
                  <a:pt x="8198594" y="5134456"/>
                </a:cubicBezTo>
                <a:cubicBezTo>
                  <a:pt x="8198594" y="5149116"/>
                  <a:pt x="8192663" y="5162283"/>
                  <a:pt x="8183158" y="5171785"/>
                </a:cubicBezTo>
                <a:lnTo>
                  <a:pt x="8170564" y="5177054"/>
                </a:lnTo>
                <a:lnTo>
                  <a:pt x="8170564" y="5245629"/>
                </a:lnTo>
                <a:lnTo>
                  <a:pt x="8395924" y="5470590"/>
                </a:lnTo>
                <a:lnTo>
                  <a:pt x="9087351" y="5470590"/>
                </a:lnTo>
                <a:lnTo>
                  <a:pt x="9282344" y="5665666"/>
                </a:lnTo>
                <a:lnTo>
                  <a:pt x="9690253" y="5665666"/>
                </a:lnTo>
                <a:lnTo>
                  <a:pt x="9739134" y="5713484"/>
                </a:lnTo>
                <a:lnTo>
                  <a:pt x="9820064" y="5713484"/>
                </a:lnTo>
                <a:lnTo>
                  <a:pt x="10022151" y="5916130"/>
                </a:lnTo>
                <a:lnTo>
                  <a:pt x="10034621" y="5911003"/>
                </a:lnTo>
                <a:cubicBezTo>
                  <a:pt x="10048194" y="5911003"/>
                  <a:pt x="10061767" y="5916152"/>
                  <a:pt x="10072186" y="5926451"/>
                </a:cubicBezTo>
                <a:cubicBezTo>
                  <a:pt x="10093025" y="5946506"/>
                  <a:pt x="10093025" y="5979569"/>
                  <a:pt x="10072186" y="6000166"/>
                </a:cubicBezTo>
                <a:cubicBezTo>
                  <a:pt x="10051347" y="6020222"/>
                  <a:pt x="10017896" y="6020222"/>
                  <a:pt x="9997054" y="6000166"/>
                </a:cubicBezTo>
                <a:cubicBezTo>
                  <a:pt x="9986634" y="5989867"/>
                  <a:pt x="9981424" y="5976453"/>
                  <a:pt x="9981424" y="5963106"/>
                </a:cubicBezTo>
                <a:lnTo>
                  <a:pt x="9987806" y="5948138"/>
                </a:lnTo>
                <a:lnTo>
                  <a:pt x="9800512" y="5760759"/>
                </a:lnTo>
                <a:lnTo>
                  <a:pt x="9719584" y="5760759"/>
                </a:lnTo>
                <a:lnTo>
                  <a:pt x="9671241" y="5711854"/>
                </a:lnTo>
                <a:lnTo>
                  <a:pt x="9262788" y="5711854"/>
                </a:lnTo>
                <a:lnTo>
                  <a:pt x="9068884" y="5517864"/>
                </a:lnTo>
                <a:lnTo>
                  <a:pt x="8376371" y="5517864"/>
                </a:lnTo>
                <a:lnTo>
                  <a:pt x="8124939" y="5265191"/>
                </a:lnTo>
                <a:lnTo>
                  <a:pt x="8124939" y="5178269"/>
                </a:lnTo>
                <a:lnTo>
                  <a:pt x="8109147" y="5171785"/>
                </a:lnTo>
                <a:cubicBezTo>
                  <a:pt x="8099642" y="5162283"/>
                  <a:pt x="8093803" y="5149116"/>
                  <a:pt x="8093803" y="5134456"/>
                </a:cubicBezTo>
                <a:cubicBezTo>
                  <a:pt x="8093803" y="5106221"/>
                  <a:pt x="8117160" y="5082331"/>
                  <a:pt x="8146492" y="5082331"/>
                </a:cubicBezTo>
                <a:close/>
                <a:moveTo>
                  <a:pt x="8801474" y="4955462"/>
                </a:moveTo>
                <a:cubicBezTo>
                  <a:pt x="8812299" y="4955462"/>
                  <a:pt x="8822042" y="4959715"/>
                  <a:pt x="8829080" y="4966698"/>
                </a:cubicBezTo>
                <a:lnTo>
                  <a:pt x="8833309" y="4976997"/>
                </a:lnTo>
                <a:lnTo>
                  <a:pt x="8987584" y="4976997"/>
                </a:lnTo>
                <a:lnTo>
                  <a:pt x="9399062" y="5387562"/>
                </a:lnTo>
                <a:lnTo>
                  <a:pt x="9553432" y="5387562"/>
                </a:lnTo>
                <a:lnTo>
                  <a:pt x="9615493" y="5325257"/>
                </a:lnTo>
                <a:lnTo>
                  <a:pt x="9611048" y="5313872"/>
                </a:lnTo>
                <a:cubicBezTo>
                  <a:pt x="9611048" y="5303771"/>
                  <a:pt x="9614710" y="5293807"/>
                  <a:pt x="9622032" y="5286535"/>
                </a:cubicBezTo>
                <a:cubicBezTo>
                  <a:pt x="9637761" y="5271454"/>
                  <a:pt x="9662700" y="5271454"/>
                  <a:pt x="9678423" y="5286535"/>
                </a:cubicBezTo>
                <a:cubicBezTo>
                  <a:pt x="9693065" y="5301079"/>
                  <a:pt x="9693065" y="5326394"/>
                  <a:pt x="9678423" y="5342017"/>
                </a:cubicBezTo>
                <a:cubicBezTo>
                  <a:pt x="9670562" y="5349556"/>
                  <a:pt x="9660395" y="5353327"/>
                  <a:pt x="9650226" y="5353327"/>
                </a:cubicBezTo>
                <a:lnTo>
                  <a:pt x="9640268" y="5349331"/>
                </a:lnTo>
                <a:lnTo>
                  <a:pt x="9568110" y="5421731"/>
                </a:lnTo>
                <a:lnTo>
                  <a:pt x="9384389" y="5421731"/>
                </a:lnTo>
                <a:lnTo>
                  <a:pt x="8973452" y="5011166"/>
                </a:lnTo>
                <a:lnTo>
                  <a:pt x="8833637" y="5011166"/>
                </a:lnTo>
                <a:lnTo>
                  <a:pt x="8829080" y="5022384"/>
                </a:lnTo>
                <a:cubicBezTo>
                  <a:pt x="8822042" y="5029515"/>
                  <a:pt x="8812299" y="5033904"/>
                  <a:pt x="8801474" y="5033904"/>
                </a:cubicBezTo>
                <a:cubicBezTo>
                  <a:pt x="8779821" y="5033904"/>
                  <a:pt x="8761956" y="5016349"/>
                  <a:pt x="8761956" y="4994404"/>
                </a:cubicBezTo>
                <a:cubicBezTo>
                  <a:pt x="8761956" y="4972458"/>
                  <a:pt x="8779821" y="4955462"/>
                  <a:pt x="8801474" y="4955462"/>
                </a:cubicBezTo>
                <a:close/>
                <a:moveTo>
                  <a:pt x="11029237" y="4839526"/>
                </a:moveTo>
                <a:lnTo>
                  <a:pt x="11043576" y="4874062"/>
                </a:lnTo>
                <a:cubicBezTo>
                  <a:pt x="11056814" y="4887369"/>
                  <a:pt x="11075054" y="4895653"/>
                  <a:pt x="11095047" y="4895653"/>
                </a:cubicBezTo>
                <a:cubicBezTo>
                  <a:pt x="11115311" y="4895653"/>
                  <a:pt x="11133818" y="4887369"/>
                  <a:pt x="11147260" y="4874062"/>
                </a:cubicBezTo>
                <a:lnTo>
                  <a:pt x="11161824" y="4839526"/>
                </a:lnTo>
                <a:close/>
                <a:moveTo>
                  <a:pt x="0" y="4823789"/>
                </a:moveTo>
                <a:lnTo>
                  <a:pt x="254206" y="4823789"/>
                </a:lnTo>
                <a:lnTo>
                  <a:pt x="577926" y="5147322"/>
                </a:lnTo>
                <a:lnTo>
                  <a:pt x="577926" y="5412233"/>
                </a:lnTo>
                <a:lnTo>
                  <a:pt x="1078170" y="5913283"/>
                </a:lnTo>
                <a:lnTo>
                  <a:pt x="1078170" y="6827006"/>
                </a:lnTo>
                <a:lnTo>
                  <a:pt x="1055357" y="6827006"/>
                </a:lnTo>
                <a:lnTo>
                  <a:pt x="1055357" y="5923053"/>
                </a:lnTo>
                <a:lnTo>
                  <a:pt x="554571" y="5422004"/>
                </a:lnTo>
                <a:lnTo>
                  <a:pt x="554571" y="5157094"/>
                </a:lnTo>
                <a:lnTo>
                  <a:pt x="244430" y="4847673"/>
                </a:lnTo>
                <a:lnTo>
                  <a:pt x="0" y="4847673"/>
                </a:lnTo>
                <a:close/>
                <a:moveTo>
                  <a:pt x="8646373" y="4790276"/>
                </a:moveTo>
                <a:lnTo>
                  <a:pt x="8927426" y="4790276"/>
                </a:lnTo>
                <a:lnTo>
                  <a:pt x="9368532" y="5230855"/>
                </a:lnTo>
                <a:lnTo>
                  <a:pt x="9398969" y="5230855"/>
                </a:lnTo>
                <a:lnTo>
                  <a:pt x="9403205" y="5220573"/>
                </a:lnTo>
                <a:cubicBezTo>
                  <a:pt x="9410242" y="5213540"/>
                  <a:pt x="9419986" y="5209211"/>
                  <a:pt x="9430812" y="5209211"/>
                </a:cubicBezTo>
                <a:cubicBezTo>
                  <a:pt x="9452467" y="5209211"/>
                  <a:pt x="9470329" y="5226526"/>
                  <a:pt x="9470329" y="5248170"/>
                </a:cubicBezTo>
                <a:cubicBezTo>
                  <a:pt x="9470329" y="5269815"/>
                  <a:pt x="9452467" y="5287671"/>
                  <a:pt x="9430812" y="5287671"/>
                </a:cubicBezTo>
                <a:cubicBezTo>
                  <a:pt x="9419986" y="5287671"/>
                  <a:pt x="9410242" y="5283207"/>
                  <a:pt x="9403205" y="5276038"/>
                </a:cubicBezTo>
                <a:lnTo>
                  <a:pt x="9399161" y="5266123"/>
                </a:lnTo>
                <a:lnTo>
                  <a:pt x="9353340" y="5266123"/>
                </a:lnTo>
                <a:lnTo>
                  <a:pt x="8912776" y="4825550"/>
                </a:lnTo>
                <a:lnTo>
                  <a:pt x="8660478" y="4825550"/>
                </a:lnTo>
                <a:lnTo>
                  <a:pt x="8601021" y="4884618"/>
                </a:lnTo>
                <a:lnTo>
                  <a:pt x="8604454" y="4893082"/>
                </a:lnTo>
                <a:cubicBezTo>
                  <a:pt x="8604454" y="4903110"/>
                  <a:pt x="8600772" y="4913274"/>
                  <a:pt x="8593404" y="4921134"/>
                </a:cubicBezTo>
                <a:cubicBezTo>
                  <a:pt x="8578126" y="4935768"/>
                  <a:pt x="8553568" y="4935768"/>
                  <a:pt x="8537744" y="4921134"/>
                </a:cubicBezTo>
                <a:cubicBezTo>
                  <a:pt x="8522466" y="4905413"/>
                  <a:pt x="8522466" y="4880480"/>
                  <a:pt x="8537744" y="4865845"/>
                </a:cubicBezTo>
                <a:cubicBezTo>
                  <a:pt x="8545656" y="4857989"/>
                  <a:pt x="8555752" y="4854057"/>
                  <a:pt x="8565779" y="4854057"/>
                </a:cubicBezTo>
                <a:lnTo>
                  <a:pt x="8577568" y="4859090"/>
                </a:lnTo>
                <a:close/>
                <a:moveTo>
                  <a:pt x="11095047" y="4748454"/>
                </a:moveTo>
                <a:cubicBezTo>
                  <a:pt x="11075054" y="4748454"/>
                  <a:pt x="11056814" y="4756735"/>
                  <a:pt x="11043576" y="4770113"/>
                </a:cubicBezTo>
                <a:lnTo>
                  <a:pt x="11024398" y="4816734"/>
                </a:lnTo>
                <a:lnTo>
                  <a:pt x="11166741" y="4816734"/>
                </a:lnTo>
                <a:lnTo>
                  <a:pt x="11147260" y="4770113"/>
                </a:lnTo>
                <a:cubicBezTo>
                  <a:pt x="11133818" y="4756735"/>
                  <a:pt x="11115311" y="4748454"/>
                  <a:pt x="11095047" y="4748454"/>
                </a:cubicBezTo>
                <a:close/>
                <a:moveTo>
                  <a:pt x="0" y="4723239"/>
                </a:moveTo>
                <a:lnTo>
                  <a:pt x="302266" y="4723239"/>
                </a:lnTo>
                <a:lnTo>
                  <a:pt x="715073" y="5135382"/>
                </a:lnTo>
                <a:lnTo>
                  <a:pt x="715073" y="5369419"/>
                </a:lnTo>
                <a:lnTo>
                  <a:pt x="1217502" y="5872788"/>
                </a:lnTo>
                <a:lnTo>
                  <a:pt x="1217502" y="6827006"/>
                </a:lnTo>
                <a:lnTo>
                  <a:pt x="1194146" y="6827006"/>
                </a:lnTo>
                <a:lnTo>
                  <a:pt x="1194146" y="5882563"/>
                </a:lnTo>
                <a:lnTo>
                  <a:pt x="691717" y="5379193"/>
                </a:lnTo>
                <a:lnTo>
                  <a:pt x="691717" y="5145157"/>
                </a:lnTo>
                <a:lnTo>
                  <a:pt x="292489" y="4746590"/>
                </a:lnTo>
                <a:lnTo>
                  <a:pt x="0" y="4746590"/>
                </a:lnTo>
                <a:close/>
                <a:moveTo>
                  <a:pt x="8193195" y="4653240"/>
                </a:moveTo>
                <a:cubicBezTo>
                  <a:pt x="8152327" y="4653240"/>
                  <a:pt x="8119086" y="4685821"/>
                  <a:pt x="8119086" y="4726566"/>
                </a:cubicBezTo>
                <a:cubicBezTo>
                  <a:pt x="8119086" y="4766761"/>
                  <a:pt x="8152327" y="4799895"/>
                  <a:pt x="8193195" y="4799895"/>
                </a:cubicBezTo>
                <a:cubicBezTo>
                  <a:pt x="8233463" y="4799895"/>
                  <a:pt x="8266703" y="4766761"/>
                  <a:pt x="8266703" y="4726566"/>
                </a:cubicBezTo>
                <a:cubicBezTo>
                  <a:pt x="8266703" y="4685821"/>
                  <a:pt x="8233463" y="4653240"/>
                  <a:pt x="8193195" y="4653240"/>
                </a:cubicBezTo>
                <a:close/>
                <a:moveTo>
                  <a:pt x="8193195" y="4629885"/>
                </a:moveTo>
                <a:cubicBezTo>
                  <a:pt x="8245997" y="4629885"/>
                  <a:pt x="8289590" y="4673331"/>
                  <a:pt x="8289590" y="4726566"/>
                </a:cubicBezTo>
                <a:cubicBezTo>
                  <a:pt x="8289590" y="4779798"/>
                  <a:pt x="8245997" y="4823251"/>
                  <a:pt x="8193195" y="4823251"/>
                </a:cubicBezTo>
                <a:cubicBezTo>
                  <a:pt x="8139794" y="4823251"/>
                  <a:pt x="8096200" y="4779798"/>
                  <a:pt x="8096200" y="4726566"/>
                </a:cubicBezTo>
                <a:cubicBezTo>
                  <a:pt x="8096200" y="4673331"/>
                  <a:pt x="8139794" y="4629885"/>
                  <a:pt x="8193195" y="4629885"/>
                </a:cubicBezTo>
                <a:close/>
                <a:moveTo>
                  <a:pt x="9415085" y="4609428"/>
                </a:moveTo>
                <a:cubicBezTo>
                  <a:pt x="9424051" y="4609428"/>
                  <a:pt x="9433155" y="4612911"/>
                  <a:pt x="9440493" y="4619875"/>
                </a:cubicBezTo>
                <a:cubicBezTo>
                  <a:pt x="9447014" y="4626567"/>
                  <a:pt x="9450278" y="4635274"/>
                  <a:pt x="9450278" y="4643979"/>
                </a:cubicBezTo>
                <a:lnTo>
                  <a:pt x="9444250" y="4658824"/>
                </a:lnTo>
                <a:lnTo>
                  <a:pt x="9629939" y="4844364"/>
                </a:lnTo>
                <a:lnTo>
                  <a:pt x="9967734" y="4844364"/>
                </a:lnTo>
                <a:lnTo>
                  <a:pt x="10599351" y="5476025"/>
                </a:lnTo>
                <a:lnTo>
                  <a:pt x="11042508" y="5476025"/>
                </a:lnTo>
                <a:lnTo>
                  <a:pt x="11104419" y="5536803"/>
                </a:lnTo>
                <a:lnTo>
                  <a:pt x="11104419" y="5770152"/>
                </a:lnTo>
                <a:lnTo>
                  <a:pt x="11179910" y="5845583"/>
                </a:lnTo>
                <a:lnTo>
                  <a:pt x="11582898" y="5845583"/>
                </a:lnTo>
                <a:lnTo>
                  <a:pt x="12160737" y="6422441"/>
                </a:lnTo>
                <a:lnTo>
                  <a:pt x="12192000" y="6422441"/>
                </a:lnTo>
                <a:lnTo>
                  <a:pt x="12192000" y="6445776"/>
                </a:lnTo>
                <a:lnTo>
                  <a:pt x="12151502" y="6445776"/>
                </a:lnTo>
                <a:lnTo>
                  <a:pt x="11573664" y="5868917"/>
                </a:lnTo>
                <a:lnTo>
                  <a:pt x="11170132" y="5868917"/>
                </a:lnTo>
                <a:lnTo>
                  <a:pt x="11081068" y="5779920"/>
                </a:lnTo>
                <a:lnTo>
                  <a:pt x="11081068" y="5546028"/>
                </a:lnTo>
                <a:lnTo>
                  <a:pt x="11033275" y="5498274"/>
                </a:lnTo>
                <a:lnTo>
                  <a:pt x="10589576" y="5498274"/>
                </a:lnTo>
                <a:lnTo>
                  <a:pt x="9957962" y="4867700"/>
                </a:lnTo>
                <a:lnTo>
                  <a:pt x="9621250" y="4867700"/>
                </a:lnTo>
                <a:lnTo>
                  <a:pt x="9426672" y="4673764"/>
                </a:lnTo>
                <a:lnTo>
                  <a:pt x="9415085" y="4678527"/>
                </a:lnTo>
                <a:cubicBezTo>
                  <a:pt x="9406113" y="4678527"/>
                  <a:pt x="9397283" y="4675044"/>
                  <a:pt x="9390488" y="4668085"/>
                </a:cubicBezTo>
                <a:cubicBezTo>
                  <a:pt x="9377444" y="4654693"/>
                  <a:pt x="9377444" y="4633265"/>
                  <a:pt x="9390488" y="4619875"/>
                </a:cubicBezTo>
                <a:cubicBezTo>
                  <a:pt x="9397283" y="4612911"/>
                  <a:pt x="9406113" y="4609428"/>
                  <a:pt x="9415085" y="4609428"/>
                </a:cubicBezTo>
                <a:close/>
                <a:moveTo>
                  <a:pt x="9892752" y="4404867"/>
                </a:moveTo>
                <a:cubicBezTo>
                  <a:pt x="9902443" y="4404867"/>
                  <a:pt x="9911192" y="4409115"/>
                  <a:pt x="9917515" y="4415694"/>
                </a:cubicBezTo>
                <a:lnTo>
                  <a:pt x="9923913" y="4431202"/>
                </a:lnTo>
                <a:lnTo>
                  <a:pt x="10052558" y="4431202"/>
                </a:lnTo>
                <a:lnTo>
                  <a:pt x="10735129" y="5112167"/>
                </a:lnTo>
                <a:lnTo>
                  <a:pt x="11250995" y="5112167"/>
                </a:lnTo>
                <a:lnTo>
                  <a:pt x="11958547" y="5819748"/>
                </a:lnTo>
                <a:lnTo>
                  <a:pt x="12192000" y="5819748"/>
                </a:lnTo>
                <a:lnTo>
                  <a:pt x="12192000" y="5843081"/>
                </a:lnTo>
                <a:lnTo>
                  <a:pt x="11949861" y="5843081"/>
                </a:lnTo>
                <a:lnTo>
                  <a:pt x="11241220" y="5134958"/>
                </a:lnTo>
                <a:lnTo>
                  <a:pt x="10725357" y="5134958"/>
                </a:lnTo>
                <a:lnTo>
                  <a:pt x="10043326" y="4453995"/>
                </a:lnTo>
                <a:lnTo>
                  <a:pt x="9922276" y="4453995"/>
                </a:lnTo>
                <a:lnTo>
                  <a:pt x="9917515" y="4465723"/>
                </a:lnTo>
                <a:cubicBezTo>
                  <a:pt x="9911192" y="4472160"/>
                  <a:pt x="9902443" y="4476133"/>
                  <a:pt x="9892752" y="4476133"/>
                </a:cubicBezTo>
                <a:cubicBezTo>
                  <a:pt x="9874444" y="4476133"/>
                  <a:pt x="9858833" y="4460240"/>
                  <a:pt x="9858833" y="4440502"/>
                </a:cubicBezTo>
                <a:cubicBezTo>
                  <a:pt x="9858833" y="4421861"/>
                  <a:pt x="9874444" y="4404867"/>
                  <a:pt x="9892752" y="4404867"/>
                </a:cubicBezTo>
                <a:close/>
                <a:moveTo>
                  <a:pt x="8980543" y="4368378"/>
                </a:moveTo>
                <a:cubicBezTo>
                  <a:pt x="8939906" y="4368378"/>
                  <a:pt x="8907933" y="4400967"/>
                  <a:pt x="8907933" y="4441700"/>
                </a:cubicBezTo>
                <a:cubicBezTo>
                  <a:pt x="8907933" y="4481891"/>
                  <a:pt x="8939906" y="4515023"/>
                  <a:pt x="8980543" y="4515023"/>
                </a:cubicBezTo>
                <a:cubicBezTo>
                  <a:pt x="9021724" y="4515023"/>
                  <a:pt x="9054238" y="4481891"/>
                  <a:pt x="9054238" y="4441700"/>
                </a:cubicBezTo>
                <a:cubicBezTo>
                  <a:pt x="9054238" y="4400967"/>
                  <a:pt x="9021724" y="4368378"/>
                  <a:pt x="8980543" y="4368378"/>
                </a:cubicBezTo>
                <a:close/>
                <a:moveTo>
                  <a:pt x="8726947" y="4368378"/>
                </a:moveTo>
                <a:cubicBezTo>
                  <a:pt x="8686191" y="4368378"/>
                  <a:pt x="8653590" y="4400967"/>
                  <a:pt x="8653590" y="4441700"/>
                </a:cubicBezTo>
                <a:cubicBezTo>
                  <a:pt x="8653590" y="4481891"/>
                  <a:pt x="8686191" y="4515023"/>
                  <a:pt x="8726947" y="4515023"/>
                </a:cubicBezTo>
                <a:cubicBezTo>
                  <a:pt x="8767159" y="4515023"/>
                  <a:pt x="8800307" y="4481891"/>
                  <a:pt x="8800307" y="4441700"/>
                </a:cubicBezTo>
                <a:cubicBezTo>
                  <a:pt x="8800307" y="4400967"/>
                  <a:pt x="8767159" y="4368378"/>
                  <a:pt x="8726947" y="4368378"/>
                </a:cubicBezTo>
                <a:close/>
                <a:moveTo>
                  <a:pt x="8456315" y="4368378"/>
                </a:moveTo>
                <a:cubicBezTo>
                  <a:pt x="8415562" y="4368378"/>
                  <a:pt x="8382414" y="4400967"/>
                  <a:pt x="8382414" y="4441700"/>
                </a:cubicBezTo>
                <a:cubicBezTo>
                  <a:pt x="8382414" y="4481891"/>
                  <a:pt x="8415562" y="4515023"/>
                  <a:pt x="8456315" y="4515023"/>
                </a:cubicBezTo>
                <a:cubicBezTo>
                  <a:pt x="8496526" y="4515023"/>
                  <a:pt x="8529676" y="4481891"/>
                  <a:pt x="8529676" y="4441700"/>
                </a:cubicBezTo>
                <a:cubicBezTo>
                  <a:pt x="8529676" y="4400967"/>
                  <a:pt x="8496526" y="4368378"/>
                  <a:pt x="8456315" y="4368378"/>
                </a:cubicBezTo>
                <a:close/>
                <a:moveTo>
                  <a:pt x="8193195" y="4368378"/>
                </a:moveTo>
                <a:cubicBezTo>
                  <a:pt x="8152327" y="4368378"/>
                  <a:pt x="8119086" y="4400967"/>
                  <a:pt x="8119086" y="4441700"/>
                </a:cubicBezTo>
                <a:cubicBezTo>
                  <a:pt x="8119086" y="4481891"/>
                  <a:pt x="8152327" y="4515023"/>
                  <a:pt x="8193195" y="4515023"/>
                </a:cubicBezTo>
                <a:cubicBezTo>
                  <a:pt x="8233463" y="4515023"/>
                  <a:pt x="8266703" y="4481891"/>
                  <a:pt x="8266703" y="4441700"/>
                </a:cubicBezTo>
                <a:cubicBezTo>
                  <a:pt x="8266703" y="4400967"/>
                  <a:pt x="8233463" y="4368378"/>
                  <a:pt x="8193195" y="4368378"/>
                </a:cubicBezTo>
                <a:close/>
                <a:moveTo>
                  <a:pt x="8980543" y="4345025"/>
                </a:moveTo>
                <a:cubicBezTo>
                  <a:pt x="9034188" y="4345025"/>
                  <a:pt x="9077540" y="4388474"/>
                  <a:pt x="9077540" y="4441700"/>
                </a:cubicBezTo>
                <a:cubicBezTo>
                  <a:pt x="9077540" y="4494929"/>
                  <a:pt x="9034188" y="4538382"/>
                  <a:pt x="8980543" y="4538382"/>
                </a:cubicBezTo>
                <a:cubicBezTo>
                  <a:pt x="8927442" y="4538382"/>
                  <a:pt x="8884089" y="4494929"/>
                  <a:pt x="8884089" y="4441700"/>
                </a:cubicBezTo>
                <a:cubicBezTo>
                  <a:pt x="8884089" y="4388474"/>
                  <a:pt x="8927442" y="4345025"/>
                  <a:pt x="8980543" y="4345025"/>
                </a:cubicBezTo>
                <a:close/>
                <a:moveTo>
                  <a:pt x="8726947" y="4345025"/>
                </a:moveTo>
                <a:cubicBezTo>
                  <a:pt x="8780200" y="4345025"/>
                  <a:pt x="8823676" y="4388474"/>
                  <a:pt x="8823676" y="4441700"/>
                </a:cubicBezTo>
                <a:cubicBezTo>
                  <a:pt x="8823676" y="4494929"/>
                  <a:pt x="8780200" y="4538382"/>
                  <a:pt x="8726947" y="4538382"/>
                </a:cubicBezTo>
                <a:cubicBezTo>
                  <a:pt x="8673694" y="4538382"/>
                  <a:pt x="8630224" y="4494929"/>
                  <a:pt x="8630224" y="4441700"/>
                </a:cubicBezTo>
                <a:cubicBezTo>
                  <a:pt x="8630224" y="4388474"/>
                  <a:pt x="8673694" y="4345025"/>
                  <a:pt x="8726947" y="4345025"/>
                </a:cubicBezTo>
                <a:close/>
                <a:moveTo>
                  <a:pt x="8456315" y="4345025"/>
                </a:moveTo>
                <a:cubicBezTo>
                  <a:pt x="8509570" y="4345025"/>
                  <a:pt x="8553041" y="4388474"/>
                  <a:pt x="8553041" y="4441700"/>
                </a:cubicBezTo>
                <a:cubicBezTo>
                  <a:pt x="8553041" y="4494929"/>
                  <a:pt x="8509570" y="4538382"/>
                  <a:pt x="8456315" y="4538382"/>
                </a:cubicBezTo>
                <a:cubicBezTo>
                  <a:pt x="8403064" y="4538382"/>
                  <a:pt x="8359593" y="4494929"/>
                  <a:pt x="8359593" y="4441700"/>
                </a:cubicBezTo>
                <a:cubicBezTo>
                  <a:pt x="8359593" y="4388474"/>
                  <a:pt x="8403064" y="4345025"/>
                  <a:pt x="8456315" y="4345025"/>
                </a:cubicBezTo>
                <a:close/>
                <a:moveTo>
                  <a:pt x="8193195" y="4345025"/>
                </a:moveTo>
                <a:cubicBezTo>
                  <a:pt x="8245997" y="4345025"/>
                  <a:pt x="8289592" y="4388474"/>
                  <a:pt x="8289592" y="4441700"/>
                </a:cubicBezTo>
                <a:cubicBezTo>
                  <a:pt x="8289592" y="4494929"/>
                  <a:pt x="8245997" y="4538382"/>
                  <a:pt x="8193195" y="4538382"/>
                </a:cubicBezTo>
                <a:cubicBezTo>
                  <a:pt x="8139794" y="4538382"/>
                  <a:pt x="8096200" y="4494929"/>
                  <a:pt x="8096200" y="4441700"/>
                </a:cubicBezTo>
                <a:cubicBezTo>
                  <a:pt x="8096200" y="4388474"/>
                  <a:pt x="8139794" y="4345025"/>
                  <a:pt x="8193195" y="4345025"/>
                </a:cubicBezTo>
                <a:close/>
                <a:moveTo>
                  <a:pt x="9619072" y="4244492"/>
                </a:moveTo>
                <a:cubicBezTo>
                  <a:pt x="9628948" y="4244492"/>
                  <a:pt x="9637859" y="4248387"/>
                  <a:pt x="9644300" y="4254649"/>
                </a:cubicBezTo>
                <a:lnTo>
                  <a:pt x="9650214" y="4268428"/>
                </a:lnTo>
                <a:lnTo>
                  <a:pt x="10122228" y="4268428"/>
                </a:lnTo>
                <a:lnTo>
                  <a:pt x="10815725" y="4962394"/>
                </a:lnTo>
                <a:lnTo>
                  <a:pt x="11290364" y="4962394"/>
                </a:lnTo>
                <a:lnTo>
                  <a:pt x="11976266" y="5647155"/>
                </a:lnTo>
                <a:lnTo>
                  <a:pt x="12192000" y="5647155"/>
                </a:lnTo>
                <a:lnTo>
                  <a:pt x="12192000" y="5669943"/>
                </a:lnTo>
                <a:lnTo>
                  <a:pt x="11967035" y="5669943"/>
                </a:lnTo>
                <a:lnTo>
                  <a:pt x="11281676" y="4985716"/>
                </a:lnTo>
                <a:lnTo>
                  <a:pt x="10805950" y="4985716"/>
                </a:lnTo>
                <a:lnTo>
                  <a:pt x="10112452" y="4291758"/>
                </a:lnTo>
                <a:lnTo>
                  <a:pt x="9649263" y="4291758"/>
                </a:lnTo>
                <a:lnTo>
                  <a:pt x="9644300" y="4303414"/>
                </a:lnTo>
                <a:cubicBezTo>
                  <a:pt x="9637859" y="4309604"/>
                  <a:pt x="9628948" y="4313371"/>
                  <a:pt x="9619072" y="4313371"/>
                </a:cubicBezTo>
                <a:cubicBezTo>
                  <a:pt x="9599324" y="4313371"/>
                  <a:pt x="9583412" y="4298301"/>
                  <a:pt x="9583412" y="4278929"/>
                </a:cubicBezTo>
                <a:cubicBezTo>
                  <a:pt x="9583412" y="4260096"/>
                  <a:pt x="9599324" y="4244492"/>
                  <a:pt x="9619072" y="4244492"/>
                </a:cubicBezTo>
                <a:close/>
                <a:moveTo>
                  <a:pt x="8726947" y="4119418"/>
                </a:moveTo>
                <a:cubicBezTo>
                  <a:pt x="8686193" y="4119418"/>
                  <a:pt x="8653590" y="4152555"/>
                  <a:pt x="8653590" y="4192742"/>
                </a:cubicBezTo>
                <a:cubicBezTo>
                  <a:pt x="8653590" y="4233484"/>
                  <a:pt x="8686193" y="4266616"/>
                  <a:pt x="8726947" y="4266616"/>
                </a:cubicBezTo>
                <a:cubicBezTo>
                  <a:pt x="8767159" y="4266616"/>
                  <a:pt x="8800307" y="4233484"/>
                  <a:pt x="8800307" y="4192742"/>
                </a:cubicBezTo>
                <a:cubicBezTo>
                  <a:pt x="8800307" y="4152555"/>
                  <a:pt x="8767159" y="4119418"/>
                  <a:pt x="8726947" y="4119418"/>
                </a:cubicBezTo>
                <a:close/>
                <a:moveTo>
                  <a:pt x="8726947" y="4096066"/>
                </a:moveTo>
                <a:cubicBezTo>
                  <a:pt x="8780200" y="4096066"/>
                  <a:pt x="8823676" y="4139522"/>
                  <a:pt x="8823676" y="4192742"/>
                </a:cubicBezTo>
                <a:cubicBezTo>
                  <a:pt x="8823676" y="4245974"/>
                  <a:pt x="8780200" y="4289427"/>
                  <a:pt x="8726947" y="4289427"/>
                </a:cubicBezTo>
                <a:cubicBezTo>
                  <a:pt x="8673694" y="4289427"/>
                  <a:pt x="8630224" y="4245974"/>
                  <a:pt x="8630224" y="4192742"/>
                </a:cubicBezTo>
                <a:cubicBezTo>
                  <a:pt x="8630224" y="4139522"/>
                  <a:pt x="8673694" y="4096066"/>
                  <a:pt x="8726947" y="4096066"/>
                </a:cubicBezTo>
                <a:close/>
                <a:moveTo>
                  <a:pt x="9806530" y="4084093"/>
                </a:moveTo>
                <a:cubicBezTo>
                  <a:pt x="9816226" y="4084093"/>
                  <a:pt x="9824970" y="4087996"/>
                  <a:pt x="9831300" y="4094316"/>
                </a:cubicBezTo>
                <a:lnTo>
                  <a:pt x="9836966" y="4108035"/>
                </a:lnTo>
                <a:lnTo>
                  <a:pt x="10192648" y="4108035"/>
                </a:lnTo>
                <a:lnTo>
                  <a:pt x="10901459" y="4816734"/>
                </a:lnTo>
                <a:lnTo>
                  <a:pt x="11001172" y="4816734"/>
                </a:lnTo>
                <a:lnTo>
                  <a:pt x="11027094" y="4754018"/>
                </a:lnTo>
                <a:cubicBezTo>
                  <a:pt x="11044522" y="4736503"/>
                  <a:pt x="11068567" y="4725636"/>
                  <a:pt x="11095047" y="4725636"/>
                </a:cubicBezTo>
                <a:cubicBezTo>
                  <a:pt x="11121524" y="4725636"/>
                  <a:pt x="11145842" y="4736503"/>
                  <a:pt x="11163538" y="4754018"/>
                </a:cubicBezTo>
                <a:lnTo>
                  <a:pt x="11189956" y="4816734"/>
                </a:lnTo>
                <a:lnTo>
                  <a:pt x="11346841" y="4816734"/>
                </a:lnTo>
                <a:lnTo>
                  <a:pt x="12016008" y="5484756"/>
                </a:lnTo>
                <a:lnTo>
                  <a:pt x="12192000" y="5484756"/>
                </a:lnTo>
                <a:lnTo>
                  <a:pt x="12192000" y="5508091"/>
                </a:lnTo>
                <a:lnTo>
                  <a:pt x="12006230" y="5508091"/>
                </a:lnTo>
                <a:lnTo>
                  <a:pt x="11337064" y="4839526"/>
                </a:lnTo>
                <a:lnTo>
                  <a:pt x="11185066" y="4839526"/>
                </a:lnTo>
                <a:lnTo>
                  <a:pt x="11163538" y="4890629"/>
                </a:lnTo>
                <a:cubicBezTo>
                  <a:pt x="11145842" y="4908147"/>
                  <a:pt x="11121524" y="4919010"/>
                  <a:pt x="11095047" y="4919010"/>
                </a:cubicBezTo>
                <a:cubicBezTo>
                  <a:pt x="11068567" y="4919010"/>
                  <a:pt x="11044522" y="4908147"/>
                  <a:pt x="11027094" y="4890629"/>
                </a:cubicBezTo>
                <a:lnTo>
                  <a:pt x="11005970" y="4839526"/>
                </a:lnTo>
                <a:lnTo>
                  <a:pt x="10891682" y="4839526"/>
                </a:lnTo>
                <a:lnTo>
                  <a:pt x="10182874" y="4130825"/>
                </a:lnTo>
                <a:lnTo>
                  <a:pt x="9836526" y="4130825"/>
                </a:lnTo>
                <a:lnTo>
                  <a:pt x="9831300" y="4143091"/>
                </a:lnTo>
                <a:cubicBezTo>
                  <a:pt x="9824970" y="4149217"/>
                  <a:pt x="9816226" y="4152983"/>
                  <a:pt x="9806530" y="4152983"/>
                </a:cubicBezTo>
                <a:cubicBezTo>
                  <a:pt x="9787149" y="4152983"/>
                  <a:pt x="9772613" y="4137917"/>
                  <a:pt x="9772613" y="4119077"/>
                </a:cubicBezTo>
                <a:cubicBezTo>
                  <a:pt x="9772613" y="4099704"/>
                  <a:pt x="9787149" y="4084093"/>
                  <a:pt x="9806530" y="4084093"/>
                </a:cubicBezTo>
                <a:close/>
                <a:moveTo>
                  <a:pt x="8510192" y="3887775"/>
                </a:moveTo>
                <a:cubicBezTo>
                  <a:pt x="8520066" y="3887775"/>
                  <a:pt x="8528978" y="3891647"/>
                  <a:pt x="8535424" y="3897924"/>
                </a:cubicBezTo>
                <a:lnTo>
                  <a:pt x="8541272" y="3911712"/>
                </a:lnTo>
                <a:lnTo>
                  <a:pt x="8775444" y="3911712"/>
                </a:lnTo>
                <a:lnTo>
                  <a:pt x="9181609" y="4317865"/>
                </a:lnTo>
                <a:lnTo>
                  <a:pt x="9181609" y="4639825"/>
                </a:lnTo>
                <a:lnTo>
                  <a:pt x="9525870" y="4985147"/>
                </a:lnTo>
                <a:lnTo>
                  <a:pt x="9862534" y="4985147"/>
                </a:lnTo>
                <a:lnTo>
                  <a:pt x="10459830" y="5582420"/>
                </a:lnTo>
                <a:lnTo>
                  <a:pt x="10459830" y="5805581"/>
                </a:lnTo>
                <a:lnTo>
                  <a:pt x="10669427" y="6015170"/>
                </a:lnTo>
                <a:lnTo>
                  <a:pt x="11530094" y="6015170"/>
                </a:lnTo>
                <a:lnTo>
                  <a:pt x="12149099" y="6634702"/>
                </a:lnTo>
                <a:lnTo>
                  <a:pt x="12192000" y="6634702"/>
                </a:lnTo>
                <a:lnTo>
                  <a:pt x="12192000" y="6657508"/>
                </a:lnTo>
                <a:lnTo>
                  <a:pt x="12139326" y="6657508"/>
                </a:lnTo>
                <a:lnTo>
                  <a:pt x="11520321" y="6038518"/>
                </a:lnTo>
                <a:lnTo>
                  <a:pt x="10660740" y="6038518"/>
                </a:lnTo>
                <a:lnTo>
                  <a:pt x="10436482" y="5814811"/>
                </a:lnTo>
                <a:lnTo>
                  <a:pt x="10436482" y="5592193"/>
                </a:lnTo>
                <a:lnTo>
                  <a:pt x="9852759" y="5007953"/>
                </a:lnTo>
                <a:lnTo>
                  <a:pt x="9517182" y="5007953"/>
                </a:lnTo>
                <a:lnTo>
                  <a:pt x="9158259" y="4649594"/>
                </a:lnTo>
                <a:lnTo>
                  <a:pt x="9158259" y="4327640"/>
                </a:lnTo>
                <a:lnTo>
                  <a:pt x="8766753" y="3935067"/>
                </a:lnTo>
                <a:lnTo>
                  <a:pt x="8540404" y="3935067"/>
                </a:lnTo>
                <a:lnTo>
                  <a:pt x="8535424" y="3946592"/>
                </a:lnTo>
                <a:cubicBezTo>
                  <a:pt x="8528978" y="3952800"/>
                  <a:pt x="8520066" y="3956675"/>
                  <a:pt x="8510192" y="3956675"/>
                </a:cubicBezTo>
                <a:cubicBezTo>
                  <a:pt x="8490448" y="3956675"/>
                  <a:pt x="8474544" y="3941187"/>
                  <a:pt x="8474544" y="3922489"/>
                </a:cubicBezTo>
                <a:cubicBezTo>
                  <a:pt x="8474544" y="3903262"/>
                  <a:pt x="8490448" y="3887775"/>
                  <a:pt x="8510192" y="3887775"/>
                </a:cubicBezTo>
                <a:close/>
                <a:moveTo>
                  <a:pt x="8200054" y="3841705"/>
                </a:moveTo>
                <a:cubicBezTo>
                  <a:pt x="8159897" y="3841705"/>
                  <a:pt x="8126749" y="3874841"/>
                  <a:pt x="8126749" y="3915034"/>
                </a:cubicBezTo>
                <a:cubicBezTo>
                  <a:pt x="8126749" y="3955779"/>
                  <a:pt x="8159897" y="3988911"/>
                  <a:pt x="8200054" y="3988911"/>
                </a:cubicBezTo>
                <a:cubicBezTo>
                  <a:pt x="8241353" y="3988911"/>
                  <a:pt x="8273414" y="3955779"/>
                  <a:pt x="8273414" y="3915034"/>
                </a:cubicBezTo>
                <a:cubicBezTo>
                  <a:pt x="8273414" y="3874841"/>
                  <a:pt x="8241353" y="3841705"/>
                  <a:pt x="8200054" y="3841705"/>
                </a:cubicBezTo>
                <a:close/>
                <a:moveTo>
                  <a:pt x="9798627" y="3840875"/>
                </a:moveTo>
                <a:cubicBezTo>
                  <a:pt x="9807659" y="3840875"/>
                  <a:pt x="9816626" y="3844245"/>
                  <a:pt x="9823153" y="3850988"/>
                </a:cubicBezTo>
                <a:cubicBezTo>
                  <a:pt x="9829946" y="3857734"/>
                  <a:pt x="9833342" y="3866632"/>
                  <a:pt x="9833342" y="3875535"/>
                </a:cubicBezTo>
                <a:lnTo>
                  <a:pt x="9827832" y="3888802"/>
                </a:lnTo>
                <a:lnTo>
                  <a:pt x="9900707" y="3961274"/>
                </a:lnTo>
                <a:lnTo>
                  <a:pt x="10291164" y="3961274"/>
                </a:lnTo>
                <a:lnTo>
                  <a:pt x="10984086" y="4654202"/>
                </a:lnTo>
                <a:lnTo>
                  <a:pt x="11370755" y="4654202"/>
                </a:lnTo>
                <a:lnTo>
                  <a:pt x="12051184" y="5334652"/>
                </a:lnTo>
                <a:lnTo>
                  <a:pt x="12192000" y="5334652"/>
                </a:lnTo>
                <a:lnTo>
                  <a:pt x="12192000" y="5358004"/>
                </a:lnTo>
                <a:lnTo>
                  <a:pt x="12042495" y="5358004"/>
                </a:lnTo>
                <a:lnTo>
                  <a:pt x="11361524" y="4677001"/>
                </a:lnTo>
                <a:lnTo>
                  <a:pt x="10974313" y="4677001"/>
                </a:lnTo>
                <a:lnTo>
                  <a:pt x="10281386" y="3984627"/>
                </a:lnTo>
                <a:lnTo>
                  <a:pt x="9890931" y="3984627"/>
                </a:lnTo>
                <a:lnTo>
                  <a:pt x="9811592" y="3904850"/>
                </a:lnTo>
                <a:lnTo>
                  <a:pt x="9798627" y="3910200"/>
                </a:lnTo>
                <a:cubicBezTo>
                  <a:pt x="9789588" y="3910200"/>
                  <a:pt x="9780481" y="3906823"/>
                  <a:pt x="9773690" y="3900083"/>
                </a:cubicBezTo>
                <a:cubicBezTo>
                  <a:pt x="9760644" y="3886594"/>
                  <a:pt x="9760644" y="3864476"/>
                  <a:pt x="9773690" y="3850988"/>
                </a:cubicBezTo>
                <a:cubicBezTo>
                  <a:pt x="9780481" y="3844245"/>
                  <a:pt x="9789588" y="3840875"/>
                  <a:pt x="9798627" y="3840875"/>
                </a:cubicBezTo>
                <a:close/>
                <a:moveTo>
                  <a:pt x="8200054" y="3818350"/>
                </a:moveTo>
                <a:cubicBezTo>
                  <a:pt x="8253308" y="3818350"/>
                  <a:pt x="8296779" y="3861803"/>
                  <a:pt x="8296779" y="3915034"/>
                </a:cubicBezTo>
                <a:cubicBezTo>
                  <a:pt x="8296779" y="3968271"/>
                  <a:pt x="8253308" y="4011727"/>
                  <a:pt x="8200054" y="4011727"/>
                </a:cubicBezTo>
                <a:cubicBezTo>
                  <a:pt x="8146855" y="4011727"/>
                  <a:pt x="8103383" y="3968271"/>
                  <a:pt x="8103383" y="3915034"/>
                </a:cubicBezTo>
                <a:cubicBezTo>
                  <a:pt x="8103383" y="3861803"/>
                  <a:pt x="8146855" y="3818350"/>
                  <a:pt x="8200054" y="3818350"/>
                </a:cubicBezTo>
                <a:close/>
                <a:moveTo>
                  <a:pt x="9650371" y="3622054"/>
                </a:moveTo>
                <a:lnTo>
                  <a:pt x="10170180" y="3622054"/>
                </a:lnTo>
                <a:lnTo>
                  <a:pt x="11037611" y="4489104"/>
                </a:lnTo>
                <a:lnTo>
                  <a:pt x="11406978" y="4489104"/>
                </a:lnTo>
                <a:lnTo>
                  <a:pt x="12113625" y="5195441"/>
                </a:lnTo>
                <a:lnTo>
                  <a:pt x="12192000" y="5195441"/>
                </a:lnTo>
                <a:lnTo>
                  <a:pt x="12192000" y="5218243"/>
                </a:lnTo>
                <a:lnTo>
                  <a:pt x="12103849" y="5218243"/>
                </a:lnTo>
                <a:lnTo>
                  <a:pt x="11397204" y="4512449"/>
                </a:lnTo>
                <a:lnTo>
                  <a:pt x="11027834" y="4512449"/>
                </a:lnTo>
                <a:lnTo>
                  <a:pt x="10160401" y="3645399"/>
                </a:lnTo>
                <a:lnTo>
                  <a:pt x="9660150" y="3645399"/>
                </a:lnTo>
                <a:lnTo>
                  <a:pt x="9536054" y="3769427"/>
                </a:lnTo>
                <a:lnTo>
                  <a:pt x="9541196" y="3781906"/>
                </a:lnTo>
                <a:cubicBezTo>
                  <a:pt x="9541196" y="3790745"/>
                  <a:pt x="9537848" y="3799584"/>
                  <a:pt x="9531149" y="3806278"/>
                </a:cubicBezTo>
                <a:cubicBezTo>
                  <a:pt x="9517215" y="3820208"/>
                  <a:pt x="9495778" y="3820208"/>
                  <a:pt x="9482377" y="3806278"/>
                </a:cubicBezTo>
                <a:cubicBezTo>
                  <a:pt x="9468444" y="3792887"/>
                  <a:pt x="9468444" y="3770931"/>
                  <a:pt x="9482377" y="3757530"/>
                </a:cubicBezTo>
                <a:cubicBezTo>
                  <a:pt x="9489076" y="3750838"/>
                  <a:pt x="9497788" y="3747489"/>
                  <a:pt x="9506564" y="3747489"/>
                </a:cubicBezTo>
                <a:lnTo>
                  <a:pt x="9519889" y="3752931"/>
                </a:lnTo>
                <a:close/>
                <a:moveTo>
                  <a:pt x="8791057" y="3619660"/>
                </a:moveTo>
                <a:cubicBezTo>
                  <a:pt x="8800749" y="3619660"/>
                  <a:pt x="8809498" y="3623560"/>
                  <a:pt x="8815824" y="3629884"/>
                </a:cubicBezTo>
                <a:lnTo>
                  <a:pt x="8821490" y="3643594"/>
                </a:lnTo>
                <a:lnTo>
                  <a:pt x="8970250" y="3643594"/>
                </a:lnTo>
                <a:lnTo>
                  <a:pt x="9338540" y="4011168"/>
                </a:lnTo>
                <a:lnTo>
                  <a:pt x="9338540" y="4310868"/>
                </a:lnTo>
                <a:lnTo>
                  <a:pt x="9706291" y="4678401"/>
                </a:lnTo>
                <a:lnTo>
                  <a:pt x="10041988" y="4678401"/>
                </a:lnTo>
                <a:lnTo>
                  <a:pt x="10698715" y="5334808"/>
                </a:lnTo>
                <a:lnTo>
                  <a:pt x="11237566" y="5334808"/>
                </a:lnTo>
                <a:lnTo>
                  <a:pt x="11900276" y="5997733"/>
                </a:lnTo>
                <a:lnTo>
                  <a:pt x="12192000" y="5997733"/>
                </a:lnTo>
                <a:lnTo>
                  <a:pt x="12192000" y="6020535"/>
                </a:lnTo>
                <a:lnTo>
                  <a:pt x="11890498" y="6020535"/>
                </a:lnTo>
                <a:lnTo>
                  <a:pt x="11227789" y="5358155"/>
                </a:lnTo>
                <a:lnTo>
                  <a:pt x="10689480" y="5358155"/>
                </a:lnTo>
                <a:lnTo>
                  <a:pt x="10032754" y="4701205"/>
                </a:lnTo>
                <a:lnTo>
                  <a:pt x="9696517" y="4701205"/>
                </a:lnTo>
                <a:lnTo>
                  <a:pt x="9315184" y="4320095"/>
                </a:lnTo>
                <a:lnTo>
                  <a:pt x="9315184" y="4020943"/>
                </a:lnTo>
                <a:lnTo>
                  <a:pt x="8960471" y="3666945"/>
                </a:lnTo>
                <a:lnTo>
                  <a:pt x="8820771" y="3666945"/>
                </a:lnTo>
                <a:lnTo>
                  <a:pt x="8815824" y="3678453"/>
                </a:lnTo>
                <a:cubicBezTo>
                  <a:pt x="8809498" y="3684645"/>
                  <a:pt x="8800749" y="3688544"/>
                  <a:pt x="8791057" y="3688544"/>
                </a:cubicBezTo>
                <a:cubicBezTo>
                  <a:pt x="8771677" y="3688544"/>
                  <a:pt x="8757138" y="3672939"/>
                  <a:pt x="8757138" y="3654640"/>
                </a:cubicBezTo>
                <a:cubicBezTo>
                  <a:pt x="8757138" y="3635266"/>
                  <a:pt x="8771677" y="3619660"/>
                  <a:pt x="8791057" y="3619660"/>
                </a:cubicBezTo>
                <a:close/>
                <a:moveTo>
                  <a:pt x="8464042" y="3585557"/>
                </a:moveTo>
                <a:cubicBezTo>
                  <a:pt x="8423512" y="3585557"/>
                  <a:pt x="8390010" y="3618692"/>
                  <a:pt x="8390010" y="3658884"/>
                </a:cubicBezTo>
                <a:cubicBezTo>
                  <a:pt x="8390010" y="3700169"/>
                  <a:pt x="8423512" y="3733299"/>
                  <a:pt x="8464042" y="3733299"/>
                </a:cubicBezTo>
                <a:cubicBezTo>
                  <a:pt x="8504029" y="3733299"/>
                  <a:pt x="8536990" y="3700169"/>
                  <a:pt x="8536990" y="3658884"/>
                </a:cubicBezTo>
                <a:cubicBezTo>
                  <a:pt x="8536990" y="3618692"/>
                  <a:pt x="8504029" y="3585557"/>
                  <a:pt x="8464042" y="3585557"/>
                </a:cubicBezTo>
                <a:close/>
                <a:moveTo>
                  <a:pt x="8200054" y="3585557"/>
                </a:moveTo>
                <a:cubicBezTo>
                  <a:pt x="8159897" y="3585557"/>
                  <a:pt x="8126749" y="3618692"/>
                  <a:pt x="8126749" y="3658884"/>
                </a:cubicBezTo>
                <a:cubicBezTo>
                  <a:pt x="8126749" y="3700169"/>
                  <a:pt x="8159897" y="3733299"/>
                  <a:pt x="8200054" y="3733299"/>
                </a:cubicBezTo>
                <a:cubicBezTo>
                  <a:pt x="8241354" y="3733299"/>
                  <a:pt x="8273414" y="3700169"/>
                  <a:pt x="8273414" y="3658884"/>
                </a:cubicBezTo>
                <a:cubicBezTo>
                  <a:pt x="8273414" y="3618692"/>
                  <a:pt x="8241354" y="3585557"/>
                  <a:pt x="8200054" y="3585557"/>
                </a:cubicBezTo>
                <a:close/>
                <a:moveTo>
                  <a:pt x="8464042" y="3562199"/>
                </a:moveTo>
                <a:cubicBezTo>
                  <a:pt x="8516996" y="3562199"/>
                  <a:pt x="8560224" y="3605653"/>
                  <a:pt x="8560224" y="3658884"/>
                </a:cubicBezTo>
                <a:cubicBezTo>
                  <a:pt x="8560224" y="3712661"/>
                  <a:pt x="8516996" y="3755564"/>
                  <a:pt x="8464042" y="3755564"/>
                </a:cubicBezTo>
                <a:cubicBezTo>
                  <a:pt x="8410004" y="3755564"/>
                  <a:pt x="8366774" y="3712661"/>
                  <a:pt x="8366774" y="3658884"/>
                </a:cubicBezTo>
                <a:cubicBezTo>
                  <a:pt x="8366774" y="3605653"/>
                  <a:pt x="8410004" y="3562199"/>
                  <a:pt x="8464042" y="3562199"/>
                </a:cubicBezTo>
                <a:close/>
                <a:moveTo>
                  <a:pt x="8200054" y="3562199"/>
                </a:moveTo>
                <a:cubicBezTo>
                  <a:pt x="8253308" y="3562199"/>
                  <a:pt x="8296780" y="3605653"/>
                  <a:pt x="8296780" y="3658884"/>
                </a:cubicBezTo>
                <a:cubicBezTo>
                  <a:pt x="8296780" y="3712661"/>
                  <a:pt x="8253308" y="3755564"/>
                  <a:pt x="8200054" y="3755564"/>
                </a:cubicBezTo>
                <a:cubicBezTo>
                  <a:pt x="8146855" y="3755564"/>
                  <a:pt x="8103383" y="3712661"/>
                  <a:pt x="8103383" y="3658884"/>
                </a:cubicBezTo>
                <a:cubicBezTo>
                  <a:pt x="8103383" y="3605653"/>
                  <a:pt x="8146855" y="3562199"/>
                  <a:pt x="8200054" y="3562199"/>
                </a:cubicBezTo>
                <a:close/>
                <a:moveTo>
                  <a:pt x="10115382" y="3430526"/>
                </a:moveTo>
                <a:cubicBezTo>
                  <a:pt x="10124978" y="3430526"/>
                  <a:pt x="10133755" y="3434533"/>
                  <a:pt x="10140131" y="3440873"/>
                </a:cubicBezTo>
                <a:lnTo>
                  <a:pt x="10145906" y="3454468"/>
                </a:lnTo>
                <a:lnTo>
                  <a:pt x="10253414" y="3454468"/>
                </a:lnTo>
                <a:lnTo>
                  <a:pt x="11110151" y="4310657"/>
                </a:lnTo>
                <a:lnTo>
                  <a:pt x="11653982" y="4310657"/>
                </a:lnTo>
                <a:lnTo>
                  <a:pt x="11717008" y="4373673"/>
                </a:lnTo>
                <a:lnTo>
                  <a:pt x="11717008" y="4582270"/>
                </a:lnTo>
                <a:lnTo>
                  <a:pt x="12154876" y="5021213"/>
                </a:lnTo>
                <a:lnTo>
                  <a:pt x="12192000" y="5021213"/>
                </a:lnTo>
                <a:lnTo>
                  <a:pt x="12192000" y="5043486"/>
                </a:lnTo>
                <a:lnTo>
                  <a:pt x="12145095" y="5043486"/>
                </a:lnTo>
                <a:lnTo>
                  <a:pt x="11693640" y="4591506"/>
                </a:lnTo>
                <a:lnTo>
                  <a:pt x="11693640" y="4382904"/>
                </a:lnTo>
                <a:lnTo>
                  <a:pt x="11644203" y="4334017"/>
                </a:lnTo>
                <a:lnTo>
                  <a:pt x="11100374" y="4334017"/>
                </a:lnTo>
                <a:lnTo>
                  <a:pt x="10243636" y="3477832"/>
                </a:lnTo>
                <a:lnTo>
                  <a:pt x="10145119" y="3477832"/>
                </a:lnTo>
                <a:lnTo>
                  <a:pt x="10140131" y="3489543"/>
                </a:lnTo>
                <a:cubicBezTo>
                  <a:pt x="10133755" y="3495684"/>
                  <a:pt x="10124978" y="3499424"/>
                  <a:pt x="10115382" y="3499424"/>
                </a:cubicBezTo>
                <a:cubicBezTo>
                  <a:pt x="10095636" y="3499424"/>
                  <a:pt x="10079180" y="3484470"/>
                  <a:pt x="10079180" y="3465241"/>
                </a:cubicBezTo>
                <a:cubicBezTo>
                  <a:pt x="10079180" y="3446552"/>
                  <a:pt x="10095636" y="3430526"/>
                  <a:pt x="10115382" y="3430526"/>
                </a:cubicBezTo>
                <a:close/>
                <a:moveTo>
                  <a:pt x="8464042" y="3322688"/>
                </a:moveTo>
                <a:cubicBezTo>
                  <a:pt x="8423512" y="3322688"/>
                  <a:pt x="8390010" y="3355730"/>
                  <a:pt x="8390010" y="3395810"/>
                </a:cubicBezTo>
                <a:cubicBezTo>
                  <a:pt x="8390010" y="3435895"/>
                  <a:pt x="8423512" y="3468937"/>
                  <a:pt x="8464042" y="3468937"/>
                </a:cubicBezTo>
                <a:cubicBezTo>
                  <a:pt x="8504029" y="3468937"/>
                  <a:pt x="8536990" y="3435895"/>
                  <a:pt x="8536990" y="3395810"/>
                </a:cubicBezTo>
                <a:cubicBezTo>
                  <a:pt x="8536990" y="3355730"/>
                  <a:pt x="8504029" y="3322688"/>
                  <a:pt x="8464042" y="3322688"/>
                </a:cubicBezTo>
                <a:close/>
                <a:moveTo>
                  <a:pt x="9816885" y="3298859"/>
                </a:moveTo>
                <a:lnTo>
                  <a:pt x="10333382" y="3298859"/>
                </a:lnTo>
                <a:lnTo>
                  <a:pt x="11184976" y="4150145"/>
                </a:lnTo>
                <a:lnTo>
                  <a:pt x="11748738" y="4150145"/>
                </a:lnTo>
                <a:lnTo>
                  <a:pt x="11874732" y="4275471"/>
                </a:lnTo>
                <a:lnTo>
                  <a:pt x="11874732" y="4532086"/>
                </a:lnTo>
                <a:lnTo>
                  <a:pt x="12192000" y="4849006"/>
                </a:lnTo>
                <a:lnTo>
                  <a:pt x="12192000" y="4882104"/>
                </a:lnTo>
                <a:lnTo>
                  <a:pt x="11851378" y="4541843"/>
                </a:lnTo>
                <a:lnTo>
                  <a:pt x="11851378" y="4284690"/>
                </a:lnTo>
                <a:lnTo>
                  <a:pt x="11738963" y="4172388"/>
                </a:lnTo>
                <a:lnTo>
                  <a:pt x="11175198" y="4172388"/>
                </a:lnTo>
                <a:lnTo>
                  <a:pt x="10323607" y="3321645"/>
                </a:lnTo>
                <a:lnTo>
                  <a:pt x="9826658" y="3321645"/>
                </a:lnTo>
                <a:lnTo>
                  <a:pt x="9743562" y="3404654"/>
                </a:lnTo>
                <a:lnTo>
                  <a:pt x="9630706" y="3404654"/>
                </a:lnTo>
                <a:lnTo>
                  <a:pt x="9625144" y="3417515"/>
                </a:lnTo>
                <a:cubicBezTo>
                  <a:pt x="9618699" y="3423729"/>
                  <a:pt x="9609781" y="3427602"/>
                  <a:pt x="9599912" y="3427602"/>
                </a:cubicBezTo>
                <a:cubicBezTo>
                  <a:pt x="9581257" y="3427602"/>
                  <a:pt x="9564253" y="3412115"/>
                  <a:pt x="9564253" y="3393422"/>
                </a:cubicBezTo>
                <a:cubicBezTo>
                  <a:pt x="9564253" y="3374193"/>
                  <a:pt x="9581257" y="3358705"/>
                  <a:pt x="9599912" y="3358705"/>
                </a:cubicBezTo>
                <a:cubicBezTo>
                  <a:pt x="9609781" y="3358705"/>
                  <a:pt x="9618699" y="3362579"/>
                  <a:pt x="9625144" y="3368851"/>
                </a:cubicBezTo>
                <a:lnTo>
                  <a:pt x="9630438" y="3381324"/>
                </a:lnTo>
                <a:lnTo>
                  <a:pt x="9733786" y="3381324"/>
                </a:lnTo>
                <a:close/>
                <a:moveTo>
                  <a:pt x="8464042" y="3298859"/>
                </a:moveTo>
                <a:cubicBezTo>
                  <a:pt x="8516996" y="3298859"/>
                  <a:pt x="8560226" y="3342727"/>
                  <a:pt x="8560226" y="3395810"/>
                </a:cubicBezTo>
                <a:cubicBezTo>
                  <a:pt x="8560226" y="3448898"/>
                  <a:pt x="8516996" y="3492233"/>
                  <a:pt x="8464042" y="3492233"/>
                </a:cubicBezTo>
                <a:cubicBezTo>
                  <a:pt x="8410004" y="3492233"/>
                  <a:pt x="8366775" y="3448898"/>
                  <a:pt x="8366775" y="3395810"/>
                </a:cubicBezTo>
                <a:cubicBezTo>
                  <a:pt x="8366775" y="3342727"/>
                  <a:pt x="8410004" y="3298859"/>
                  <a:pt x="8464042" y="3298859"/>
                </a:cubicBezTo>
                <a:close/>
                <a:moveTo>
                  <a:pt x="11587746" y="3193521"/>
                </a:moveTo>
                <a:cubicBezTo>
                  <a:pt x="11597618" y="3193521"/>
                  <a:pt x="11606531" y="3197426"/>
                  <a:pt x="11612976" y="3203682"/>
                </a:cubicBezTo>
                <a:lnTo>
                  <a:pt x="11618448" y="3216431"/>
                </a:lnTo>
                <a:lnTo>
                  <a:pt x="11687743" y="3216431"/>
                </a:lnTo>
                <a:lnTo>
                  <a:pt x="11771394" y="3301266"/>
                </a:lnTo>
                <a:lnTo>
                  <a:pt x="12192000" y="3301266"/>
                </a:lnTo>
                <a:lnTo>
                  <a:pt x="12192000" y="3324648"/>
                </a:lnTo>
                <a:lnTo>
                  <a:pt x="11761618" y="3324648"/>
                </a:lnTo>
                <a:lnTo>
                  <a:pt x="11677964" y="3239812"/>
                </a:lnTo>
                <a:lnTo>
                  <a:pt x="11618312" y="3239812"/>
                </a:lnTo>
                <a:lnTo>
                  <a:pt x="11612976" y="3252248"/>
                </a:lnTo>
                <a:cubicBezTo>
                  <a:pt x="11606531" y="3258510"/>
                  <a:pt x="11597618" y="3262409"/>
                  <a:pt x="11587746" y="3262409"/>
                </a:cubicBezTo>
                <a:cubicBezTo>
                  <a:pt x="11569102" y="3262409"/>
                  <a:pt x="11552099" y="3246807"/>
                  <a:pt x="11552099" y="3227968"/>
                </a:cubicBezTo>
                <a:cubicBezTo>
                  <a:pt x="11552099" y="3209130"/>
                  <a:pt x="11569102" y="3193521"/>
                  <a:pt x="11587746" y="3193521"/>
                </a:cubicBezTo>
                <a:close/>
                <a:moveTo>
                  <a:pt x="12010979" y="3069029"/>
                </a:moveTo>
                <a:cubicBezTo>
                  <a:pt x="12020135" y="3069029"/>
                  <a:pt x="12028615" y="3073006"/>
                  <a:pt x="12034808" y="3079447"/>
                </a:cubicBezTo>
                <a:lnTo>
                  <a:pt x="12040230" y="3092994"/>
                </a:lnTo>
                <a:lnTo>
                  <a:pt x="12192000" y="3092994"/>
                </a:lnTo>
                <a:lnTo>
                  <a:pt x="12192000" y="3116368"/>
                </a:lnTo>
                <a:lnTo>
                  <a:pt x="12040215" y="3116368"/>
                </a:lnTo>
                <a:lnTo>
                  <a:pt x="12034808" y="3129889"/>
                </a:lnTo>
                <a:cubicBezTo>
                  <a:pt x="12028615" y="3136331"/>
                  <a:pt x="12020135" y="3140305"/>
                  <a:pt x="12010979" y="3140305"/>
                </a:cubicBezTo>
                <a:cubicBezTo>
                  <a:pt x="11991598" y="3140305"/>
                  <a:pt x="11975983" y="3124410"/>
                  <a:pt x="11975983" y="3104668"/>
                </a:cubicBezTo>
                <a:cubicBezTo>
                  <a:pt x="11975983" y="3084929"/>
                  <a:pt x="11991598" y="3069029"/>
                  <a:pt x="12010979" y="3069029"/>
                </a:cubicBezTo>
                <a:close/>
                <a:moveTo>
                  <a:pt x="8464042" y="3059347"/>
                </a:moveTo>
                <a:cubicBezTo>
                  <a:pt x="8423512" y="3059347"/>
                  <a:pt x="8390010" y="3091844"/>
                  <a:pt x="8390010" y="3131934"/>
                </a:cubicBezTo>
                <a:cubicBezTo>
                  <a:pt x="8390010" y="3172554"/>
                  <a:pt x="8423512" y="3205600"/>
                  <a:pt x="8464042" y="3205600"/>
                </a:cubicBezTo>
                <a:cubicBezTo>
                  <a:pt x="8504029" y="3205600"/>
                  <a:pt x="8536992" y="3172554"/>
                  <a:pt x="8536992" y="3131934"/>
                </a:cubicBezTo>
                <a:cubicBezTo>
                  <a:pt x="8536992" y="3091844"/>
                  <a:pt x="8504029" y="3059347"/>
                  <a:pt x="8464042" y="3059347"/>
                </a:cubicBezTo>
                <a:close/>
                <a:moveTo>
                  <a:pt x="8464042" y="3035513"/>
                </a:moveTo>
                <a:cubicBezTo>
                  <a:pt x="8516999" y="3035513"/>
                  <a:pt x="8560228" y="3078844"/>
                  <a:pt x="8560228" y="3131934"/>
                </a:cubicBezTo>
                <a:cubicBezTo>
                  <a:pt x="8560228" y="3185558"/>
                  <a:pt x="8516999" y="3228886"/>
                  <a:pt x="8464042" y="3228886"/>
                </a:cubicBezTo>
                <a:cubicBezTo>
                  <a:pt x="8410004" y="3228886"/>
                  <a:pt x="8366775" y="3185558"/>
                  <a:pt x="8366775" y="3131934"/>
                </a:cubicBezTo>
                <a:cubicBezTo>
                  <a:pt x="8366775" y="3078844"/>
                  <a:pt x="8410004" y="3035513"/>
                  <a:pt x="8464042" y="3035513"/>
                </a:cubicBezTo>
                <a:close/>
                <a:moveTo>
                  <a:pt x="11308640" y="2991800"/>
                </a:moveTo>
                <a:lnTo>
                  <a:pt x="11686236" y="2991800"/>
                </a:lnTo>
                <a:lnTo>
                  <a:pt x="11794344" y="3099227"/>
                </a:lnTo>
                <a:lnTo>
                  <a:pt x="11794344" y="3199060"/>
                </a:lnTo>
                <a:lnTo>
                  <a:pt x="11841610" y="3245717"/>
                </a:lnTo>
                <a:lnTo>
                  <a:pt x="12124654" y="3245717"/>
                </a:lnTo>
                <a:lnTo>
                  <a:pt x="12191482" y="3179522"/>
                </a:lnTo>
                <a:lnTo>
                  <a:pt x="12192000" y="3179522"/>
                </a:lnTo>
                <a:lnTo>
                  <a:pt x="12192000" y="3211636"/>
                </a:lnTo>
                <a:lnTo>
                  <a:pt x="12134434" y="3269587"/>
                </a:lnTo>
                <a:lnTo>
                  <a:pt x="11831831" y="3269587"/>
                </a:lnTo>
                <a:lnTo>
                  <a:pt x="11770988" y="3208819"/>
                </a:lnTo>
                <a:lnTo>
                  <a:pt x="11770988" y="3108453"/>
                </a:lnTo>
                <a:lnTo>
                  <a:pt x="11676996" y="3015133"/>
                </a:lnTo>
                <a:lnTo>
                  <a:pt x="11318421" y="3015133"/>
                </a:lnTo>
                <a:lnTo>
                  <a:pt x="11281471" y="3052696"/>
                </a:lnTo>
                <a:lnTo>
                  <a:pt x="11287108" y="3066368"/>
                </a:lnTo>
                <a:cubicBezTo>
                  <a:pt x="11287108" y="3075267"/>
                  <a:pt x="11283737" y="3084171"/>
                  <a:pt x="11276987" y="3090918"/>
                </a:cubicBezTo>
                <a:cubicBezTo>
                  <a:pt x="11264033" y="3104404"/>
                  <a:pt x="11241366" y="3104404"/>
                  <a:pt x="11227875" y="3090918"/>
                </a:cubicBezTo>
                <a:cubicBezTo>
                  <a:pt x="11214381" y="3077426"/>
                  <a:pt x="11214381" y="3055307"/>
                  <a:pt x="11227875" y="3041821"/>
                </a:cubicBezTo>
                <a:cubicBezTo>
                  <a:pt x="11234622" y="3035076"/>
                  <a:pt x="11243662" y="3031704"/>
                  <a:pt x="11252635" y="3031704"/>
                </a:cubicBezTo>
                <a:lnTo>
                  <a:pt x="11264220" y="3036514"/>
                </a:lnTo>
                <a:close/>
                <a:moveTo>
                  <a:pt x="10013618" y="2963691"/>
                </a:moveTo>
                <a:lnTo>
                  <a:pt x="10243355" y="2963691"/>
                </a:lnTo>
                <a:lnTo>
                  <a:pt x="11256769" y="3976677"/>
                </a:lnTo>
                <a:lnTo>
                  <a:pt x="11856904" y="3976677"/>
                </a:lnTo>
                <a:lnTo>
                  <a:pt x="12025806" y="4145964"/>
                </a:lnTo>
                <a:lnTo>
                  <a:pt x="12025806" y="4447065"/>
                </a:lnTo>
                <a:lnTo>
                  <a:pt x="12192000" y="4612702"/>
                </a:lnTo>
                <a:lnTo>
                  <a:pt x="12192000" y="4645770"/>
                </a:lnTo>
                <a:lnTo>
                  <a:pt x="12002447" y="4456833"/>
                </a:lnTo>
                <a:lnTo>
                  <a:pt x="12002447" y="4154649"/>
                </a:lnTo>
                <a:lnTo>
                  <a:pt x="11847132" y="4000008"/>
                </a:lnTo>
                <a:lnTo>
                  <a:pt x="11247538" y="4000008"/>
                </a:lnTo>
                <a:lnTo>
                  <a:pt x="10233579" y="2986482"/>
                </a:lnTo>
                <a:lnTo>
                  <a:pt x="10022852" y="2986482"/>
                </a:lnTo>
                <a:lnTo>
                  <a:pt x="9899484" y="3110190"/>
                </a:lnTo>
                <a:lnTo>
                  <a:pt x="9905213" y="3124302"/>
                </a:lnTo>
                <a:cubicBezTo>
                  <a:pt x="9905213" y="3133196"/>
                  <a:pt x="9901838" y="3142027"/>
                  <a:pt x="9895095" y="3148818"/>
                </a:cubicBezTo>
                <a:cubicBezTo>
                  <a:pt x="9881059" y="3161860"/>
                  <a:pt x="9859475" y="3161860"/>
                  <a:pt x="9845983" y="3148818"/>
                </a:cubicBezTo>
                <a:cubicBezTo>
                  <a:pt x="9832492" y="3135234"/>
                  <a:pt x="9832492" y="3113500"/>
                  <a:pt x="9845983" y="3099372"/>
                </a:cubicBezTo>
                <a:cubicBezTo>
                  <a:pt x="9852730" y="3092584"/>
                  <a:pt x="9861500" y="3089185"/>
                  <a:pt x="9870336" y="3089185"/>
                </a:cubicBezTo>
                <a:lnTo>
                  <a:pt x="9882526" y="3094205"/>
                </a:lnTo>
                <a:close/>
                <a:moveTo>
                  <a:pt x="11186031" y="2906235"/>
                </a:moveTo>
                <a:cubicBezTo>
                  <a:pt x="11195722" y="2906235"/>
                  <a:pt x="11204470" y="2910211"/>
                  <a:pt x="11210797" y="2916649"/>
                </a:cubicBezTo>
                <a:lnTo>
                  <a:pt x="11216278" y="2930167"/>
                </a:lnTo>
                <a:lnTo>
                  <a:pt x="12192000" y="2930167"/>
                </a:lnTo>
                <a:lnTo>
                  <a:pt x="12192000" y="2953573"/>
                </a:lnTo>
                <a:lnTo>
                  <a:pt x="11216280" y="2953573"/>
                </a:lnTo>
                <a:lnTo>
                  <a:pt x="11210797" y="2967091"/>
                </a:lnTo>
                <a:cubicBezTo>
                  <a:pt x="11204470" y="2973534"/>
                  <a:pt x="11195722" y="2977507"/>
                  <a:pt x="11186031" y="2977507"/>
                </a:cubicBezTo>
                <a:cubicBezTo>
                  <a:pt x="11167727" y="2977507"/>
                  <a:pt x="11152114" y="2961609"/>
                  <a:pt x="11152114" y="2941877"/>
                </a:cubicBezTo>
                <a:cubicBezTo>
                  <a:pt x="11152114" y="2922137"/>
                  <a:pt x="11167727" y="2906235"/>
                  <a:pt x="11186031" y="2906235"/>
                </a:cubicBezTo>
                <a:close/>
                <a:moveTo>
                  <a:pt x="9902438" y="2812879"/>
                </a:moveTo>
                <a:lnTo>
                  <a:pt x="10339610" y="2812879"/>
                </a:lnTo>
                <a:lnTo>
                  <a:pt x="11343192" y="3815853"/>
                </a:lnTo>
                <a:lnTo>
                  <a:pt x="12025286" y="3815853"/>
                </a:lnTo>
                <a:lnTo>
                  <a:pt x="12190928" y="3981938"/>
                </a:lnTo>
                <a:lnTo>
                  <a:pt x="12190928" y="4394405"/>
                </a:lnTo>
                <a:lnTo>
                  <a:pt x="12192000" y="4395468"/>
                </a:lnTo>
                <a:lnTo>
                  <a:pt x="12192000" y="4428409"/>
                </a:lnTo>
                <a:lnTo>
                  <a:pt x="12167574" y="4404170"/>
                </a:lnTo>
                <a:lnTo>
                  <a:pt x="12167574" y="3991705"/>
                </a:lnTo>
                <a:lnTo>
                  <a:pt x="12016051" y="3839187"/>
                </a:lnTo>
                <a:lnTo>
                  <a:pt x="11333417" y="3839187"/>
                </a:lnTo>
                <a:lnTo>
                  <a:pt x="10329833" y="2836216"/>
                </a:lnTo>
                <a:lnTo>
                  <a:pt x="9911130" y="2836216"/>
                </a:lnTo>
                <a:lnTo>
                  <a:pt x="9748211" y="3000118"/>
                </a:lnTo>
                <a:lnTo>
                  <a:pt x="9540753" y="3000118"/>
                </a:lnTo>
                <a:lnTo>
                  <a:pt x="9397161" y="3142683"/>
                </a:lnTo>
                <a:lnTo>
                  <a:pt x="9402290" y="3155016"/>
                </a:lnTo>
                <a:cubicBezTo>
                  <a:pt x="9402290" y="3163790"/>
                  <a:pt x="9398942" y="3172626"/>
                  <a:pt x="9392242" y="3179593"/>
                </a:cubicBezTo>
                <a:cubicBezTo>
                  <a:pt x="9378842" y="3192987"/>
                  <a:pt x="9356869" y="3192987"/>
                  <a:pt x="9343470" y="3179593"/>
                </a:cubicBezTo>
                <a:cubicBezTo>
                  <a:pt x="9329539" y="3165666"/>
                  <a:pt x="9329539" y="3144236"/>
                  <a:pt x="9343470" y="3130845"/>
                </a:cubicBezTo>
                <a:cubicBezTo>
                  <a:pt x="9350166" y="3123879"/>
                  <a:pt x="9359014" y="3120397"/>
                  <a:pt x="9367856" y="3120397"/>
                </a:cubicBezTo>
                <a:lnTo>
                  <a:pt x="9380789" y="3125934"/>
                </a:lnTo>
                <a:lnTo>
                  <a:pt x="9530981" y="2976780"/>
                </a:lnTo>
                <a:lnTo>
                  <a:pt x="9738974" y="2976780"/>
                </a:lnTo>
                <a:close/>
                <a:moveTo>
                  <a:pt x="8734136" y="2788355"/>
                </a:moveTo>
                <a:cubicBezTo>
                  <a:pt x="8693380" y="2788355"/>
                  <a:pt x="8660232" y="2820941"/>
                  <a:pt x="8660232" y="2861678"/>
                </a:cubicBezTo>
                <a:cubicBezTo>
                  <a:pt x="8660232" y="2901870"/>
                  <a:pt x="8693380" y="2935011"/>
                  <a:pt x="8734136" y="2935011"/>
                </a:cubicBezTo>
                <a:cubicBezTo>
                  <a:pt x="8774346" y="2935011"/>
                  <a:pt x="8807495" y="2901870"/>
                  <a:pt x="8807495" y="2861678"/>
                </a:cubicBezTo>
                <a:cubicBezTo>
                  <a:pt x="8807495" y="2820941"/>
                  <a:pt x="8774346" y="2788355"/>
                  <a:pt x="8734136" y="2788355"/>
                </a:cubicBezTo>
                <a:close/>
                <a:moveTo>
                  <a:pt x="8464042" y="2788355"/>
                </a:moveTo>
                <a:cubicBezTo>
                  <a:pt x="8423512" y="2788355"/>
                  <a:pt x="8390010" y="2820941"/>
                  <a:pt x="8390010" y="2861678"/>
                </a:cubicBezTo>
                <a:cubicBezTo>
                  <a:pt x="8390010" y="2901870"/>
                  <a:pt x="8423512" y="2935011"/>
                  <a:pt x="8464042" y="2935011"/>
                </a:cubicBezTo>
                <a:cubicBezTo>
                  <a:pt x="8504029" y="2935011"/>
                  <a:pt x="8536992" y="2901870"/>
                  <a:pt x="8536992" y="2861678"/>
                </a:cubicBezTo>
                <a:cubicBezTo>
                  <a:pt x="8536992" y="2820941"/>
                  <a:pt x="8504029" y="2788355"/>
                  <a:pt x="8464042" y="2788355"/>
                </a:cubicBezTo>
                <a:close/>
                <a:moveTo>
                  <a:pt x="8734136" y="2764997"/>
                </a:moveTo>
                <a:cubicBezTo>
                  <a:pt x="8787932" y="2764997"/>
                  <a:pt x="8830861" y="2808450"/>
                  <a:pt x="8830861" y="2861678"/>
                </a:cubicBezTo>
                <a:cubicBezTo>
                  <a:pt x="8830861" y="2915448"/>
                  <a:pt x="8787932" y="2958357"/>
                  <a:pt x="8734136" y="2958357"/>
                </a:cubicBezTo>
                <a:cubicBezTo>
                  <a:pt x="8680881" y="2958357"/>
                  <a:pt x="8637410" y="2915448"/>
                  <a:pt x="8637410" y="2861678"/>
                </a:cubicBezTo>
                <a:cubicBezTo>
                  <a:pt x="8637410" y="2808450"/>
                  <a:pt x="8680881" y="2764997"/>
                  <a:pt x="8734136" y="2764997"/>
                </a:cubicBezTo>
                <a:close/>
                <a:moveTo>
                  <a:pt x="8464042" y="2764997"/>
                </a:moveTo>
                <a:cubicBezTo>
                  <a:pt x="8516999" y="2764997"/>
                  <a:pt x="8560228" y="2808450"/>
                  <a:pt x="8560228" y="2861678"/>
                </a:cubicBezTo>
                <a:cubicBezTo>
                  <a:pt x="8560228" y="2915448"/>
                  <a:pt x="8516999" y="2958357"/>
                  <a:pt x="8464042" y="2958357"/>
                </a:cubicBezTo>
                <a:cubicBezTo>
                  <a:pt x="8410004" y="2958357"/>
                  <a:pt x="8366775" y="2915448"/>
                  <a:pt x="8366775" y="2861678"/>
                </a:cubicBezTo>
                <a:cubicBezTo>
                  <a:pt x="8366775" y="2808450"/>
                  <a:pt x="8410004" y="2764997"/>
                  <a:pt x="8464042" y="2764997"/>
                </a:cubicBezTo>
                <a:close/>
                <a:moveTo>
                  <a:pt x="9454278" y="2659679"/>
                </a:moveTo>
                <a:lnTo>
                  <a:pt x="10413215" y="2659679"/>
                </a:lnTo>
                <a:lnTo>
                  <a:pt x="11430255" y="3676718"/>
                </a:lnTo>
                <a:lnTo>
                  <a:pt x="12192000" y="3676718"/>
                </a:lnTo>
                <a:lnTo>
                  <a:pt x="12192000" y="3700050"/>
                </a:lnTo>
                <a:lnTo>
                  <a:pt x="11421566" y="3700050"/>
                </a:lnTo>
                <a:lnTo>
                  <a:pt x="10403441" y="2683011"/>
                </a:lnTo>
                <a:lnTo>
                  <a:pt x="9462969" y="2683011"/>
                </a:lnTo>
                <a:lnTo>
                  <a:pt x="9081352" y="3063902"/>
                </a:lnTo>
                <a:lnTo>
                  <a:pt x="9086241" y="3075946"/>
                </a:lnTo>
                <a:cubicBezTo>
                  <a:pt x="9086241" y="3084653"/>
                  <a:pt x="9082979" y="3093361"/>
                  <a:pt x="9076457" y="3100054"/>
                </a:cubicBezTo>
                <a:cubicBezTo>
                  <a:pt x="9062867" y="3113982"/>
                  <a:pt x="9040036" y="3113982"/>
                  <a:pt x="9026449" y="3100054"/>
                </a:cubicBezTo>
                <a:cubicBezTo>
                  <a:pt x="9013405" y="3086663"/>
                  <a:pt x="9013405" y="3065231"/>
                  <a:pt x="9026449" y="3051840"/>
                </a:cubicBezTo>
                <a:cubicBezTo>
                  <a:pt x="9033242" y="3044876"/>
                  <a:pt x="9042347" y="3041392"/>
                  <a:pt x="9051452" y="3041392"/>
                </a:cubicBezTo>
                <a:lnTo>
                  <a:pt x="9065463" y="3047250"/>
                </a:lnTo>
                <a:close/>
                <a:moveTo>
                  <a:pt x="11177461" y="2633017"/>
                </a:moveTo>
                <a:cubicBezTo>
                  <a:pt x="11186454" y="2633771"/>
                  <a:pt x="11195312" y="2637885"/>
                  <a:pt x="11201852" y="2645017"/>
                </a:cubicBezTo>
                <a:cubicBezTo>
                  <a:pt x="11207849" y="2652147"/>
                  <a:pt x="11210436" y="2661472"/>
                  <a:pt x="11209753" y="2670593"/>
                </a:cubicBezTo>
                <a:lnTo>
                  <a:pt x="11203895" y="2682762"/>
                </a:lnTo>
                <a:lnTo>
                  <a:pt x="11347725" y="2848871"/>
                </a:lnTo>
                <a:lnTo>
                  <a:pt x="12192000" y="2848871"/>
                </a:lnTo>
                <a:lnTo>
                  <a:pt x="12192000" y="2872180"/>
                </a:lnTo>
                <a:lnTo>
                  <a:pt x="11337401" y="2872180"/>
                </a:lnTo>
                <a:lnTo>
                  <a:pt x="11186229" y="2698625"/>
                </a:lnTo>
                <a:lnTo>
                  <a:pt x="11172624" y="2702886"/>
                </a:lnTo>
                <a:cubicBezTo>
                  <a:pt x="11163561" y="2702200"/>
                  <a:pt x="11154702" y="2698225"/>
                  <a:pt x="11148434" y="2691093"/>
                </a:cubicBezTo>
                <a:cubicBezTo>
                  <a:pt x="11135356" y="2676833"/>
                  <a:pt x="11138080" y="2654344"/>
                  <a:pt x="11152252" y="2641176"/>
                </a:cubicBezTo>
                <a:cubicBezTo>
                  <a:pt x="11159337" y="2634869"/>
                  <a:pt x="11168467" y="2632264"/>
                  <a:pt x="11177461" y="2633017"/>
                </a:cubicBezTo>
                <a:close/>
                <a:moveTo>
                  <a:pt x="11982903" y="2563930"/>
                </a:moveTo>
                <a:cubicBezTo>
                  <a:pt x="11992777" y="2563930"/>
                  <a:pt x="12001688" y="2567803"/>
                  <a:pt x="12008133" y="2574078"/>
                </a:cubicBezTo>
                <a:lnTo>
                  <a:pt x="12013461" y="2586632"/>
                </a:lnTo>
                <a:lnTo>
                  <a:pt x="12192000" y="2586632"/>
                </a:lnTo>
                <a:lnTo>
                  <a:pt x="12192000" y="2609425"/>
                </a:lnTo>
                <a:lnTo>
                  <a:pt x="12013850" y="2609425"/>
                </a:lnTo>
                <a:lnTo>
                  <a:pt x="12008133" y="2622531"/>
                </a:lnTo>
                <a:cubicBezTo>
                  <a:pt x="12001688" y="2628811"/>
                  <a:pt x="11992777" y="2632813"/>
                  <a:pt x="11982903" y="2632813"/>
                </a:cubicBezTo>
                <a:cubicBezTo>
                  <a:pt x="11963158" y="2632813"/>
                  <a:pt x="11947251" y="2616795"/>
                  <a:pt x="11947251" y="2598646"/>
                </a:cubicBezTo>
                <a:cubicBezTo>
                  <a:pt x="11947251" y="2579419"/>
                  <a:pt x="11963158" y="2563930"/>
                  <a:pt x="11982903" y="2563930"/>
                </a:cubicBezTo>
                <a:close/>
                <a:moveTo>
                  <a:pt x="9004769" y="2524902"/>
                </a:moveTo>
                <a:cubicBezTo>
                  <a:pt x="8963470" y="2524902"/>
                  <a:pt x="8931415" y="2558390"/>
                  <a:pt x="8931415" y="2598902"/>
                </a:cubicBezTo>
                <a:cubicBezTo>
                  <a:pt x="8931415" y="2638331"/>
                  <a:pt x="8963470" y="2671819"/>
                  <a:pt x="9004769" y="2671819"/>
                </a:cubicBezTo>
                <a:cubicBezTo>
                  <a:pt x="9044979" y="2671819"/>
                  <a:pt x="9078126" y="2638331"/>
                  <a:pt x="9078126" y="2598902"/>
                </a:cubicBezTo>
                <a:cubicBezTo>
                  <a:pt x="9078126" y="2558390"/>
                  <a:pt x="9044979" y="2524902"/>
                  <a:pt x="9004769" y="2524902"/>
                </a:cubicBezTo>
                <a:close/>
                <a:moveTo>
                  <a:pt x="8734136" y="2524902"/>
                </a:moveTo>
                <a:cubicBezTo>
                  <a:pt x="8693381" y="2524902"/>
                  <a:pt x="8660232" y="2558390"/>
                  <a:pt x="8660232" y="2598902"/>
                </a:cubicBezTo>
                <a:cubicBezTo>
                  <a:pt x="8660232" y="2638331"/>
                  <a:pt x="8693381" y="2671819"/>
                  <a:pt x="8734136" y="2671819"/>
                </a:cubicBezTo>
                <a:cubicBezTo>
                  <a:pt x="8774346" y="2671819"/>
                  <a:pt x="8807495" y="2638331"/>
                  <a:pt x="8807495" y="2598902"/>
                </a:cubicBezTo>
                <a:cubicBezTo>
                  <a:pt x="8807495" y="2558390"/>
                  <a:pt x="8774346" y="2524902"/>
                  <a:pt x="8734136" y="2524902"/>
                </a:cubicBezTo>
                <a:close/>
                <a:moveTo>
                  <a:pt x="9004769" y="2501675"/>
                </a:moveTo>
                <a:cubicBezTo>
                  <a:pt x="9058022" y="2501675"/>
                  <a:pt x="9101495" y="2545968"/>
                  <a:pt x="9101495" y="2598902"/>
                </a:cubicBezTo>
                <a:cubicBezTo>
                  <a:pt x="9101495" y="2651834"/>
                  <a:pt x="9058022" y="2695040"/>
                  <a:pt x="9004769" y="2695040"/>
                </a:cubicBezTo>
                <a:cubicBezTo>
                  <a:pt x="8951518" y="2695040"/>
                  <a:pt x="8908044" y="2651834"/>
                  <a:pt x="8908044" y="2598902"/>
                </a:cubicBezTo>
                <a:cubicBezTo>
                  <a:pt x="8908044" y="2545968"/>
                  <a:pt x="8951518" y="2501675"/>
                  <a:pt x="9004769" y="2501675"/>
                </a:cubicBezTo>
                <a:close/>
                <a:moveTo>
                  <a:pt x="8734136" y="2501675"/>
                </a:moveTo>
                <a:cubicBezTo>
                  <a:pt x="8787932" y="2501675"/>
                  <a:pt x="8830861" y="2545968"/>
                  <a:pt x="8830861" y="2598902"/>
                </a:cubicBezTo>
                <a:cubicBezTo>
                  <a:pt x="8830861" y="2651834"/>
                  <a:pt x="8787932" y="2695040"/>
                  <a:pt x="8734136" y="2695040"/>
                </a:cubicBezTo>
                <a:cubicBezTo>
                  <a:pt x="8680882" y="2695040"/>
                  <a:pt x="8637410" y="2651834"/>
                  <a:pt x="8637410" y="2598902"/>
                </a:cubicBezTo>
                <a:cubicBezTo>
                  <a:pt x="8637410" y="2545968"/>
                  <a:pt x="8680882" y="2501675"/>
                  <a:pt x="8734136" y="2501675"/>
                </a:cubicBezTo>
                <a:close/>
                <a:moveTo>
                  <a:pt x="10195985" y="2427474"/>
                </a:moveTo>
                <a:cubicBezTo>
                  <a:pt x="10217788" y="2427474"/>
                  <a:pt x="10237549" y="2436329"/>
                  <a:pt x="10251856" y="2450631"/>
                </a:cubicBezTo>
                <a:lnTo>
                  <a:pt x="10265311" y="2470567"/>
                </a:lnTo>
                <a:lnTo>
                  <a:pt x="10464084" y="2470567"/>
                </a:lnTo>
                <a:lnTo>
                  <a:pt x="11474912" y="3480711"/>
                </a:lnTo>
                <a:lnTo>
                  <a:pt x="12192000" y="3480711"/>
                </a:lnTo>
                <a:lnTo>
                  <a:pt x="12192000" y="3549690"/>
                </a:lnTo>
                <a:lnTo>
                  <a:pt x="11445581" y="3549690"/>
                </a:lnTo>
                <a:lnTo>
                  <a:pt x="10435838" y="2540085"/>
                </a:lnTo>
                <a:lnTo>
                  <a:pt x="10266792" y="2540085"/>
                </a:lnTo>
                <a:lnTo>
                  <a:pt x="10251856" y="2562051"/>
                </a:lnTo>
                <a:cubicBezTo>
                  <a:pt x="10237549" y="2576215"/>
                  <a:pt x="10217788" y="2584934"/>
                  <a:pt x="10195985" y="2584934"/>
                </a:cubicBezTo>
                <a:cubicBezTo>
                  <a:pt x="10152381" y="2584934"/>
                  <a:pt x="10117498" y="2550064"/>
                  <a:pt x="10117498" y="2506477"/>
                </a:cubicBezTo>
                <a:cubicBezTo>
                  <a:pt x="10117498" y="2462889"/>
                  <a:pt x="10152381" y="2427474"/>
                  <a:pt x="10195985" y="2427474"/>
                </a:cubicBezTo>
                <a:close/>
                <a:moveTo>
                  <a:pt x="10977670" y="2384383"/>
                </a:moveTo>
                <a:cubicBezTo>
                  <a:pt x="10987362" y="2384383"/>
                  <a:pt x="10996113" y="2388287"/>
                  <a:pt x="11002435" y="2394476"/>
                </a:cubicBezTo>
                <a:lnTo>
                  <a:pt x="11008014" y="2407457"/>
                </a:lnTo>
                <a:lnTo>
                  <a:pt x="11099999" y="2407457"/>
                </a:lnTo>
                <a:lnTo>
                  <a:pt x="11459478" y="2766899"/>
                </a:lnTo>
                <a:lnTo>
                  <a:pt x="12192000" y="2766899"/>
                </a:lnTo>
                <a:lnTo>
                  <a:pt x="12192000" y="2790792"/>
                </a:lnTo>
                <a:lnTo>
                  <a:pt x="11449705" y="2790792"/>
                </a:lnTo>
                <a:lnTo>
                  <a:pt x="11090226" y="2430262"/>
                </a:lnTo>
                <a:lnTo>
                  <a:pt x="11007720" y="2430262"/>
                </a:lnTo>
                <a:lnTo>
                  <a:pt x="11002435" y="2443048"/>
                </a:lnTo>
                <a:cubicBezTo>
                  <a:pt x="10996113" y="2449371"/>
                  <a:pt x="10987362" y="2453272"/>
                  <a:pt x="10977670" y="2453272"/>
                </a:cubicBezTo>
                <a:cubicBezTo>
                  <a:pt x="10958828" y="2453272"/>
                  <a:pt x="10943752" y="2437665"/>
                  <a:pt x="10943752" y="2418289"/>
                </a:cubicBezTo>
                <a:cubicBezTo>
                  <a:pt x="10943752" y="2399992"/>
                  <a:pt x="10958828" y="2384383"/>
                  <a:pt x="10977670" y="2384383"/>
                </a:cubicBezTo>
                <a:close/>
                <a:moveTo>
                  <a:pt x="11176452" y="2287724"/>
                </a:moveTo>
                <a:cubicBezTo>
                  <a:pt x="11185438" y="2288125"/>
                  <a:pt x="11194358" y="2291875"/>
                  <a:pt x="11201220" y="2298839"/>
                </a:cubicBezTo>
                <a:cubicBezTo>
                  <a:pt x="11207532" y="2305535"/>
                  <a:pt x="11210550" y="2314375"/>
                  <a:pt x="11210206" y="2323148"/>
                </a:cubicBezTo>
                <a:lnTo>
                  <a:pt x="11203101" y="2338339"/>
                </a:lnTo>
                <a:lnTo>
                  <a:pt x="11289047" y="2431072"/>
                </a:lnTo>
                <a:lnTo>
                  <a:pt x="12192000" y="2431072"/>
                </a:lnTo>
                <a:lnTo>
                  <a:pt x="12192000" y="2454403"/>
                </a:lnTo>
                <a:lnTo>
                  <a:pt x="11278725" y="2454403"/>
                </a:lnTo>
                <a:lnTo>
                  <a:pt x="11184459" y="2352232"/>
                </a:lnTo>
                <a:lnTo>
                  <a:pt x="11173228" y="2356227"/>
                </a:lnTo>
                <a:cubicBezTo>
                  <a:pt x="11164175" y="2355892"/>
                  <a:pt x="11155391" y="2352143"/>
                  <a:pt x="11149078" y="2344911"/>
                </a:cubicBezTo>
                <a:cubicBezTo>
                  <a:pt x="11135357" y="2331516"/>
                  <a:pt x="11137002" y="2309018"/>
                  <a:pt x="11151274" y="2296697"/>
                </a:cubicBezTo>
                <a:cubicBezTo>
                  <a:pt x="11158409" y="2290268"/>
                  <a:pt x="11167464" y="2287322"/>
                  <a:pt x="11176452" y="2287724"/>
                </a:cubicBezTo>
                <a:close/>
                <a:moveTo>
                  <a:pt x="9337669" y="2261633"/>
                </a:moveTo>
                <a:cubicBezTo>
                  <a:pt x="9297459" y="2261633"/>
                  <a:pt x="9264311" y="2294673"/>
                  <a:pt x="9264311" y="2334754"/>
                </a:cubicBezTo>
                <a:cubicBezTo>
                  <a:pt x="9264311" y="2375377"/>
                  <a:pt x="9297459" y="2407876"/>
                  <a:pt x="9337669" y="2407876"/>
                </a:cubicBezTo>
                <a:cubicBezTo>
                  <a:pt x="9378425" y="2407876"/>
                  <a:pt x="9411030" y="2375377"/>
                  <a:pt x="9411030" y="2334754"/>
                </a:cubicBezTo>
                <a:cubicBezTo>
                  <a:pt x="9411030" y="2294673"/>
                  <a:pt x="9378425" y="2261633"/>
                  <a:pt x="9337669" y="2261633"/>
                </a:cubicBezTo>
                <a:close/>
                <a:moveTo>
                  <a:pt x="9018867" y="2254386"/>
                </a:moveTo>
                <a:cubicBezTo>
                  <a:pt x="8978539" y="2254386"/>
                  <a:pt x="8945303" y="2287334"/>
                  <a:pt x="8945303" y="2327305"/>
                </a:cubicBezTo>
                <a:cubicBezTo>
                  <a:pt x="8945303" y="2367814"/>
                  <a:pt x="8978539" y="2400763"/>
                  <a:pt x="9018867" y="2400763"/>
                </a:cubicBezTo>
                <a:cubicBezTo>
                  <a:pt x="9059738" y="2400763"/>
                  <a:pt x="9092978" y="2367814"/>
                  <a:pt x="9092978" y="2327305"/>
                </a:cubicBezTo>
                <a:cubicBezTo>
                  <a:pt x="9092978" y="2287334"/>
                  <a:pt x="9059738" y="2254386"/>
                  <a:pt x="9018867" y="2254386"/>
                </a:cubicBezTo>
                <a:close/>
                <a:moveTo>
                  <a:pt x="8734136" y="2254386"/>
                </a:moveTo>
                <a:cubicBezTo>
                  <a:pt x="8693381" y="2254386"/>
                  <a:pt x="8660234" y="2287334"/>
                  <a:pt x="8660234" y="2327305"/>
                </a:cubicBezTo>
                <a:cubicBezTo>
                  <a:pt x="8660234" y="2367814"/>
                  <a:pt x="8693381" y="2400763"/>
                  <a:pt x="8734136" y="2400763"/>
                </a:cubicBezTo>
                <a:cubicBezTo>
                  <a:pt x="8774346" y="2400763"/>
                  <a:pt x="8807495" y="2367814"/>
                  <a:pt x="8807495" y="2327305"/>
                </a:cubicBezTo>
                <a:cubicBezTo>
                  <a:pt x="8807495" y="2287334"/>
                  <a:pt x="8774346" y="2254386"/>
                  <a:pt x="8734136" y="2254386"/>
                </a:cubicBezTo>
                <a:close/>
                <a:moveTo>
                  <a:pt x="9337669" y="2238342"/>
                </a:moveTo>
                <a:cubicBezTo>
                  <a:pt x="9390924" y="2238342"/>
                  <a:pt x="9434396" y="2281674"/>
                  <a:pt x="9434396" y="2334754"/>
                </a:cubicBezTo>
                <a:cubicBezTo>
                  <a:pt x="9434396" y="2387835"/>
                  <a:pt x="9390924" y="2431709"/>
                  <a:pt x="9337669" y="2431709"/>
                </a:cubicBezTo>
                <a:cubicBezTo>
                  <a:pt x="9283874" y="2431709"/>
                  <a:pt x="9240948" y="2387835"/>
                  <a:pt x="9240948" y="2334754"/>
                </a:cubicBezTo>
                <a:cubicBezTo>
                  <a:pt x="9240948" y="2281674"/>
                  <a:pt x="9283874" y="2238342"/>
                  <a:pt x="9337669" y="2238342"/>
                </a:cubicBezTo>
                <a:close/>
                <a:moveTo>
                  <a:pt x="9018867" y="2231159"/>
                </a:moveTo>
                <a:cubicBezTo>
                  <a:pt x="9072269" y="2231159"/>
                  <a:pt x="9115864" y="2274370"/>
                  <a:pt x="9115864" y="2327305"/>
                </a:cubicBezTo>
                <a:cubicBezTo>
                  <a:pt x="9115864" y="2380237"/>
                  <a:pt x="9072269" y="2424529"/>
                  <a:pt x="9018867" y="2424529"/>
                </a:cubicBezTo>
                <a:cubicBezTo>
                  <a:pt x="8966010" y="2424529"/>
                  <a:pt x="8922420" y="2380237"/>
                  <a:pt x="8922420" y="2327305"/>
                </a:cubicBezTo>
                <a:cubicBezTo>
                  <a:pt x="8922420" y="2274370"/>
                  <a:pt x="8966010" y="2231159"/>
                  <a:pt x="9018867" y="2231159"/>
                </a:cubicBezTo>
                <a:close/>
                <a:moveTo>
                  <a:pt x="8734136" y="2231159"/>
                </a:moveTo>
                <a:cubicBezTo>
                  <a:pt x="8787932" y="2231159"/>
                  <a:pt x="8830861" y="2274370"/>
                  <a:pt x="8830861" y="2327305"/>
                </a:cubicBezTo>
                <a:cubicBezTo>
                  <a:pt x="8830861" y="2380237"/>
                  <a:pt x="8787932" y="2424529"/>
                  <a:pt x="8734136" y="2424529"/>
                </a:cubicBezTo>
                <a:cubicBezTo>
                  <a:pt x="8680882" y="2424529"/>
                  <a:pt x="8637410" y="2380237"/>
                  <a:pt x="8637410" y="2327305"/>
                </a:cubicBezTo>
                <a:cubicBezTo>
                  <a:pt x="8637410" y="2274370"/>
                  <a:pt x="8680882" y="2231159"/>
                  <a:pt x="8734136" y="2231159"/>
                </a:cubicBezTo>
                <a:close/>
                <a:moveTo>
                  <a:pt x="9663931" y="2139001"/>
                </a:moveTo>
                <a:cubicBezTo>
                  <a:pt x="9623406" y="2139001"/>
                  <a:pt x="9590978" y="2172041"/>
                  <a:pt x="9590978" y="2212663"/>
                </a:cubicBezTo>
                <a:cubicBezTo>
                  <a:pt x="9590978" y="2252746"/>
                  <a:pt x="9623406" y="2285786"/>
                  <a:pt x="9663931" y="2285786"/>
                </a:cubicBezTo>
                <a:cubicBezTo>
                  <a:pt x="9703918" y="2285786"/>
                  <a:pt x="9736878" y="2252746"/>
                  <a:pt x="9736878" y="2212663"/>
                </a:cubicBezTo>
                <a:cubicBezTo>
                  <a:pt x="9736878" y="2172041"/>
                  <a:pt x="9703918" y="2139001"/>
                  <a:pt x="9663931" y="2139001"/>
                </a:cubicBezTo>
                <a:close/>
                <a:moveTo>
                  <a:pt x="9663931" y="2116250"/>
                </a:moveTo>
                <a:cubicBezTo>
                  <a:pt x="9716890" y="2116250"/>
                  <a:pt x="9760115" y="2159581"/>
                  <a:pt x="9760115" y="2212663"/>
                </a:cubicBezTo>
                <a:cubicBezTo>
                  <a:pt x="9760115" y="2265744"/>
                  <a:pt x="9716890" y="2309619"/>
                  <a:pt x="9663931" y="2309619"/>
                </a:cubicBezTo>
                <a:cubicBezTo>
                  <a:pt x="9609893" y="2309619"/>
                  <a:pt x="9566658" y="2265744"/>
                  <a:pt x="9566658" y="2212663"/>
                </a:cubicBezTo>
                <a:cubicBezTo>
                  <a:pt x="9566658" y="2159581"/>
                  <a:pt x="9609893" y="2116250"/>
                  <a:pt x="9663931" y="2116250"/>
                </a:cubicBezTo>
                <a:close/>
                <a:moveTo>
                  <a:pt x="9305998" y="1984476"/>
                </a:moveTo>
                <a:cubicBezTo>
                  <a:pt x="9266010" y="1984476"/>
                  <a:pt x="9233048" y="2016974"/>
                  <a:pt x="9233048" y="2058139"/>
                </a:cubicBezTo>
                <a:cubicBezTo>
                  <a:pt x="9233048" y="2098222"/>
                  <a:pt x="9266010" y="2130179"/>
                  <a:pt x="9305998" y="2130179"/>
                </a:cubicBezTo>
                <a:cubicBezTo>
                  <a:pt x="9347066" y="2130179"/>
                  <a:pt x="9380027" y="2098222"/>
                  <a:pt x="9380027" y="2058139"/>
                </a:cubicBezTo>
                <a:cubicBezTo>
                  <a:pt x="9380027" y="2016974"/>
                  <a:pt x="9347066" y="1984476"/>
                  <a:pt x="9305998" y="1984476"/>
                </a:cubicBezTo>
                <a:close/>
                <a:moveTo>
                  <a:pt x="9018867" y="1984476"/>
                </a:moveTo>
                <a:cubicBezTo>
                  <a:pt x="8978539" y="1984476"/>
                  <a:pt x="8945303" y="2016976"/>
                  <a:pt x="8945303" y="2058141"/>
                </a:cubicBezTo>
                <a:cubicBezTo>
                  <a:pt x="8945303" y="2098222"/>
                  <a:pt x="8978539" y="2130179"/>
                  <a:pt x="9018867" y="2130179"/>
                </a:cubicBezTo>
                <a:cubicBezTo>
                  <a:pt x="9059738" y="2130179"/>
                  <a:pt x="9092978" y="2098222"/>
                  <a:pt x="9092978" y="2058141"/>
                </a:cubicBezTo>
                <a:cubicBezTo>
                  <a:pt x="9092978" y="2016976"/>
                  <a:pt x="9059738" y="1984476"/>
                  <a:pt x="9018867" y="1984476"/>
                </a:cubicBezTo>
                <a:close/>
                <a:moveTo>
                  <a:pt x="9018867" y="1960645"/>
                </a:moveTo>
                <a:cubicBezTo>
                  <a:pt x="9072269" y="1960645"/>
                  <a:pt x="9115864" y="2003976"/>
                  <a:pt x="9115864" y="2058141"/>
                </a:cubicBezTo>
                <a:cubicBezTo>
                  <a:pt x="9115864" y="2110680"/>
                  <a:pt x="9072269" y="2154011"/>
                  <a:pt x="9018867" y="2154011"/>
                </a:cubicBezTo>
                <a:cubicBezTo>
                  <a:pt x="8966010" y="2154011"/>
                  <a:pt x="8922420" y="2110680"/>
                  <a:pt x="8922420" y="2058141"/>
                </a:cubicBezTo>
                <a:cubicBezTo>
                  <a:pt x="8922420" y="2003976"/>
                  <a:pt x="8966010" y="1960645"/>
                  <a:pt x="9018867" y="1960645"/>
                </a:cubicBezTo>
                <a:close/>
                <a:moveTo>
                  <a:pt x="9305998" y="1960644"/>
                </a:moveTo>
                <a:cubicBezTo>
                  <a:pt x="9358955" y="1960644"/>
                  <a:pt x="9403266" y="2003975"/>
                  <a:pt x="9403266" y="2058139"/>
                </a:cubicBezTo>
                <a:cubicBezTo>
                  <a:pt x="9403266" y="2110680"/>
                  <a:pt x="9358955" y="2154011"/>
                  <a:pt x="9305998" y="2154011"/>
                </a:cubicBezTo>
                <a:cubicBezTo>
                  <a:pt x="9253042" y="2154011"/>
                  <a:pt x="9209810" y="2110680"/>
                  <a:pt x="9209810" y="2058139"/>
                </a:cubicBezTo>
                <a:cubicBezTo>
                  <a:pt x="9209810" y="2003975"/>
                  <a:pt x="9253042" y="1960644"/>
                  <a:pt x="9305998" y="1960644"/>
                </a:cubicBezTo>
                <a:close/>
                <a:moveTo>
                  <a:pt x="10934830" y="1955870"/>
                </a:moveTo>
                <a:cubicBezTo>
                  <a:pt x="10944448" y="1955870"/>
                  <a:pt x="10953128" y="1959742"/>
                  <a:pt x="10959407" y="1965949"/>
                </a:cubicBezTo>
                <a:lnTo>
                  <a:pt x="10965321" y="1979995"/>
                </a:lnTo>
                <a:lnTo>
                  <a:pt x="11072114" y="1979995"/>
                </a:lnTo>
                <a:lnTo>
                  <a:pt x="11447394" y="2354912"/>
                </a:lnTo>
                <a:lnTo>
                  <a:pt x="12192000" y="2354912"/>
                </a:lnTo>
                <a:lnTo>
                  <a:pt x="12192000" y="2378241"/>
                </a:lnTo>
                <a:lnTo>
                  <a:pt x="11437615" y="2378241"/>
                </a:lnTo>
                <a:lnTo>
                  <a:pt x="11062883" y="2003325"/>
                </a:lnTo>
                <a:lnTo>
                  <a:pt x="10964068" y="2003325"/>
                </a:lnTo>
                <a:lnTo>
                  <a:pt x="10959407" y="2014612"/>
                </a:lnTo>
                <a:cubicBezTo>
                  <a:pt x="10953128" y="2020887"/>
                  <a:pt x="10944448" y="2024759"/>
                  <a:pt x="10934830" y="2024759"/>
                </a:cubicBezTo>
                <a:cubicBezTo>
                  <a:pt x="10916131" y="2024759"/>
                  <a:pt x="10900639" y="2009272"/>
                  <a:pt x="10900639" y="1990047"/>
                </a:cubicBezTo>
                <a:cubicBezTo>
                  <a:pt x="10900639" y="1971357"/>
                  <a:pt x="10916131" y="1955870"/>
                  <a:pt x="10934830" y="1955870"/>
                </a:cubicBezTo>
                <a:close/>
                <a:moveTo>
                  <a:pt x="10147180" y="1909723"/>
                </a:moveTo>
                <a:cubicBezTo>
                  <a:pt x="10106968" y="1909723"/>
                  <a:pt x="10073821" y="1942762"/>
                  <a:pt x="10073821" y="1983386"/>
                </a:cubicBezTo>
                <a:cubicBezTo>
                  <a:pt x="10073821" y="2022927"/>
                  <a:pt x="10106968" y="2057051"/>
                  <a:pt x="10147180" y="2057051"/>
                </a:cubicBezTo>
                <a:cubicBezTo>
                  <a:pt x="10187932" y="2057051"/>
                  <a:pt x="10221078" y="2022927"/>
                  <a:pt x="10221078" y="1983386"/>
                </a:cubicBezTo>
                <a:cubicBezTo>
                  <a:pt x="10221078" y="1942762"/>
                  <a:pt x="10187932" y="1909723"/>
                  <a:pt x="10147180" y="1909723"/>
                </a:cubicBezTo>
                <a:close/>
                <a:moveTo>
                  <a:pt x="10147180" y="1886431"/>
                </a:moveTo>
                <a:cubicBezTo>
                  <a:pt x="10200430" y="1886431"/>
                  <a:pt x="10243904" y="1929763"/>
                  <a:pt x="10243904" y="1983386"/>
                </a:cubicBezTo>
                <a:cubicBezTo>
                  <a:pt x="10243904" y="2036468"/>
                  <a:pt x="10200430" y="2079799"/>
                  <a:pt x="10147180" y="2079799"/>
                </a:cubicBezTo>
                <a:cubicBezTo>
                  <a:pt x="10093928" y="2079799"/>
                  <a:pt x="10050454" y="2036468"/>
                  <a:pt x="10050454" y="1983386"/>
                </a:cubicBezTo>
                <a:cubicBezTo>
                  <a:pt x="10050454" y="1929763"/>
                  <a:pt x="10093928" y="1886431"/>
                  <a:pt x="10147180" y="1886431"/>
                </a:cubicBezTo>
                <a:close/>
                <a:moveTo>
                  <a:pt x="11920049" y="1788251"/>
                </a:moveTo>
                <a:cubicBezTo>
                  <a:pt x="11929203" y="1788251"/>
                  <a:pt x="11937684" y="1792256"/>
                  <a:pt x="11943874" y="1798663"/>
                </a:cubicBezTo>
                <a:lnTo>
                  <a:pt x="11949390" y="1812230"/>
                </a:lnTo>
                <a:lnTo>
                  <a:pt x="12192000" y="1812230"/>
                </a:lnTo>
                <a:lnTo>
                  <a:pt x="12192000" y="1835587"/>
                </a:lnTo>
                <a:lnTo>
                  <a:pt x="11948804" y="1835587"/>
                </a:lnTo>
                <a:lnTo>
                  <a:pt x="11943874" y="1847128"/>
                </a:lnTo>
                <a:cubicBezTo>
                  <a:pt x="11937684" y="1853268"/>
                  <a:pt x="11929203" y="1857140"/>
                  <a:pt x="11920049" y="1857140"/>
                </a:cubicBezTo>
                <a:cubicBezTo>
                  <a:pt x="11900668" y="1857140"/>
                  <a:pt x="11885054" y="1841653"/>
                  <a:pt x="11885054" y="1823497"/>
                </a:cubicBezTo>
                <a:cubicBezTo>
                  <a:pt x="11885054" y="1804272"/>
                  <a:pt x="11900668" y="1788251"/>
                  <a:pt x="11920049" y="1788251"/>
                </a:cubicBezTo>
                <a:close/>
                <a:moveTo>
                  <a:pt x="10793327" y="1632643"/>
                </a:moveTo>
                <a:cubicBezTo>
                  <a:pt x="10803019" y="1632643"/>
                  <a:pt x="10811767" y="1636440"/>
                  <a:pt x="10818095" y="1642677"/>
                </a:cubicBezTo>
                <a:lnTo>
                  <a:pt x="10823052" y="1654637"/>
                </a:lnTo>
                <a:lnTo>
                  <a:pt x="10852482" y="1654637"/>
                </a:lnTo>
                <a:lnTo>
                  <a:pt x="11470737" y="2271063"/>
                </a:lnTo>
                <a:lnTo>
                  <a:pt x="12192000" y="2271063"/>
                </a:lnTo>
                <a:lnTo>
                  <a:pt x="12192000" y="2294398"/>
                </a:lnTo>
                <a:lnTo>
                  <a:pt x="11460958" y="2294398"/>
                </a:lnTo>
                <a:lnTo>
                  <a:pt x="10843790" y="1677970"/>
                </a:lnTo>
                <a:lnTo>
                  <a:pt x="10823876" y="1677970"/>
                </a:lnTo>
                <a:lnTo>
                  <a:pt x="10818095" y="1691764"/>
                </a:lnTo>
                <a:cubicBezTo>
                  <a:pt x="10811767" y="1697866"/>
                  <a:pt x="10803019" y="1701526"/>
                  <a:pt x="10793327" y="1701526"/>
                </a:cubicBezTo>
                <a:cubicBezTo>
                  <a:pt x="10775022" y="1701526"/>
                  <a:pt x="10759408" y="1686883"/>
                  <a:pt x="10759408" y="1667355"/>
                </a:cubicBezTo>
                <a:cubicBezTo>
                  <a:pt x="10759408" y="1647830"/>
                  <a:pt x="10775022" y="1632643"/>
                  <a:pt x="10793327" y="1632643"/>
                </a:cubicBezTo>
                <a:close/>
                <a:moveTo>
                  <a:pt x="11598539" y="1632088"/>
                </a:moveTo>
                <a:cubicBezTo>
                  <a:pt x="11558332" y="1632088"/>
                  <a:pt x="11525184" y="1665221"/>
                  <a:pt x="11525184" y="1705959"/>
                </a:cubicBezTo>
                <a:cubicBezTo>
                  <a:pt x="11525184" y="1746697"/>
                  <a:pt x="11558332" y="1779832"/>
                  <a:pt x="11598539" y="1779832"/>
                </a:cubicBezTo>
                <a:cubicBezTo>
                  <a:pt x="11638751" y="1779832"/>
                  <a:pt x="11671900" y="1746697"/>
                  <a:pt x="11671900" y="1705959"/>
                </a:cubicBezTo>
                <a:cubicBezTo>
                  <a:pt x="11671900" y="1665221"/>
                  <a:pt x="11638751" y="1632088"/>
                  <a:pt x="11598539" y="1632088"/>
                </a:cubicBezTo>
                <a:close/>
                <a:moveTo>
                  <a:pt x="11598539" y="1608732"/>
                </a:moveTo>
                <a:cubicBezTo>
                  <a:pt x="11651792" y="1608732"/>
                  <a:pt x="11695267" y="1652185"/>
                  <a:pt x="11695267" y="1705959"/>
                </a:cubicBezTo>
                <a:cubicBezTo>
                  <a:pt x="11695267" y="1759190"/>
                  <a:pt x="11651792" y="1802100"/>
                  <a:pt x="11598539" y="1802100"/>
                </a:cubicBezTo>
                <a:cubicBezTo>
                  <a:pt x="11544747" y="1802100"/>
                  <a:pt x="11501818" y="1759190"/>
                  <a:pt x="11501818" y="1705959"/>
                </a:cubicBezTo>
                <a:cubicBezTo>
                  <a:pt x="11501818" y="1652185"/>
                  <a:pt x="11544747" y="1608732"/>
                  <a:pt x="11598539" y="1608732"/>
                </a:cubicBezTo>
                <a:close/>
                <a:moveTo>
                  <a:pt x="10345690" y="1428600"/>
                </a:moveTo>
                <a:cubicBezTo>
                  <a:pt x="10305363" y="1428600"/>
                  <a:pt x="10272126" y="1461735"/>
                  <a:pt x="10272126" y="1501929"/>
                </a:cubicBezTo>
                <a:cubicBezTo>
                  <a:pt x="10272126" y="1542666"/>
                  <a:pt x="10305363" y="1575257"/>
                  <a:pt x="10345690" y="1575257"/>
                </a:cubicBezTo>
                <a:cubicBezTo>
                  <a:pt x="10386556" y="1575257"/>
                  <a:pt x="10419799" y="1542666"/>
                  <a:pt x="10419799" y="1501929"/>
                </a:cubicBezTo>
                <a:cubicBezTo>
                  <a:pt x="10419799" y="1461735"/>
                  <a:pt x="10386556" y="1428600"/>
                  <a:pt x="10345690" y="1428600"/>
                </a:cubicBezTo>
                <a:close/>
                <a:moveTo>
                  <a:pt x="10060688" y="1428600"/>
                </a:moveTo>
                <a:cubicBezTo>
                  <a:pt x="10020361" y="1428600"/>
                  <a:pt x="9987117" y="1461735"/>
                  <a:pt x="9987117" y="1501929"/>
                </a:cubicBezTo>
                <a:cubicBezTo>
                  <a:pt x="9987117" y="1542666"/>
                  <a:pt x="10020361" y="1575257"/>
                  <a:pt x="10060688" y="1575257"/>
                </a:cubicBezTo>
                <a:cubicBezTo>
                  <a:pt x="10101559" y="1575257"/>
                  <a:pt x="10134797" y="1542666"/>
                  <a:pt x="10134797" y="1501929"/>
                </a:cubicBezTo>
                <a:cubicBezTo>
                  <a:pt x="10134797" y="1461735"/>
                  <a:pt x="10101559" y="1428600"/>
                  <a:pt x="10060688" y="1428600"/>
                </a:cubicBezTo>
                <a:close/>
                <a:moveTo>
                  <a:pt x="10345690" y="1405244"/>
                </a:moveTo>
                <a:cubicBezTo>
                  <a:pt x="10399093" y="1405244"/>
                  <a:pt x="10442684" y="1448697"/>
                  <a:pt x="10442684" y="1501929"/>
                </a:cubicBezTo>
                <a:cubicBezTo>
                  <a:pt x="10442684" y="1555160"/>
                  <a:pt x="10399093" y="1598613"/>
                  <a:pt x="10345690" y="1598613"/>
                </a:cubicBezTo>
                <a:cubicBezTo>
                  <a:pt x="10292831" y="1598613"/>
                  <a:pt x="10249240" y="1555160"/>
                  <a:pt x="10249240" y="1501929"/>
                </a:cubicBezTo>
                <a:cubicBezTo>
                  <a:pt x="10249240" y="1448697"/>
                  <a:pt x="10292831" y="1405244"/>
                  <a:pt x="10345690" y="1405244"/>
                </a:cubicBezTo>
                <a:close/>
                <a:moveTo>
                  <a:pt x="10060688" y="1405244"/>
                </a:moveTo>
                <a:cubicBezTo>
                  <a:pt x="10114090" y="1405244"/>
                  <a:pt x="10157684" y="1448697"/>
                  <a:pt x="10157684" y="1501929"/>
                </a:cubicBezTo>
                <a:cubicBezTo>
                  <a:pt x="10157684" y="1555160"/>
                  <a:pt x="10114090" y="1598613"/>
                  <a:pt x="10060688" y="1598613"/>
                </a:cubicBezTo>
                <a:cubicBezTo>
                  <a:pt x="10007829" y="1598613"/>
                  <a:pt x="9964233" y="1555160"/>
                  <a:pt x="9964233" y="1501929"/>
                </a:cubicBezTo>
                <a:cubicBezTo>
                  <a:pt x="9964233" y="1448697"/>
                  <a:pt x="10007829" y="1405244"/>
                  <a:pt x="10060688" y="1405244"/>
                </a:cubicBezTo>
                <a:close/>
                <a:moveTo>
                  <a:pt x="10716689" y="1395641"/>
                </a:moveTo>
                <a:cubicBezTo>
                  <a:pt x="10726379" y="1395641"/>
                  <a:pt x="10735129" y="1399617"/>
                  <a:pt x="10741455" y="1406058"/>
                </a:cubicBezTo>
                <a:lnTo>
                  <a:pt x="10747408" y="1420731"/>
                </a:lnTo>
                <a:lnTo>
                  <a:pt x="11516211" y="2188845"/>
                </a:lnTo>
                <a:lnTo>
                  <a:pt x="12192000" y="2188845"/>
                </a:lnTo>
                <a:lnTo>
                  <a:pt x="12192000" y="2211637"/>
                </a:lnTo>
                <a:lnTo>
                  <a:pt x="11506434" y="2211637"/>
                </a:lnTo>
                <a:lnTo>
                  <a:pt x="10743896" y="1450323"/>
                </a:lnTo>
                <a:lnTo>
                  <a:pt x="10741455" y="1456290"/>
                </a:lnTo>
                <a:cubicBezTo>
                  <a:pt x="10735129" y="1462801"/>
                  <a:pt x="10726379" y="1466912"/>
                  <a:pt x="10716689" y="1466912"/>
                </a:cubicBezTo>
                <a:cubicBezTo>
                  <a:pt x="10698384" y="1466912"/>
                  <a:pt x="10682770" y="1450465"/>
                  <a:pt x="10682770" y="1431278"/>
                </a:cubicBezTo>
                <a:cubicBezTo>
                  <a:pt x="10682770" y="1411540"/>
                  <a:pt x="10698384" y="1395641"/>
                  <a:pt x="10716689" y="1395641"/>
                </a:cubicBezTo>
                <a:close/>
                <a:moveTo>
                  <a:pt x="10590125" y="1223276"/>
                </a:moveTo>
                <a:lnTo>
                  <a:pt x="10710691" y="1223276"/>
                </a:lnTo>
                <a:lnTo>
                  <a:pt x="11563339" y="2076328"/>
                </a:lnTo>
                <a:lnTo>
                  <a:pt x="12192000" y="2076328"/>
                </a:lnTo>
                <a:lnTo>
                  <a:pt x="12192000" y="2099677"/>
                </a:lnTo>
                <a:lnTo>
                  <a:pt x="11554108" y="2099677"/>
                </a:lnTo>
                <a:lnTo>
                  <a:pt x="10700915" y="1246625"/>
                </a:lnTo>
                <a:lnTo>
                  <a:pt x="10599901" y="1246625"/>
                </a:lnTo>
                <a:lnTo>
                  <a:pt x="10552109" y="1295495"/>
                </a:lnTo>
                <a:lnTo>
                  <a:pt x="10552109" y="1605548"/>
                </a:lnTo>
                <a:lnTo>
                  <a:pt x="10424482" y="1732610"/>
                </a:lnTo>
                <a:lnTo>
                  <a:pt x="10040716" y="1732610"/>
                </a:lnTo>
                <a:lnTo>
                  <a:pt x="10034747" y="1746633"/>
                </a:lnTo>
                <a:cubicBezTo>
                  <a:pt x="10028304" y="1752821"/>
                  <a:pt x="10019391" y="1756588"/>
                  <a:pt x="10009518" y="1756588"/>
                </a:cubicBezTo>
                <a:cubicBezTo>
                  <a:pt x="9990322" y="1756588"/>
                  <a:pt x="9973867" y="1741520"/>
                  <a:pt x="9973867" y="1722145"/>
                </a:cubicBezTo>
                <a:cubicBezTo>
                  <a:pt x="9973867" y="1702773"/>
                  <a:pt x="9990322" y="1687703"/>
                  <a:pt x="10009518" y="1687703"/>
                </a:cubicBezTo>
                <a:cubicBezTo>
                  <a:pt x="10019391" y="1687703"/>
                  <a:pt x="10028304" y="1691469"/>
                  <a:pt x="10034747" y="1697659"/>
                </a:cubicBezTo>
                <a:lnTo>
                  <a:pt x="10039685" y="1709259"/>
                </a:lnTo>
                <a:lnTo>
                  <a:pt x="10414706" y="1709259"/>
                </a:lnTo>
                <a:lnTo>
                  <a:pt x="10528213" y="1596317"/>
                </a:lnTo>
                <a:lnTo>
                  <a:pt x="10528213" y="1285720"/>
                </a:lnTo>
                <a:close/>
                <a:moveTo>
                  <a:pt x="10467839" y="1098789"/>
                </a:moveTo>
                <a:lnTo>
                  <a:pt x="10729671" y="1098789"/>
                </a:lnTo>
                <a:lnTo>
                  <a:pt x="11597192" y="1965463"/>
                </a:lnTo>
                <a:lnTo>
                  <a:pt x="12192000" y="1965463"/>
                </a:lnTo>
                <a:lnTo>
                  <a:pt x="12192000" y="1988800"/>
                </a:lnTo>
                <a:lnTo>
                  <a:pt x="11587414" y="1988800"/>
                </a:lnTo>
                <a:lnTo>
                  <a:pt x="10719893" y="1122126"/>
                </a:lnTo>
                <a:lnTo>
                  <a:pt x="10477616" y="1122126"/>
                </a:lnTo>
                <a:lnTo>
                  <a:pt x="10361911" y="1236090"/>
                </a:lnTo>
                <a:lnTo>
                  <a:pt x="10103128" y="1236090"/>
                </a:lnTo>
                <a:lnTo>
                  <a:pt x="10097275" y="1250614"/>
                </a:lnTo>
                <a:cubicBezTo>
                  <a:pt x="10091017" y="1257056"/>
                  <a:pt x="10082401" y="1261031"/>
                  <a:pt x="10072980" y="1261031"/>
                </a:cubicBezTo>
                <a:cubicBezTo>
                  <a:pt x="10054135" y="1261031"/>
                  <a:pt x="10038520" y="1245132"/>
                  <a:pt x="10038520" y="1225396"/>
                </a:cubicBezTo>
                <a:cubicBezTo>
                  <a:pt x="10038520" y="1205659"/>
                  <a:pt x="10054135" y="1189760"/>
                  <a:pt x="10072980" y="1189760"/>
                </a:cubicBezTo>
                <a:cubicBezTo>
                  <a:pt x="10082401" y="1189760"/>
                  <a:pt x="10091017" y="1193735"/>
                  <a:pt x="10097275" y="1200177"/>
                </a:cubicBezTo>
                <a:lnTo>
                  <a:pt x="10102344" y="1212756"/>
                </a:lnTo>
                <a:lnTo>
                  <a:pt x="10353220" y="1212756"/>
                </a:lnTo>
                <a:close/>
                <a:moveTo>
                  <a:pt x="11598539" y="629013"/>
                </a:moveTo>
                <a:cubicBezTo>
                  <a:pt x="11558332" y="629013"/>
                  <a:pt x="11525184" y="661604"/>
                  <a:pt x="11525184" y="702340"/>
                </a:cubicBezTo>
                <a:cubicBezTo>
                  <a:pt x="11525184" y="742534"/>
                  <a:pt x="11558332" y="775668"/>
                  <a:pt x="11598539" y="775668"/>
                </a:cubicBezTo>
                <a:cubicBezTo>
                  <a:pt x="11638751" y="775668"/>
                  <a:pt x="11671900" y="742534"/>
                  <a:pt x="11671900" y="702340"/>
                </a:cubicBezTo>
                <a:cubicBezTo>
                  <a:pt x="11671900" y="661604"/>
                  <a:pt x="11638751" y="629013"/>
                  <a:pt x="11598539" y="629013"/>
                </a:cubicBezTo>
                <a:close/>
                <a:moveTo>
                  <a:pt x="11598539" y="605657"/>
                </a:moveTo>
                <a:cubicBezTo>
                  <a:pt x="11651792" y="605657"/>
                  <a:pt x="11695267" y="649110"/>
                  <a:pt x="11695267" y="702340"/>
                </a:cubicBezTo>
                <a:cubicBezTo>
                  <a:pt x="11695267" y="755570"/>
                  <a:pt x="11651792" y="799024"/>
                  <a:pt x="11598539" y="799024"/>
                </a:cubicBezTo>
                <a:cubicBezTo>
                  <a:pt x="11544747" y="799024"/>
                  <a:pt x="11501818" y="755570"/>
                  <a:pt x="11501818" y="702340"/>
                </a:cubicBezTo>
                <a:cubicBezTo>
                  <a:pt x="11501818" y="649110"/>
                  <a:pt x="11544747" y="605657"/>
                  <a:pt x="11598539" y="605657"/>
                </a:cubicBezTo>
                <a:close/>
                <a:moveTo>
                  <a:pt x="10501378" y="169934"/>
                </a:moveTo>
                <a:lnTo>
                  <a:pt x="11459610" y="1126710"/>
                </a:lnTo>
                <a:lnTo>
                  <a:pt x="12192000" y="1126710"/>
                </a:lnTo>
                <a:lnTo>
                  <a:pt x="12192000" y="1150576"/>
                </a:lnTo>
                <a:lnTo>
                  <a:pt x="11449831" y="1150576"/>
                </a:lnTo>
                <a:lnTo>
                  <a:pt x="10483993" y="186206"/>
                </a:lnTo>
                <a:close/>
                <a:moveTo>
                  <a:pt x="10888819" y="165145"/>
                </a:moveTo>
                <a:lnTo>
                  <a:pt x="11260298" y="537220"/>
                </a:lnTo>
                <a:lnTo>
                  <a:pt x="11705097" y="537220"/>
                </a:lnTo>
                <a:lnTo>
                  <a:pt x="11841414" y="672669"/>
                </a:lnTo>
                <a:lnTo>
                  <a:pt x="12125999" y="672669"/>
                </a:lnTo>
                <a:lnTo>
                  <a:pt x="12192000" y="606852"/>
                </a:lnTo>
                <a:lnTo>
                  <a:pt x="12192000" y="639494"/>
                </a:lnTo>
                <a:lnTo>
                  <a:pt x="12135773" y="696059"/>
                </a:lnTo>
                <a:lnTo>
                  <a:pt x="11831638" y="696059"/>
                </a:lnTo>
                <a:lnTo>
                  <a:pt x="11695321" y="560611"/>
                </a:lnTo>
                <a:lnTo>
                  <a:pt x="11251066" y="560611"/>
                </a:lnTo>
                <a:lnTo>
                  <a:pt x="10871984" y="180919"/>
                </a:lnTo>
                <a:close/>
                <a:moveTo>
                  <a:pt x="10681002" y="117266"/>
                </a:moveTo>
                <a:lnTo>
                  <a:pt x="11447453" y="883398"/>
                </a:lnTo>
                <a:lnTo>
                  <a:pt x="12038994" y="883398"/>
                </a:lnTo>
                <a:lnTo>
                  <a:pt x="12192000" y="730900"/>
                </a:lnTo>
                <a:lnTo>
                  <a:pt x="12192000" y="763662"/>
                </a:lnTo>
                <a:lnTo>
                  <a:pt x="12048771" y="906730"/>
                </a:lnTo>
                <a:lnTo>
                  <a:pt x="11438218" y="906730"/>
                </a:lnTo>
                <a:lnTo>
                  <a:pt x="10663619" y="134085"/>
                </a:lnTo>
                <a:close/>
                <a:moveTo>
                  <a:pt x="10574538" y="102902"/>
                </a:moveTo>
                <a:lnTo>
                  <a:pt x="11459504" y="1022215"/>
                </a:lnTo>
                <a:lnTo>
                  <a:pt x="12192000" y="1022215"/>
                </a:lnTo>
                <a:lnTo>
                  <a:pt x="12192000" y="1045579"/>
                </a:lnTo>
                <a:lnTo>
                  <a:pt x="11449723" y="1045579"/>
                </a:lnTo>
                <a:lnTo>
                  <a:pt x="10558241" y="118659"/>
                </a:lnTo>
                <a:close/>
                <a:moveTo>
                  <a:pt x="9106950" y="76569"/>
                </a:moveTo>
                <a:lnTo>
                  <a:pt x="9577261" y="547842"/>
                </a:lnTo>
                <a:lnTo>
                  <a:pt x="10004670" y="547842"/>
                </a:lnTo>
                <a:lnTo>
                  <a:pt x="10215930" y="757958"/>
                </a:lnTo>
                <a:lnTo>
                  <a:pt x="10821471" y="757958"/>
                </a:lnTo>
                <a:lnTo>
                  <a:pt x="11371076" y="1308500"/>
                </a:lnTo>
                <a:lnTo>
                  <a:pt x="12192000" y="1308500"/>
                </a:lnTo>
                <a:lnTo>
                  <a:pt x="12192000" y="1331847"/>
                </a:lnTo>
                <a:lnTo>
                  <a:pt x="11361300" y="1331847"/>
                </a:lnTo>
                <a:lnTo>
                  <a:pt x="10811695" y="781305"/>
                </a:lnTo>
                <a:lnTo>
                  <a:pt x="10206156" y="781305"/>
                </a:lnTo>
                <a:lnTo>
                  <a:pt x="9994895" y="570101"/>
                </a:lnTo>
                <a:lnTo>
                  <a:pt x="9568030" y="570101"/>
                </a:lnTo>
                <a:lnTo>
                  <a:pt x="9090112" y="93400"/>
                </a:lnTo>
                <a:close/>
                <a:moveTo>
                  <a:pt x="10842236" y="7143"/>
                </a:moveTo>
                <a:lnTo>
                  <a:pt x="11296471" y="461996"/>
                </a:lnTo>
                <a:lnTo>
                  <a:pt x="12192000" y="461996"/>
                </a:lnTo>
                <a:lnTo>
                  <a:pt x="12192000" y="485391"/>
                </a:lnTo>
                <a:lnTo>
                  <a:pt x="11286691" y="485391"/>
                </a:lnTo>
                <a:lnTo>
                  <a:pt x="10826480" y="24555"/>
                </a:lnTo>
                <a:close/>
                <a:moveTo>
                  <a:pt x="10930774" y="0"/>
                </a:moveTo>
                <a:lnTo>
                  <a:pt x="11319262" y="388401"/>
                </a:lnTo>
                <a:lnTo>
                  <a:pt x="12192000" y="388401"/>
                </a:lnTo>
                <a:lnTo>
                  <a:pt x="12192000" y="411216"/>
                </a:lnTo>
                <a:lnTo>
                  <a:pt x="11309481" y="411216"/>
                </a:lnTo>
                <a:lnTo>
                  <a:pt x="10915016" y="16296"/>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s-ES_tradnl"/>
          </a:p>
        </p:txBody>
      </p:sp>
      <p:sp>
        <p:nvSpPr>
          <p:cNvPr id="9" name="Freeform 1">
            <a:extLst>
              <a:ext uri="{FF2B5EF4-FFF2-40B4-BE49-F238E27FC236}">
                <a16:creationId xmlns:a16="http://schemas.microsoft.com/office/drawing/2014/main" id="{83CB0815-2E9D-67F6-1EA2-A3A323C8A0EF}"/>
              </a:ext>
            </a:extLst>
          </p:cNvPr>
          <p:cNvSpPr/>
          <p:nvPr userDrawn="1"/>
        </p:nvSpPr>
        <p:spPr>
          <a:xfrm flipH="1">
            <a:off x="0" y="0"/>
            <a:ext cx="12192000" cy="6858000"/>
          </a:xfrm>
          <a:custGeom>
            <a:avLst/>
            <a:gdLst>
              <a:gd name="connsiteX0" fmla="*/ 4450854 w 12192000"/>
              <a:gd name="connsiteY0" fmla="*/ 6822737 h 6827006"/>
              <a:gd name="connsiteX1" fmla="*/ 5253370 w 12192000"/>
              <a:gd name="connsiteY1" fmla="*/ 6822737 h 6827006"/>
              <a:gd name="connsiteX2" fmla="*/ 5257626 w 12192000"/>
              <a:gd name="connsiteY2" fmla="*/ 6827006 h 6827006"/>
              <a:gd name="connsiteX3" fmla="*/ 4446587 w 12192000"/>
              <a:gd name="connsiteY3" fmla="*/ 6827006 h 6827006"/>
              <a:gd name="connsiteX4" fmla="*/ 8421608 w 12192000"/>
              <a:gd name="connsiteY4" fmla="*/ 6810417 h 6827006"/>
              <a:gd name="connsiteX5" fmla="*/ 8453882 w 12192000"/>
              <a:gd name="connsiteY5" fmla="*/ 6823724 h 6827006"/>
              <a:gd name="connsiteX6" fmla="*/ 8455237 w 12192000"/>
              <a:gd name="connsiteY6" fmla="*/ 6827006 h 6827006"/>
              <a:gd name="connsiteX7" fmla="*/ 8387978 w 12192000"/>
              <a:gd name="connsiteY7" fmla="*/ 6827006 h 6827006"/>
              <a:gd name="connsiteX8" fmla="*/ 8389332 w 12192000"/>
              <a:gd name="connsiteY8" fmla="*/ 6823724 h 6827006"/>
              <a:gd name="connsiteX9" fmla="*/ 8421608 w 12192000"/>
              <a:gd name="connsiteY9" fmla="*/ 6810417 h 6827006"/>
              <a:gd name="connsiteX10" fmla="*/ 10286368 w 12192000"/>
              <a:gd name="connsiteY10" fmla="*/ 6798798 h 6827006"/>
              <a:gd name="connsiteX11" fmla="*/ 10310785 w 12192000"/>
              <a:gd name="connsiteY11" fmla="*/ 6808889 h 6827006"/>
              <a:gd name="connsiteX12" fmla="*/ 10315483 w 12192000"/>
              <a:gd name="connsiteY12" fmla="*/ 6820344 h 6827006"/>
              <a:gd name="connsiteX13" fmla="*/ 10362313 w 12192000"/>
              <a:gd name="connsiteY13" fmla="*/ 6820344 h 6827006"/>
              <a:gd name="connsiteX14" fmla="*/ 10368988 w 12192000"/>
              <a:gd name="connsiteY14" fmla="*/ 6827006 h 6827006"/>
              <a:gd name="connsiteX15" fmla="*/ 10254043 w 12192000"/>
              <a:gd name="connsiteY15" fmla="*/ 6827006 h 6827006"/>
              <a:gd name="connsiteX16" fmla="*/ 10261680 w 12192000"/>
              <a:gd name="connsiteY16" fmla="*/ 6808889 h 6827006"/>
              <a:gd name="connsiteX17" fmla="*/ 10286368 w 12192000"/>
              <a:gd name="connsiteY17" fmla="*/ 6798798 h 6827006"/>
              <a:gd name="connsiteX18" fmla="*/ 8791092 w 12192000"/>
              <a:gd name="connsiteY18" fmla="*/ 6794010 h 6827006"/>
              <a:gd name="connsiteX19" fmla="*/ 8815860 w 12192000"/>
              <a:gd name="connsiteY19" fmla="*/ 6804044 h 6827006"/>
              <a:gd name="connsiteX20" fmla="*/ 8821624 w 12192000"/>
              <a:gd name="connsiteY20" fmla="*/ 6817950 h 6827006"/>
              <a:gd name="connsiteX21" fmla="*/ 8946405 w 12192000"/>
              <a:gd name="connsiteY21" fmla="*/ 6817950 h 6827006"/>
              <a:gd name="connsiteX22" fmla="*/ 8955476 w 12192000"/>
              <a:gd name="connsiteY22" fmla="*/ 6827006 h 6827006"/>
              <a:gd name="connsiteX23" fmla="*/ 8757849 w 12192000"/>
              <a:gd name="connsiteY23" fmla="*/ 6827006 h 6827006"/>
              <a:gd name="connsiteX24" fmla="*/ 8766866 w 12192000"/>
              <a:gd name="connsiteY24" fmla="*/ 6804044 h 6827006"/>
              <a:gd name="connsiteX25" fmla="*/ 8791092 w 12192000"/>
              <a:gd name="connsiteY25" fmla="*/ 6794010 h 6827006"/>
              <a:gd name="connsiteX26" fmla="*/ 486138 w 12192000"/>
              <a:gd name="connsiteY26" fmla="*/ 6772465 h 6827006"/>
              <a:gd name="connsiteX27" fmla="*/ 554278 w 12192000"/>
              <a:gd name="connsiteY27" fmla="*/ 6800846 h 6827006"/>
              <a:gd name="connsiteX28" fmla="*/ 571904 w 12192000"/>
              <a:gd name="connsiteY28" fmla="*/ 6827006 h 6827006"/>
              <a:gd name="connsiteX29" fmla="*/ 544723 w 12192000"/>
              <a:gd name="connsiteY29" fmla="*/ 6827006 h 6827006"/>
              <a:gd name="connsiteX30" fmla="*/ 538022 w 12192000"/>
              <a:gd name="connsiteY30" fmla="*/ 6817209 h 6827006"/>
              <a:gd name="connsiteX31" fmla="*/ 486138 w 12192000"/>
              <a:gd name="connsiteY31" fmla="*/ 6795821 h 6827006"/>
              <a:gd name="connsiteX32" fmla="*/ 434049 w 12192000"/>
              <a:gd name="connsiteY32" fmla="*/ 6817209 h 6827006"/>
              <a:gd name="connsiteX33" fmla="*/ 427401 w 12192000"/>
              <a:gd name="connsiteY33" fmla="*/ 6827006 h 6827006"/>
              <a:gd name="connsiteX34" fmla="*/ 399847 w 12192000"/>
              <a:gd name="connsiteY34" fmla="*/ 6827006 h 6827006"/>
              <a:gd name="connsiteX35" fmla="*/ 417522 w 12192000"/>
              <a:gd name="connsiteY35" fmla="*/ 6800846 h 6827006"/>
              <a:gd name="connsiteX36" fmla="*/ 486138 w 12192000"/>
              <a:gd name="connsiteY36" fmla="*/ 6772465 h 6827006"/>
              <a:gd name="connsiteX37" fmla="*/ 7402579 w 12192000"/>
              <a:gd name="connsiteY37" fmla="*/ 6748525 h 6827006"/>
              <a:gd name="connsiteX38" fmla="*/ 7491679 w 12192000"/>
              <a:gd name="connsiteY38" fmla="*/ 6807646 h 6827006"/>
              <a:gd name="connsiteX39" fmla="*/ 7495609 w 12192000"/>
              <a:gd name="connsiteY39" fmla="*/ 6827006 h 6827006"/>
              <a:gd name="connsiteX40" fmla="*/ 7472218 w 12192000"/>
              <a:gd name="connsiteY40" fmla="*/ 6827006 h 6827006"/>
              <a:gd name="connsiteX41" fmla="*/ 7470131 w 12192000"/>
              <a:gd name="connsiteY41" fmla="*/ 6816795 h 6827006"/>
              <a:gd name="connsiteX42" fmla="*/ 7402579 w 12192000"/>
              <a:gd name="connsiteY42" fmla="*/ 6771881 h 6827006"/>
              <a:gd name="connsiteX43" fmla="*/ 7334951 w 12192000"/>
              <a:gd name="connsiteY43" fmla="*/ 6816795 h 6827006"/>
              <a:gd name="connsiteX44" fmla="*/ 7332892 w 12192000"/>
              <a:gd name="connsiteY44" fmla="*/ 6827006 h 6827006"/>
              <a:gd name="connsiteX45" fmla="*/ 7309512 w 12192000"/>
              <a:gd name="connsiteY45" fmla="*/ 6827006 h 6827006"/>
              <a:gd name="connsiteX46" fmla="*/ 7313402 w 12192000"/>
              <a:gd name="connsiteY46" fmla="*/ 6807646 h 6827006"/>
              <a:gd name="connsiteX47" fmla="*/ 7402579 w 12192000"/>
              <a:gd name="connsiteY47" fmla="*/ 6748525 h 6827006"/>
              <a:gd name="connsiteX48" fmla="*/ 8193195 w 12192000"/>
              <a:gd name="connsiteY48" fmla="*/ 6734162 h 6827006"/>
              <a:gd name="connsiteX49" fmla="*/ 8281961 w 12192000"/>
              <a:gd name="connsiteY49" fmla="*/ 6793118 h 6827006"/>
              <a:gd name="connsiteX50" fmla="*/ 8288869 w 12192000"/>
              <a:gd name="connsiteY50" fmla="*/ 6827006 h 6827006"/>
              <a:gd name="connsiteX51" fmla="*/ 8265979 w 12192000"/>
              <a:gd name="connsiteY51" fmla="*/ 6827006 h 6827006"/>
              <a:gd name="connsiteX52" fmla="*/ 8260890 w 12192000"/>
              <a:gd name="connsiteY52" fmla="*/ 6802241 h 6827006"/>
              <a:gd name="connsiteX53" fmla="*/ 8193195 w 12192000"/>
              <a:gd name="connsiteY53" fmla="*/ 6757453 h 6827006"/>
              <a:gd name="connsiteX54" fmla="*/ 8124918 w 12192000"/>
              <a:gd name="connsiteY54" fmla="*/ 6802241 h 6827006"/>
              <a:gd name="connsiteX55" fmla="*/ 8119821 w 12192000"/>
              <a:gd name="connsiteY55" fmla="*/ 6827006 h 6827006"/>
              <a:gd name="connsiteX56" fmla="*/ 8096929 w 12192000"/>
              <a:gd name="connsiteY56" fmla="*/ 6827006 h 6827006"/>
              <a:gd name="connsiteX57" fmla="*/ 8103846 w 12192000"/>
              <a:gd name="connsiteY57" fmla="*/ 6793118 h 6827006"/>
              <a:gd name="connsiteX58" fmla="*/ 8193195 w 12192000"/>
              <a:gd name="connsiteY58" fmla="*/ 6734162 h 6827006"/>
              <a:gd name="connsiteX59" fmla="*/ 6510785 w 12192000"/>
              <a:gd name="connsiteY59" fmla="*/ 6729891 h 6827006"/>
              <a:gd name="connsiteX60" fmla="*/ 6566125 w 12192000"/>
              <a:gd name="connsiteY60" fmla="*/ 6752991 h 6827006"/>
              <a:gd name="connsiteX61" fmla="*/ 6588828 w 12192000"/>
              <a:gd name="connsiteY61" fmla="*/ 6808374 h 6827006"/>
              <a:gd name="connsiteX62" fmla="*/ 6581191 w 12192000"/>
              <a:gd name="connsiteY62" fmla="*/ 6827006 h 6827006"/>
              <a:gd name="connsiteX63" fmla="*/ 6440246 w 12192000"/>
              <a:gd name="connsiteY63" fmla="*/ 6827006 h 6827006"/>
              <a:gd name="connsiteX64" fmla="*/ 6432336 w 12192000"/>
              <a:gd name="connsiteY64" fmla="*/ 6808374 h 6827006"/>
              <a:gd name="connsiteX65" fmla="*/ 6455851 w 12192000"/>
              <a:gd name="connsiteY65" fmla="*/ 6752991 h 6827006"/>
              <a:gd name="connsiteX66" fmla="*/ 6510785 w 12192000"/>
              <a:gd name="connsiteY66" fmla="*/ 6729891 h 6827006"/>
              <a:gd name="connsiteX67" fmla="*/ 1412454 w 12192000"/>
              <a:gd name="connsiteY67" fmla="*/ 6710222 h 6827006"/>
              <a:gd name="connsiteX68" fmla="*/ 1509451 w 12192000"/>
              <a:gd name="connsiteY68" fmla="*/ 6806366 h 6827006"/>
              <a:gd name="connsiteX69" fmla="*/ 1505222 w 12192000"/>
              <a:gd name="connsiteY69" fmla="*/ 6827006 h 6827006"/>
              <a:gd name="connsiteX70" fmla="*/ 1481468 w 12192000"/>
              <a:gd name="connsiteY70" fmla="*/ 6827006 h 6827006"/>
              <a:gd name="connsiteX71" fmla="*/ 1485609 w 12192000"/>
              <a:gd name="connsiteY71" fmla="*/ 6806366 h 6827006"/>
              <a:gd name="connsiteX72" fmla="*/ 1412454 w 12192000"/>
              <a:gd name="connsiteY72" fmla="*/ 6733449 h 6827006"/>
              <a:gd name="connsiteX73" fmla="*/ 1339299 w 12192000"/>
              <a:gd name="connsiteY73" fmla="*/ 6806366 h 6827006"/>
              <a:gd name="connsiteX74" fmla="*/ 1343496 w 12192000"/>
              <a:gd name="connsiteY74" fmla="*/ 6827006 h 6827006"/>
              <a:gd name="connsiteX75" fmla="*/ 1320182 w 12192000"/>
              <a:gd name="connsiteY75" fmla="*/ 6827006 h 6827006"/>
              <a:gd name="connsiteX76" fmla="*/ 1315999 w 12192000"/>
              <a:gd name="connsiteY76" fmla="*/ 6806366 h 6827006"/>
              <a:gd name="connsiteX77" fmla="*/ 1412454 w 12192000"/>
              <a:gd name="connsiteY77" fmla="*/ 6710222 h 6827006"/>
              <a:gd name="connsiteX78" fmla="*/ 833140 w 12192000"/>
              <a:gd name="connsiteY78" fmla="*/ 6664737 h 6827006"/>
              <a:gd name="connsiteX79" fmla="*/ 929865 w 12192000"/>
              <a:gd name="connsiteY79" fmla="*/ 6761692 h 6827006"/>
              <a:gd name="connsiteX80" fmla="*/ 922394 w 12192000"/>
              <a:gd name="connsiteY80" fmla="*/ 6799151 h 6827006"/>
              <a:gd name="connsiteX81" fmla="*/ 903753 w 12192000"/>
              <a:gd name="connsiteY81" fmla="*/ 6827006 h 6827006"/>
              <a:gd name="connsiteX82" fmla="*/ 864924 w 12192000"/>
              <a:gd name="connsiteY82" fmla="*/ 6827006 h 6827006"/>
              <a:gd name="connsiteX83" fmla="*/ 885103 w 12192000"/>
              <a:gd name="connsiteY83" fmla="*/ 6813488 h 6827006"/>
              <a:gd name="connsiteX84" fmla="*/ 906499 w 12192000"/>
              <a:gd name="connsiteY84" fmla="*/ 6761692 h 6827006"/>
              <a:gd name="connsiteX85" fmla="*/ 833140 w 12192000"/>
              <a:gd name="connsiteY85" fmla="*/ 6688569 h 6827006"/>
              <a:gd name="connsiteX86" fmla="*/ 759781 w 12192000"/>
              <a:gd name="connsiteY86" fmla="*/ 6761692 h 6827006"/>
              <a:gd name="connsiteX87" fmla="*/ 781381 w 12192000"/>
              <a:gd name="connsiteY87" fmla="*/ 6813488 h 6827006"/>
              <a:gd name="connsiteX88" fmla="*/ 801582 w 12192000"/>
              <a:gd name="connsiteY88" fmla="*/ 6827006 h 6827006"/>
              <a:gd name="connsiteX89" fmla="*/ 762911 w 12192000"/>
              <a:gd name="connsiteY89" fmla="*/ 6827006 h 6827006"/>
              <a:gd name="connsiteX90" fmla="*/ 744039 w 12192000"/>
              <a:gd name="connsiteY90" fmla="*/ 6799151 h 6827006"/>
              <a:gd name="connsiteX91" fmla="*/ 736414 w 12192000"/>
              <a:gd name="connsiteY91" fmla="*/ 6761692 h 6827006"/>
              <a:gd name="connsiteX92" fmla="*/ 833140 w 12192000"/>
              <a:gd name="connsiteY92" fmla="*/ 6664737 h 6827006"/>
              <a:gd name="connsiteX93" fmla="*/ 1896615 w 12192000"/>
              <a:gd name="connsiteY93" fmla="*/ 6614464 h 6827006"/>
              <a:gd name="connsiteX94" fmla="*/ 1933363 w 12192000"/>
              <a:gd name="connsiteY94" fmla="*/ 6649177 h 6827006"/>
              <a:gd name="connsiteX95" fmla="*/ 1922803 w 12192000"/>
              <a:gd name="connsiteY95" fmla="*/ 6673475 h 6827006"/>
              <a:gd name="connsiteX96" fmla="*/ 1909905 w 12192000"/>
              <a:gd name="connsiteY96" fmla="*/ 6678342 h 6827006"/>
              <a:gd name="connsiteX97" fmla="*/ 1909905 w 12192000"/>
              <a:gd name="connsiteY97" fmla="*/ 6827006 h 6827006"/>
              <a:gd name="connsiteX98" fmla="*/ 1886006 w 12192000"/>
              <a:gd name="connsiteY98" fmla="*/ 6827006 h 6827006"/>
              <a:gd name="connsiteX99" fmla="*/ 1886006 w 12192000"/>
              <a:gd name="connsiteY99" fmla="*/ 6679036 h 6827006"/>
              <a:gd name="connsiteX100" fmla="*/ 1872345 w 12192000"/>
              <a:gd name="connsiteY100" fmla="*/ 6673475 h 6827006"/>
              <a:gd name="connsiteX101" fmla="*/ 1862063 w 12192000"/>
              <a:gd name="connsiteY101" fmla="*/ 6649177 h 6827006"/>
              <a:gd name="connsiteX102" fmla="*/ 1896615 w 12192000"/>
              <a:gd name="connsiteY102" fmla="*/ 6614464 h 6827006"/>
              <a:gd name="connsiteX103" fmla="*/ 8520071 w 12192000"/>
              <a:gd name="connsiteY103" fmla="*/ 6561797 h 6827006"/>
              <a:gd name="connsiteX104" fmla="*/ 8538215 w 12192000"/>
              <a:gd name="connsiteY104" fmla="*/ 6569341 h 6827006"/>
              <a:gd name="connsiteX105" fmla="*/ 8541079 w 12192000"/>
              <a:gd name="connsiteY105" fmla="*/ 6576161 h 6827006"/>
              <a:gd name="connsiteX106" fmla="*/ 9080956 w 12192000"/>
              <a:gd name="connsiteY106" fmla="*/ 6576161 h 6827006"/>
              <a:gd name="connsiteX107" fmla="*/ 9332017 w 12192000"/>
              <a:gd name="connsiteY107" fmla="*/ 6827006 h 6827006"/>
              <a:gd name="connsiteX108" fmla="*/ 9299801 w 12192000"/>
              <a:gd name="connsiteY108" fmla="*/ 6827006 h 6827006"/>
              <a:gd name="connsiteX109" fmla="*/ 9071180 w 12192000"/>
              <a:gd name="connsiteY109" fmla="*/ 6598428 h 6827006"/>
              <a:gd name="connsiteX110" fmla="*/ 8541486 w 12192000"/>
              <a:gd name="connsiteY110" fmla="*/ 6598428 h 6827006"/>
              <a:gd name="connsiteX111" fmla="*/ 8538215 w 12192000"/>
              <a:gd name="connsiteY111" fmla="*/ 6606509 h 6827006"/>
              <a:gd name="connsiteX112" fmla="*/ 8520071 w 12192000"/>
              <a:gd name="connsiteY112" fmla="*/ 6613915 h 6827006"/>
              <a:gd name="connsiteX113" fmla="*/ 8493724 w 12192000"/>
              <a:gd name="connsiteY113" fmla="*/ 6587582 h 6827006"/>
              <a:gd name="connsiteX114" fmla="*/ 8520071 w 12192000"/>
              <a:gd name="connsiteY114" fmla="*/ 6561797 h 6827006"/>
              <a:gd name="connsiteX115" fmla="*/ 7906065 w 12192000"/>
              <a:gd name="connsiteY115" fmla="*/ 6510939 h 6827006"/>
              <a:gd name="connsiteX116" fmla="*/ 7832034 w 12192000"/>
              <a:gd name="connsiteY116" fmla="*/ 6584267 h 6827006"/>
              <a:gd name="connsiteX117" fmla="*/ 7906065 w 12192000"/>
              <a:gd name="connsiteY117" fmla="*/ 6657596 h 6827006"/>
              <a:gd name="connsiteX118" fmla="*/ 7977934 w 12192000"/>
              <a:gd name="connsiteY118" fmla="*/ 6584267 h 6827006"/>
              <a:gd name="connsiteX119" fmla="*/ 7906065 w 12192000"/>
              <a:gd name="connsiteY119" fmla="*/ 6510939 h 6827006"/>
              <a:gd name="connsiteX120" fmla="*/ 7402579 w 12192000"/>
              <a:gd name="connsiteY120" fmla="*/ 6510939 h 6827006"/>
              <a:gd name="connsiteX121" fmla="*/ 7329220 w 12192000"/>
              <a:gd name="connsiteY121" fmla="*/ 6584267 h 6827006"/>
              <a:gd name="connsiteX122" fmla="*/ 7402579 w 12192000"/>
              <a:gd name="connsiteY122" fmla="*/ 6657596 h 6827006"/>
              <a:gd name="connsiteX123" fmla="*/ 7475939 w 12192000"/>
              <a:gd name="connsiteY123" fmla="*/ 6584267 h 6827006"/>
              <a:gd name="connsiteX124" fmla="*/ 7402579 w 12192000"/>
              <a:gd name="connsiteY124" fmla="*/ 6510939 h 6827006"/>
              <a:gd name="connsiteX125" fmla="*/ 7131946 w 12192000"/>
              <a:gd name="connsiteY125" fmla="*/ 6510939 h 6827006"/>
              <a:gd name="connsiteX126" fmla="*/ 7058586 w 12192000"/>
              <a:gd name="connsiteY126" fmla="*/ 6584267 h 6827006"/>
              <a:gd name="connsiteX127" fmla="*/ 7131946 w 12192000"/>
              <a:gd name="connsiteY127" fmla="*/ 6657596 h 6827006"/>
              <a:gd name="connsiteX128" fmla="*/ 7205306 w 12192000"/>
              <a:gd name="connsiteY128" fmla="*/ 6584267 h 6827006"/>
              <a:gd name="connsiteX129" fmla="*/ 7131946 w 12192000"/>
              <a:gd name="connsiteY129" fmla="*/ 6510939 h 6827006"/>
              <a:gd name="connsiteX130" fmla="*/ 7906065 w 12192000"/>
              <a:gd name="connsiteY130" fmla="*/ 6487584 h 6827006"/>
              <a:gd name="connsiteX131" fmla="*/ 8002251 w 12192000"/>
              <a:gd name="connsiteY131" fmla="*/ 6584267 h 6827006"/>
              <a:gd name="connsiteX132" fmla="*/ 7906065 w 12192000"/>
              <a:gd name="connsiteY132" fmla="*/ 6680952 h 6827006"/>
              <a:gd name="connsiteX133" fmla="*/ 7808797 w 12192000"/>
              <a:gd name="connsiteY133" fmla="*/ 6584267 h 6827006"/>
              <a:gd name="connsiteX134" fmla="*/ 7906065 w 12192000"/>
              <a:gd name="connsiteY134" fmla="*/ 6487584 h 6827006"/>
              <a:gd name="connsiteX135" fmla="*/ 7402579 w 12192000"/>
              <a:gd name="connsiteY135" fmla="*/ 6487584 h 6827006"/>
              <a:gd name="connsiteX136" fmla="*/ 7499304 w 12192000"/>
              <a:gd name="connsiteY136" fmla="*/ 6584267 h 6827006"/>
              <a:gd name="connsiteX137" fmla="*/ 7402579 w 12192000"/>
              <a:gd name="connsiteY137" fmla="*/ 6680952 h 6827006"/>
              <a:gd name="connsiteX138" fmla="*/ 7305854 w 12192000"/>
              <a:gd name="connsiteY138" fmla="*/ 6584267 h 6827006"/>
              <a:gd name="connsiteX139" fmla="*/ 7402579 w 12192000"/>
              <a:gd name="connsiteY139" fmla="*/ 6487584 h 6827006"/>
              <a:gd name="connsiteX140" fmla="*/ 7131946 w 12192000"/>
              <a:gd name="connsiteY140" fmla="*/ 6487584 h 6827006"/>
              <a:gd name="connsiteX141" fmla="*/ 7228672 w 12192000"/>
              <a:gd name="connsiteY141" fmla="*/ 6584267 h 6827006"/>
              <a:gd name="connsiteX142" fmla="*/ 7131946 w 12192000"/>
              <a:gd name="connsiteY142" fmla="*/ 6680952 h 6827006"/>
              <a:gd name="connsiteX143" fmla="*/ 7035220 w 12192000"/>
              <a:gd name="connsiteY143" fmla="*/ 6584267 h 6827006"/>
              <a:gd name="connsiteX144" fmla="*/ 7131946 w 12192000"/>
              <a:gd name="connsiteY144" fmla="*/ 6487584 h 6827006"/>
              <a:gd name="connsiteX145" fmla="*/ 2535972 w 12192000"/>
              <a:gd name="connsiteY145" fmla="*/ 6455749 h 6827006"/>
              <a:gd name="connsiteX146" fmla="*/ 2462614 w 12192000"/>
              <a:gd name="connsiteY146" fmla="*/ 6528668 h 6827006"/>
              <a:gd name="connsiteX147" fmla="*/ 2535972 w 12192000"/>
              <a:gd name="connsiteY147" fmla="*/ 6602667 h 6827006"/>
              <a:gd name="connsiteX148" fmla="*/ 2610418 w 12192000"/>
              <a:gd name="connsiteY148" fmla="*/ 6528668 h 6827006"/>
              <a:gd name="connsiteX149" fmla="*/ 2535972 w 12192000"/>
              <a:gd name="connsiteY149" fmla="*/ 6455749 h 6827006"/>
              <a:gd name="connsiteX150" fmla="*/ 2234204 w 12192000"/>
              <a:gd name="connsiteY150" fmla="*/ 6455749 h 6827006"/>
              <a:gd name="connsiteX151" fmla="*/ 2160847 w 12192000"/>
              <a:gd name="connsiteY151" fmla="*/ 6528668 h 6827006"/>
              <a:gd name="connsiteX152" fmla="*/ 2234204 w 12192000"/>
              <a:gd name="connsiteY152" fmla="*/ 6602667 h 6827006"/>
              <a:gd name="connsiteX153" fmla="*/ 2307564 w 12192000"/>
              <a:gd name="connsiteY153" fmla="*/ 6528668 h 6827006"/>
              <a:gd name="connsiteX154" fmla="*/ 2234204 w 12192000"/>
              <a:gd name="connsiteY154" fmla="*/ 6455749 h 6827006"/>
              <a:gd name="connsiteX155" fmla="*/ 8315950 w 12192000"/>
              <a:gd name="connsiteY155" fmla="*/ 6434917 h 6827006"/>
              <a:gd name="connsiteX156" fmla="*/ 9333541 w 12192000"/>
              <a:gd name="connsiteY156" fmla="*/ 6434917 h 6827006"/>
              <a:gd name="connsiteX157" fmla="*/ 9725866 w 12192000"/>
              <a:gd name="connsiteY157" fmla="*/ 6827006 h 6827006"/>
              <a:gd name="connsiteX158" fmla="*/ 9693065 w 12192000"/>
              <a:gd name="connsiteY158" fmla="*/ 6827006 h 6827006"/>
              <a:gd name="connsiteX159" fmla="*/ 9323769 w 12192000"/>
              <a:gd name="connsiteY159" fmla="*/ 6458251 h 6827006"/>
              <a:gd name="connsiteX160" fmla="*/ 8325724 w 12192000"/>
              <a:gd name="connsiteY160" fmla="*/ 6458251 h 6827006"/>
              <a:gd name="connsiteX161" fmla="*/ 8261651 w 12192000"/>
              <a:gd name="connsiteY161" fmla="*/ 6521882 h 6827006"/>
              <a:gd name="connsiteX162" fmla="*/ 8267079 w 12192000"/>
              <a:gd name="connsiteY162" fmla="*/ 6534993 h 6827006"/>
              <a:gd name="connsiteX163" fmla="*/ 8256961 w 12192000"/>
              <a:gd name="connsiteY163" fmla="*/ 6559838 h 6827006"/>
              <a:gd name="connsiteX164" fmla="*/ 8207847 w 12192000"/>
              <a:gd name="connsiteY164" fmla="*/ 6559838 h 6827006"/>
              <a:gd name="connsiteX165" fmla="*/ 8207847 w 12192000"/>
              <a:gd name="connsiteY165" fmla="*/ 6510552 h 6827006"/>
              <a:gd name="connsiteX166" fmla="*/ 8232606 w 12192000"/>
              <a:gd name="connsiteY166" fmla="*/ 6500508 h 6827006"/>
              <a:gd name="connsiteX167" fmla="*/ 8244850 w 12192000"/>
              <a:gd name="connsiteY167" fmla="*/ 6505557 h 6827006"/>
              <a:gd name="connsiteX168" fmla="*/ 2535972 w 12192000"/>
              <a:gd name="connsiteY168" fmla="*/ 6432523 h 6827006"/>
              <a:gd name="connsiteX169" fmla="*/ 2632698 w 12192000"/>
              <a:gd name="connsiteY169" fmla="*/ 6528668 h 6827006"/>
              <a:gd name="connsiteX170" fmla="*/ 2535972 w 12192000"/>
              <a:gd name="connsiteY170" fmla="*/ 6625894 h 6827006"/>
              <a:gd name="connsiteX171" fmla="*/ 2439248 w 12192000"/>
              <a:gd name="connsiteY171" fmla="*/ 6528668 h 6827006"/>
              <a:gd name="connsiteX172" fmla="*/ 2535972 w 12192000"/>
              <a:gd name="connsiteY172" fmla="*/ 6432523 h 6827006"/>
              <a:gd name="connsiteX173" fmla="*/ 2234204 w 12192000"/>
              <a:gd name="connsiteY173" fmla="*/ 6432523 h 6827006"/>
              <a:gd name="connsiteX174" fmla="*/ 2330930 w 12192000"/>
              <a:gd name="connsiteY174" fmla="*/ 6528668 h 6827006"/>
              <a:gd name="connsiteX175" fmla="*/ 2234204 w 12192000"/>
              <a:gd name="connsiteY175" fmla="*/ 6625894 h 6827006"/>
              <a:gd name="connsiteX176" fmla="*/ 2137481 w 12192000"/>
              <a:gd name="connsiteY176" fmla="*/ 6528668 h 6827006"/>
              <a:gd name="connsiteX177" fmla="*/ 2234204 w 12192000"/>
              <a:gd name="connsiteY177" fmla="*/ 6432523 h 6827006"/>
              <a:gd name="connsiteX178" fmla="*/ 11724261 w 12192000"/>
              <a:gd name="connsiteY178" fmla="*/ 6415764 h 6827006"/>
              <a:gd name="connsiteX179" fmla="*/ 11779934 w 12192000"/>
              <a:gd name="connsiteY179" fmla="*/ 6438841 h 6827006"/>
              <a:gd name="connsiteX180" fmla="*/ 11795057 w 12192000"/>
              <a:gd name="connsiteY180" fmla="*/ 6461251 h 6827006"/>
              <a:gd name="connsiteX181" fmla="*/ 11848473 w 12192000"/>
              <a:gd name="connsiteY181" fmla="*/ 6461251 h 6827006"/>
              <a:gd name="connsiteX182" fmla="*/ 12192000 w 12192000"/>
              <a:gd name="connsiteY182" fmla="*/ 6804658 h 6827006"/>
              <a:gd name="connsiteX183" fmla="*/ 12192000 w 12192000"/>
              <a:gd name="connsiteY183" fmla="*/ 6827006 h 6827006"/>
              <a:gd name="connsiteX184" fmla="*/ 12116266 w 12192000"/>
              <a:gd name="connsiteY184" fmla="*/ 6827006 h 6827006"/>
              <a:gd name="connsiteX185" fmla="*/ 11819684 w 12192000"/>
              <a:gd name="connsiteY185" fmla="*/ 6530714 h 6827006"/>
              <a:gd name="connsiteX186" fmla="*/ 11793046 w 12192000"/>
              <a:gd name="connsiteY186" fmla="*/ 6530714 h 6827006"/>
              <a:gd name="connsiteX187" fmla="*/ 11779934 w 12192000"/>
              <a:gd name="connsiteY187" fmla="*/ 6550147 h 6827006"/>
              <a:gd name="connsiteX188" fmla="*/ 11724261 w 12192000"/>
              <a:gd name="connsiteY188" fmla="*/ 6573223 h 6827006"/>
              <a:gd name="connsiteX189" fmla="*/ 11645496 w 12192000"/>
              <a:gd name="connsiteY189" fmla="*/ 6494494 h 6827006"/>
              <a:gd name="connsiteX190" fmla="*/ 11724261 w 12192000"/>
              <a:gd name="connsiteY190" fmla="*/ 6415764 h 6827006"/>
              <a:gd name="connsiteX191" fmla="*/ 11172215 w 12192000"/>
              <a:gd name="connsiteY191" fmla="*/ 6400752 h 6827006"/>
              <a:gd name="connsiteX192" fmla="*/ 11098316 w 12192000"/>
              <a:gd name="connsiteY192" fmla="*/ 6473876 h 6827006"/>
              <a:gd name="connsiteX193" fmla="*/ 11172215 w 12192000"/>
              <a:gd name="connsiteY193" fmla="*/ 6547540 h 6827006"/>
              <a:gd name="connsiteX194" fmla="*/ 11245574 w 12192000"/>
              <a:gd name="connsiteY194" fmla="*/ 6473876 h 6827006"/>
              <a:gd name="connsiteX195" fmla="*/ 11172215 w 12192000"/>
              <a:gd name="connsiteY195" fmla="*/ 6400752 h 6827006"/>
              <a:gd name="connsiteX196" fmla="*/ 11172215 w 12192000"/>
              <a:gd name="connsiteY196" fmla="*/ 6377461 h 6827006"/>
              <a:gd name="connsiteX197" fmla="*/ 11268939 w 12192000"/>
              <a:gd name="connsiteY197" fmla="*/ 6473876 h 6827006"/>
              <a:gd name="connsiteX198" fmla="*/ 11172215 w 12192000"/>
              <a:gd name="connsiteY198" fmla="*/ 6570831 h 6827006"/>
              <a:gd name="connsiteX199" fmla="*/ 11075493 w 12192000"/>
              <a:gd name="connsiteY199" fmla="*/ 6473876 h 6827006"/>
              <a:gd name="connsiteX200" fmla="*/ 11172215 w 12192000"/>
              <a:gd name="connsiteY200" fmla="*/ 6377461 h 6827006"/>
              <a:gd name="connsiteX201" fmla="*/ 5706931 w 12192000"/>
              <a:gd name="connsiteY201" fmla="*/ 6324211 h 6827006"/>
              <a:gd name="connsiteX202" fmla="*/ 5633572 w 12192000"/>
              <a:gd name="connsiteY202" fmla="*/ 6397539 h 6827006"/>
              <a:gd name="connsiteX203" fmla="*/ 5706931 w 12192000"/>
              <a:gd name="connsiteY203" fmla="*/ 6470867 h 6827006"/>
              <a:gd name="connsiteX204" fmla="*/ 5780289 w 12192000"/>
              <a:gd name="connsiteY204" fmla="*/ 6397539 h 6827006"/>
              <a:gd name="connsiteX205" fmla="*/ 5706931 w 12192000"/>
              <a:gd name="connsiteY205" fmla="*/ 6324211 h 6827006"/>
              <a:gd name="connsiteX206" fmla="*/ 5321339 w 12192000"/>
              <a:gd name="connsiteY206" fmla="*/ 6324211 h 6827006"/>
              <a:gd name="connsiteX207" fmla="*/ 5247436 w 12192000"/>
              <a:gd name="connsiteY207" fmla="*/ 6397539 h 6827006"/>
              <a:gd name="connsiteX208" fmla="*/ 5321339 w 12192000"/>
              <a:gd name="connsiteY208" fmla="*/ 6470867 h 6827006"/>
              <a:gd name="connsiteX209" fmla="*/ 5395242 w 12192000"/>
              <a:gd name="connsiteY209" fmla="*/ 6397539 h 6827006"/>
              <a:gd name="connsiteX210" fmla="*/ 5321339 w 12192000"/>
              <a:gd name="connsiteY210" fmla="*/ 6324211 h 6827006"/>
              <a:gd name="connsiteX211" fmla="*/ 11456961 w 12192000"/>
              <a:gd name="connsiteY211" fmla="*/ 6316965 h 6827006"/>
              <a:gd name="connsiteX212" fmla="*/ 11382851 w 12192000"/>
              <a:gd name="connsiteY212" fmla="*/ 6390088 h 6827006"/>
              <a:gd name="connsiteX213" fmla="*/ 11456961 w 12192000"/>
              <a:gd name="connsiteY213" fmla="*/ 6463210 h 6827006"/>
              <a:gd name="connsiteX214" fmla="*/ 11531072 w 12192000"/>
              <a:gd name="connsiteY214" fmla="*/ 6390088 h 6827006"/>
              <a:gd name="connsiteX215" fmla="*/ 11456961 w 12192000"/>
              <a:gd name="connsiteY215" fmla="*/ 6316965 h 6827006"/>
              <a:gd name="connsiteX216" fmla="*/ 5706931 w 12192000"/>
              <a:gd name="connsiteY216" fmla="*/ 6300855 h 6827006"/>
              <a:gd name="connsiteX217" fmla="*/ 5803655 w 12192000"/>
              <a:gd name="connsiteY217" fmla="*/ 6397539 h 6827006"/>
              <a:gd name="connsiteX218" fmla="*/ 5706931 w 12192000"/>
              <a:gd name="connsiteY218" fmla="*/ 6494223 h 6827006"/>
              <a:gd name="connsiteX219" fmla="*/ 5610206 w 12192000"/>
              <a:gd name="connsiteY219" fmla="*/ 6397539 h 6827006"/>
              <a:gd name="connsiteX220" fmla="*/ 5706931 w 12192000"/>
              <a:gd name="connsiteY220" fmla="*/ 6300855 h 6827006"/>
              <a:gd name="connsiteX221" fmla="*/ 5321339 w 12192000"/>
              <a:gd name="connsiteY221" fmla="*/ 6300855 h 6827006"/>
              <a:gd name="connsiteX222" fmla="*/ 5418065 w 12192000"/>
              <a:gd name="connsiteY222" fmla="*/ 6397539 h 6827006"/>
              <a:gd name="connsiteX223" fmla="*/ 5321339 w 12192000"/>
              <a:gd name="connsiteY223" fmla="*/ 6494223 h 6827006"/>
              <a:gd name="connsiteX224" fmla="*/ 5224613 w 12192000"/>
              <a:gd name="connsiteY224" fmla="*/ 6397539 h 6827006"/>
              <a:gd name="connsiteX225" fmla="*/ 5321339 w 12192000"/>
              <a:gd name="connsiteY225" fmla="*/ 6300855 h 6827006"/>
              <a:gd name="connsiteX226" fmla="*/ 11456961 w 12192000"/>
              <a:gd name="connsiteY226" fmla="*/ 6293674 h 6827006"/>
              <a:gd name="connsiteX227" fmla="*/ 11553959 w 12192000"/>
              <a:gd name="connsiteY227" fmla="*/ 6390088 h 6827006"/>
              <a:gd name="connsiteX228" fmla="*/ 11456961 w 12192000"/>
              <a:gd name="connsiteY228" fmla="*/ 6487042 h 6827006"/>
              <a:gd name="connsiteX229" fmla="*/ 11360508 w 12192000"/>
              <a:gd name="connsiteY229" fmla="*/ 6390088 h 6827006"/>
              <a:gd name="connsiteX230" fmla="*/ 11456961 w 12192000"/>
              <a:gd name="connsiteY230" fmla="*/ 6293674 h 6827006"/>
              <a:gd name="connsiteX231" fmla="*/ 833140 w 12192000"/>
              <a:gd name="connsiteY231" fmla="*/ 6261490 h 6827006"/>
              <a:gd name="connsiteX232" fmla="*/ 759781 w 12192000"/>
              <a:gd name="connsiteY232" fmla="*/ 6335024 h 6827006"/>
              <a:gd name="connsiteX233" fmla="*/ 833140 w 12192000"/>
              <a:gd name="connsiteY233" fmla="*/ 6409102 h 6827006"/>
              <a:gd name="connsiteX234" fmla="*/ 906499 w 12192000"/>
              <a:gd name="connsiteY234" fmla="*/ 6335024 h 6827006"/>
              <a:gd name="connsiteX235" fmla="*/ 833140 w 12192000"/>
              <a:gd name="connsiteY235" fmla="*/ 6261490 h 6827006"/>
              <a:gd name="connsiteX236" fmla="*/ 833140 w 12192000"/>
              <a:gd name="connsiteY236" fmla="*/ 6238612 h 6827006"/>
              <a:gd name="connsiteX237" fmla="*/ 929865 w 12192000"/>
              <a:gd name="connsiteY237" fmla="*/ 6335024 h 6827006"/>
              <a:gd name="connsiteX238" fmla="*/ 833140 w 12192000"/>
              <a:gd name="connsiteY238" fmla="*/ 6431979 h 6827006"/>
              <a:gd name="connsiteX239" fmla="*/ 736414 w 12192000"/>
              <a:gd name="connsiteY239" fmla="*/ 6335024 h 6827006"/>
              <a:gd name="connsiteX240" fmla="*/ 833140 w 12192000"/>
              <a:gd name="connsiteY240" fmla="*/ 6238612 h 6827006"/>
              <a:gd name="connsiteX241" fmla="*/ 8193195 w 12192000"/>
              <a:gd name="connsiteY241" fmla="*/ 6238029 h 6827006"/>
              <a:gd name="connsiteX242" fmla="*/ 8119086 w 12192000"/>
              <a:gd name="connsiteY242" fmla="*/ 6311356 h 6827006"/>
              <a:gd name="connsiteX243" fmla="*/ 8193195 w 12192000"/>
              <a:gd name="connsiteY243" fmla="*/ 6384684 h 6827006"/>
              <a:gd name="connsiteX244" fmla="*/ 8266703 w 12192000"/>
              <a:gd name="connsiteY244" fmla="*/ 6311356 h 6827006"/>
              <a:gd name="connsiteX245" fmla="*/ 8193195 w 12192000"/>
              <a:gd name="connsiteY245" fmla="*/ 6238029 h 6827006"/>
              <a:gd name="connsiteX246" fmla="*/ 7906065 w 12192000"/>
              <a:gd name="connsiteY246" fmla="*/ 6238029 h 6827006"/>
              <a:gd name="connsiteX247" fmla="*/ 7832034 w 12192000"/>
              <a:gd name="connsiteY247" fmla="*/ 6311356 h 6827006"/>
              <a:gd name="connsiteX248" fmla="*/ 7906065 w 12192000"/>
              <a:gd name="connsiteY248" fmla="*/ 6384684 h 6827006"/>
              <a:gd name="connsiteX249" fmla="*/ 7977934 w 12192000"/>
              <a:gd name="connsiteY249" fmla="*/ 6311356 h 6827006"/>
              <a:gd name="connsiteX250" fmla="*/ 7906065 w 12192000"/>
              <a:gd name="connsiteY250" fmla="*/ 6238029 h 6827006"/>
              <a:gd name="connsiteX251" fmla="*/ 1412454 w 12192000"/>
              <a:gd name="connsiteY251" fmla="*/ 6230847 h 6827006"/>
              <a:gd name="connsiteX252" fmla="*/ 1339299 w 12192000"/>
              <a:gd name="connsiteY252" fmla="*/ 6304176 h 6827006"/>
              <a:gd name="connsiteX253" fmla="*/ 1412454 w 12192000"/>
              <a:gd name="connsiteY253" fmla="*/ 6377502 h 6827006"/>
              <a:gd name="connsiteX254" fmla="*/ 1485609 w 12192000"/>
              <a:gd name="connsiteY254" fmla="*/ 6304176 h 6827006"/>
              <a:gd name="connsiteX255" fmla="*/ 1412454 w 12192000"/>
              <a:gd name="connsiteY255" fmla="*/ 6230847 h 6827006"/>
              <a:gd name="connsiteX256" fmla="*/ 8193195 w 12192000"/>
              <a:gd name="connsiteY256" fmla="*/ 6214673 h 6827006"/>
              <a:gd name="connsiteX257" fmla="*/ 8289590 w 12192000"/>
              <a:gd name="connsiteY257" fmla="*/ 6311356 h 6827006"/>
              <a:gd name="connsiteX258" fmla="*/ 8193195 w 12192000"/>
              <a:gd name="connsiteY258" fmla="*/ 6408040 h 6827006"/>
              <a:gd name="connsiteX259" fmla="*/ 8096200 w 12192000"/>
              <a:gd name="connsiteY259" fmla="*/ 6311356 h 6827006"/>
              <a:gd name="connsiteX260" fmla="*/ 8193195 w 12192000"/>
              <a:gd name="connsiteY260" fmla="*/ 6214673 h 6827006"/>
              <a:gd name="connsiteX261" fmla="*/ 7906065 w 12192000"/>
              <a:gd name="connsiteY261" fmla="*/ 6214673 h 6827006"/>
              <a:gd name="connsiteX262" fmla="*/ 8002251 w 12192000"/>
              <a:gd name="connsiteY262" fmla="*/ 6311356 h 6827006"/>
              <a:gd name="connsiteX263" fmla="*/ 7906065 w 12192000"/>
              <a:gd name="connsiteY263" fmla="*/ 6408040 h 6827006"/>
              <a:gd name="connsiteX264" fmla="*/ 7808797 w 12192000"/>
              <a:gd name="connsiteY264" fmla="*/ 6311356 h 6827006"/>
              <a:gd name="connsiteX265" fmla="*/ 7906065 w 12192000"/>
              <a:gd name="connsiteY265" fmla="*/ 6214673 h 6827006"/>
              <a:gd name="connsiteX266" fmla="*/ 1412454 w 12192000"/>
              <a:gd name="connsiteY266" fmla="*/ 6207491 h 6827006"/>
              <a:gd name="connsiteX267" fmla="*/ 1509451 w 12192000"/>
              <a:gd name="connsiteY267" fmla="*/ 6304176 h 6827006"/>
              <a:gd name="connsiteX268" fmla="*/ 1412454 w 12192000"/>
              <a:gd name="connsiteY268" fmla="*/ 6400858 h 6827006"/>
              <a:gd name="connsiteX269" fmla="*/ 1315999 w 12192000"/>
              <a:gd name="connsiteY269" fmla="*/ 6304176 h 6827006"/>
              <a:gd name="connsiteX270" fmla="*/ 1412454 w 12192000"/>
              <a:gd name="connsiteY270" fmla="*/ 6207491 h 6827006"/>
              <a:gd name="connsiteX271" fmla="*/ 3774180 w 12192000"/>
              <a:gd name="connsiteY271" fmla="*/ 6199725 h 6827006"/>
              <a:gd name="connsiteX272" fmla="*/ 3700820 w 12192000"/>
              <a:gd name="connsiteY272" fmla="*/ 6273053 h 6827006"/>
              <a:gd name="connsiteX273" fmla="*/ 3774180 w 12192000"/>
              <a:gd name="connsiteY273" fmla="*/ 6346381 h 6827006"/>
              <a:gd name="connsiteX274" fmla="*/ 3847539 w 12192000"/>
              <a:gd name="connsiteY274" fmla="*/ 6273053 h 6827006"/>
              <a:gd name="connsiteX275" fmla="*/ 3774180 w 12192000"/>
              <a:gd name="connsiteY275" fmla="*/ 6199725 h 6827006"/>
              <a:gd name="connsiteX276" fmla="*/ 4367642 w 12192000"/>
              <a:gd name="connsiteY276" fmla="*/ 6195520 h 6827006"/>
              <a:gd name="connsiteX277" fmla="*/ 5952324 w 12192000"/>
              <a:gd name="connsiteY277" fmla="*/ 6195520 h 6827006"/>
              <a:gd name="connsiteX278" fmla="*/ 6078308 w 12192000"/>
              <a:gd name="connsiteY278" fmla="*/ 6321671 h 6827006"/>
              <a:gd name="connsiteX279" fmla="*/ 6091800 w 12192000"/>
              <a:gd name="connsiteY279" fmla="*/ 6316197 h 6827006"/>
              <a:gd name="connsiteX280" fmla="*/ 6116328 w 12192000"/>
              <a:gd name="connsiteY280" fmla="*/ 6326313 h 6827006"/>
              <a:gd name="connsiteX281" fmla="*/ 6116328 w 12192000"/>
              <a:gd name="connsiteY281" fmla="*/ 6375406 h 6827006"/>
              <a:gd name="connsiteX282" fmla="*/ 6066867 w 12192000"/>
              <a:gd name="connsiteY282" fmla="*/ 6375406 h 6827006"/>
              <a:gd name="connsiteX283" fmla="*/ 6056675 w 12192000"/>
              <a:gd name="connsiteY283" fmla="*/ 6350858 h 6827006"/>
              <a:gd name="connsiteX284" fmla="*/ 6061991 w 12192000"/>
              <a:gd name="connsiteY284" fmla="*/ 6338056 h 6827006"/>
              <a:gd name="connsiteX285" fmla="*/ 5942546 w 12192000"/>
              <a:gd name="connsiteY285" fmla="*/ 6218911 h 6827006"/>
              <a:gd name="connsiteX286" fmla="*/ 4376878 w 12192000"/>
              <a:gd name="connsiteY286" fmla="*/ 6218911 h 6827006"/>
              <a:gd name="connsiteX287" fmla="*/ 3870019 w 12192000"/>
              <a:gd name="connsiteY287" fmla="*/ 6726436 h 6827006"/>
              <a:gd name="connsiteX288" fmla="*/ 3056039 w 12192000"/>
              <a:gd name="connsiteY288" fmla="*/ 6726436 h 6827006"/>
              <a:gd name="connsiteX289" fmla="*/ 3051516 w 12192000"/>
              <a:gd name="connsiteY289" fmla="*/ 6737763 h 6827006"/>
              <a:gd name="connsiteX290" fmla="*/ 3027207 w 12192000"/>
              <a:gd name="connsiteY290" fmla="*/ 6747987 h 6827006"/>
              <a:gd name="connsiteX291" fmla="*/ 2992479 w 12192000"/>
              <a:gd name="connsiteY291" fmla="*/ 6713006 h 6827006"/>
              <a:gd name="connsiteX292" fmla="*/ 3027207 w 12192000"/>
              <a:gd name="connsiteY292" fmla="*/ 6679100 h 6827006"/>
              <a:gd name="connsiteX293" fmla="*/ 3051516 w 12192000"/>
              <a:gd name="connsiteY293" fmla="*/ 6689192 h 6827006"/>
              <a:gd name="connsiteX294" fmla="*/ 3057492 w 12192000"/>
              <a:gd name="connsiteY294" fmla="*/ 6703589 h 6827006"/>
              <a:gd name="connsiteX295" fmla="*/ 3860240 w 12192000"/>
              <a:gd name="connsiteY295" fmla="*/ 6703589 h 6827006"/>
              <a:gd name="connsiteX296" fmla="*/ 3774180 w 12192000"/>
              <a:gd name="connsiteY296" fmla="*/ 6176369 h 6827006"/>
              <a:gd name="connsiteX297" fmla="*/ 3870905 w 12192000"/>
              <a:gd name="connsiteY297" fmla="*/ 6273053 h 6827006"/>
              <a:gd name="connsiteX298" fmla="*/ 3774180 w 12192000"/>
              <a:gd name="connsiteY298" fmla="*/ 6369737 h 6827006"/>
              <a:gd name="connsiteX299" fmla="*/ 3677454 w 12192000"/>
              <a:gd name="connsiteY299" fmla="*/ 6273053 h 6827006"/>
              <a:gd name="connsiteX300" fmla="*/ 3774180 w 12192000"/>
              <a:gd name="connsiteY300" fmla="*/ 6176369 h 6827006"/>
              <a:gd name="connsiteX301" fmla="*/ 461375 w 12192000"/>
              <a:gd name="connsiteY301" fmla="*/ 6147058 h 6827006"/>
              <a:gd name="connsiteX302" fmla="*/ 388426 w 12192000"/>
              <a:gd name="connsiteY302" fmla="*/ 6220386 h 6827006"/>
              <a:gd name="connsiteX303" fmla="*/ 461375 w 12192000"/>
              <a:gd name="connsiteY303" fmla="*/ 6293714 h 6827006"/>
              <a:gd name="connsiteX304" fmla="*/ 534326 w 12192000"/>
              <a:gd name="connsiteY304" fmla="*/ 6220386 h 6827006"/>
              <a:gd name="connsiteX305" fmla="*/ 461375 w 12192000"/>
              <a:gd name="connsiteY305" fmla="*/ 6147058 h 6827006"/>
              <a:gd name="connsiteX306" fmla="*/ 461375 w 12192000"/>
              <a:gd name="connsiteY306" fmla="*/ 6123702 h 6827006"/>
              <a:gd name="connsiteX307" fmla="*/ 558642 w 12192000"/>
              <a:gd name="connsiteY307" fmla="*/ 6220386 h 6827006"/>
              <a:gd name="connsiteX308" fmla="*/ 461375 w 12192000"/>
              <a:gd name="connsiteY308" fmla="*/ 6317070 h 6827006"/>
              <a:gd name="connsiteX309" fmla="*/ 365189 w 12192000"/>
              <a:gd name="connsiteY309" fmla="*/ 6220386 h 6827006"/>
              <a:gd name="connsiteX310" fmla="*/ 461375 w 12192000"/>
              <a:gd name="connsiteY310" fmla="*/ 6123702 h 6827006"/>
              <a:gd name="connsiteX311" fmla="*/ 8651687 w 12192000"/>
              <a:gd name="connsiteY311" fmla="*/ 6111733 h 6827006"/>
              <a:gd name="connsiteX312" fmla="*/ 9238209 w 12192000"/>
              <a:gd name="connsiteY312" fmla="*/ 6111733 h 6827006"/>
              <a:gd name="connsiteX313" fmla="*/ 9380497 w 12192000"/>
              <a:gd name="connsiteY313" fmla="*/ 6254015 h 6827006"/>
              <a:gd name="connsiteX314" fmla="*/ 9757937 w 12192000"/>
              <a:gd name="connsiteY314" fmla="*/ 6254015 h 6827006"/>
              <a:gd name="connsiteX315" fmla="*/ 10088128 w 12192000"/>
              <a:gd name="connsiteY315" fmla="*/ 6584737 h 6827006"/>
              <a:gd name="connsiteX316" fmla="*/ 10360750 w 12192000"/>
              <a:gd name="connsiteY316" fmla="*/ 6584737 h 6827006"/>
              <a:gd name="connsiteX317" fmla="*/ 10603028 w 12192000"/>
              <a:gd name="connsiteY317" fmla="*/ 6827006 h 6827006"/>
              <a:gd name="connsiteX318" fmla="*/ 10570814 w 12192000"/>
              <a:gd name="connsiteY318" fmla="*/ 6827006 h 6827006"/>
              <a:gd name="connsiteX319" fmla="*/ 10351518 w 12192000"/>
              <a:gd name="connsiteY319" fmla="*/ 6607545 h 6827006"/>
              <a:gd name="connsiteX320" fmla="*/ 10078897 w 12192000"/>
              <a:gd name="connsiteY320" fmla="*/ 6607545 h 6827006"/>
              <a:gd name="connsiteX321" fmla="*/ 9748161 w 12192000"/>
              <a:gd name="connsiteY321" fmla="*/ 6277367 h 6827006"/>
              <a:gd name="connsiteX322" fmla="*/ 9370722 w 12192000"/>
              <a:gd name="connsiteY322" fmla="*/ 6277367 h 6827006"/>
              <a:gd name="connsiteX323" fmla="*/ 9228436 w 12192000"/>
              <a:gd name="connsiteY323" fmla="*/ 6135085 h 6827006"/>
              <a:gd name="connsiteX324" fmla="*/ 8660921 w 12192000"/>
              <a:gd name="connsiteY324" fmla="*/ 6135085 h 6827006"/>
              <a:gd name="connsiteX325" fmla="*/ 8549226 w 12192000"/>
              <a:gd name="connsiteY325" fmla="*/ 6246777 h 6827006"/>
              <a:gd name="connsiteX326" fmla="*/ 8554494 w 12192000"/>
              <a:gd name="connsiteY326" fmla="*/ 6259489 h 6827006"/>
              <a:gd name="connsiteX327" fmla="*/ 8544448 w 12192000"/>
              <a:gd name="connsiteY327" fmla="*/ 6284534 h 6827006"/>
              <a:gd name="connsiteX328" fmla="*/ 8495140 w 12192000"/>
              <a:gd name="connsiteY328" fmla="*/ 6284534 h 6827006"/>
              <a:gd name="connsiteX329" fmla="*/ 8495140 w 12192000"/>
              <a:gd name="connsiteY329" fmla="*/ 6235248 h 6827006"/>
              <a:gd name="connsiteX330" fmla="*/ 8519995 w 12192000"/>
              <a:gd name="connsiteY330" fmla="*/ 6225204 h 6827006"/>
              <a:gd name="connsiteX331" fmla="*/ 8532908 w 12192000"/>
              <a:gd name="connsiteY331" fmla="*/ 6230508 h 6827006"/>
              <a:gd name="connsiteX332" fmla="*/ 9624814 w 12192000"/>
              <a:gd name="connsiteY332" fmla="*/ 6044703 h 6827006"/>
              <a:gd name="connsiteX333" fmla="*/ 9649501 w 12192000"/>
              <a:gd name="connsiteY333" fmla="*/ 6054582 h 6827006"/>
              <a:gd name="connsiteX334" fmla="*/ 9655308 w 12192000"/>
              <a:gd name="connsiteY334" fmla="*/ 6068642 h 6827006"/>
              <a:gd name="connsiteX335" fmla="*/ 9695292 w 12192000"/>
              <a:gd name="connsiteY335" fmla="*/ 6068642 h 6827006"/>
              <a:gd name="connsiteX336" fmla="*/ 10118320 w 12192000"/>
              <a:gd name="connsiteY336" fmla="*/ 6490908 h 6827006"/>
              <a:gd name="connsiteX337" fmla="*/ 10398526 w 12192000"/>
              <a:gd name="connsiteY337" fmla="*/ 6490908 h 6827006"/>
              <a:gd name="connsiteX338" fmla="*/ 10734530 w 12192000"/>
              <a:gd name="connsiteY338" fmla="*/ 6827006 h 6827006"/>
              <a:gd name="connsiteX339" fmla="*/ 10701423 w 12192000"/>
              <a:gd name="connsiteY339" fmla="*/ 6827006 h 6827006"/>
              <a:gd name="connsiteX340" fmla="*/ 10388752 w 12192000"/>
              <a:gd name="connsiteY340" fmla="*/ 6514248 h 6827006"/>
              <a:gd name="connsiteX341" fmla="*/ 10108547 w 12192000"/>
              <a:gd name="connsiteY341" fmla="*/ 6514248 h 6827006"/>
              <a:gd name="connsiteX342" fmla="*/ 9686063 w 12192000"/>
              <a:gd name="connsiteY342" fmla="*/ 6090895 h 6827006"/>
              <a:gd name="connsiteX343" fmla="*/ 9654630 w 12192000"/>
              <a:gd name="connsiteY343" fmla="*/ 6090895 h 6827006"/>
              <a:gd name="connsiteX344" fmla="*/ 9649501 w 12192000"/>
              <a:gd name="connsiteY344" fmla="*/ 6103447 h 6827006"/>
              <a:gd name="connsiteX345" fmla="*/ 9624814 w 12192000"/>
              <a:gd name="connsiteY345" fmla="*/ 6113592 h 6827006"/>
              <a:gd name="connsiteX346" fmla="*/ 9590626 w 12192000"/>
              <a:gd name="connsiteY346" fmla="*/ 6078881 h 6827006"/>
              <a:gd name="connsiteX347" fmla="*/ 9624814 w 12192000"/>
              <a:gd name="connsiteY347" fmla="*/ 6044703 h 6827006"/>
              <a:gd name="connsiteX348" fmla="*/ 833140 w 12192000"/>
              <a:gd name="connsiteY348" fmla="*/ 5914845 h 6827006"/>
              <a:gd name="connsiteX349" fmla="*/ 759781 w 12192000"/>
              <a:gd name="connsiteY349" fmla="*/ 5988173 h 6827006"/>
              <a:gd name="connsiteX350" fmla="*/ 833140 w 12192000"/>
              <a:gd name="connsiteY350" fmla="*/ 6062585 h 6827006"/>
              <a:gd name="connsiteX351" fmla="*/ 906499 w 12192000"/>
              <a:gd name="connsiteY351" fmla="*/ 5988173 h 6827006"/>
              <a:gd name="connsiteX352" fmla="*/ 833140 w 12192000"/>
              <a:gd name="connsiteY352" fmla="*/ 5914845 h 6827006"/>
              <a:gd name="connsiteX353" fmla="*/ 9502367 w 12192000"/>
              <a:gd name="connsiteY353" fmla="*/ 5893882 h 6827006"/>
              <a:gd name="connsiteX354" fmla="*/ 9671858 w 12192000"/>
              <a:gd name="connsiteY354" fmla="*/ 5893882 h 6827006"/>
              <a:gd name="connsiteX355" fmla="*/ 10177606 w 12192000"/>
              <a:gd name="connsiteY355" fmla="*/ 6399186 h 6827006"/>
              <a:gd name="connsiteX356" fmla="*/ 10443244 w 12192000"/>
              <a:gd name="connsiteY356" fmla="*/ 6399186 h 6827006"/>
              <a:gd name="connsiteX357" fmla="*/ 10872109 w 12192000"/>
              <a:gd name="connsiteY357" fmla="*/ 6827006 h 6827006"/>
              <a:gd name="connsiteX358" fmla="*/ 10838935 w 12192000"/>
              <a:gd name="connsiteY358" fmla="*/ 6827006 h 6827006"/>
              <a:gd name="connsiteX359" fmla="*/ 10433465 w 12192000"/>
              <a:gd name="connsiteY359" fmla="*/ 6422523 h 6827006"/>
              <a:gd name="connsiteX360" fmla="*/ 10167829 w 12192000"/>
              <a:gd name="connsiteY360" fmla="*/ 6422523 h 6827006"/>
              <a:gd name="connsiteX361" fmla="*/ 9662082 w 12192000"/>
              <a:gd name="connsiteY361" fmla="*/ 5917222 h 6827006"/>
              <a:gd name="connsiteX362" fmla="*/ 9511605 w 12192000"/>
              <a:gd name="connsiteY362" fmla="*/ 5917222 h 6827006"/>
              <a:gd name="connsiteX363" fmla="*/ 9439353 w 12192000"/>
              <a:gd name="connsiteY363" fmla="*/ 5989950 h 6827006"/>
              <a:gd name="connsiteX364" fmla="*/ 9332850 w 12192000"/>
              <a:gd name="connsiteY364" fmla="*/ 5989950 h 6827006"/>
              <a:gd name="connsiteX365" fmla="*/ 9328513 w 12192000"/>
              <a:gd name="connsiteY365" fmla="*/ 6000507 h 6827006"/>
              <a:gd name="connsiteX366" fmla="*/ 9304688 w 12192000"/>
              <a:gd name="connsiteY366" fmla="*/ 6010653 h 6827006"/>
              <a:gd name="connsiteX367" fmla="*/ 9269691 w 12192000"/>
              <a:gd name="connsiteY367" fmla="*/ 5975941 h 6827006"/>
              <a:gd name="connsiteX368" fmla="*/ 9304688 w 12192000"/>
              <a:gd name="connsiteY368" fmla="*/ 5941762 h 6827006"/>
              <a:gd name="connsiteX369" fmla="*/ 9328513 w 12192000"/>
              <a:gd name="connsiteY369" fmla="*/ 5951843 h 6827006"/>
              <a:gd name="connsiteX370" fmla="*/ 9334700 w 12192000"/>
              <a:gd name="connsiteY370" fmla="*/ 5966612 h 6827006"/>
              <a:gd name="connsiteX371" fmla="*/ 9429574 w 12192000"/>
              <a:gd name="connsiteY371" fmla="*/ 5966612 h 6827006"/>
              <a:gd name="connsiteX372" fmla="*/ 833140 w 12192000"/>
              <a:gd name="connsiteY372" fmla="*/ 5891489 h 6827006"/>
              <a:gd name="connsiteX373" fmla="*/ 929865 w 12192000"/>
              <a:gd name="connsiteY373" fmla="*/ 5988173 h 6827006"/>
              <a:gd name="connsiteX374" fmla="*/ 833140 w 12192000"/>
              <a:gd name="connsiteY374" fmla="*/ 6084856 h 6827006"/>
              <a:gd name="connsiteX375" fmla="*/ 736414 w 12192000"/>
              <a:gd name="connsiteY375" fmla="*/ 5988173 h 6827006"/>
              <a:gd name="connsiteX376" fmla="*/ 833140 w 12192000"/>
              <a:gd name="connsiteY376" fmla="*/ 5891489 h 6827006"/>
              <a:gd name="connsiteX377" fmla="*/ 4217522 w 12192000"/>
              <a:gd name="connsiteY377" fmla="*/ 5878806 h 6827006"/>
              <a:gd name="connsiteX378" fmla="*/ 4143826 w 12192000"/>
              <a:gd name="connsiteY378" fmla="*/ 5951725 h 6827006"/>
              <a:gd name="connsiteX379" fmla="*/ 4217522 w 12192000"/>
              <a:gd name="connsiteY379" fmla="*/ 6025725 h 6827006"/>
              <a:gd name="connsiteX380" fmla="*/ 4290675 w 12192000"/>
              <a:gd name="connsiteY380" fmla="*/ 5951725 h 6827006"/>
              <a:gd name="connsiteX381" fmla="*/ 4217522 w 12192000"/>
              <a:gd name="connsiteY381" fmla="*/ 5878806 h 6827006"/>
              <a:gd name="connsiteX382" fmla="*/ 359860 w 12192000"/>
              <a:gd name="connsiteY382" fmla="*/ 5869943 h 6827006"/>
              <a:gd name="connsiteX383" fmla="*/ 412549 w 12192000"/>
              <a:gd name="connsiteY383" fmla="*/ 5922609 h 6827006"/>
              <a:gd name="connsiteX384" fmla="*/ 397205 w 12192000"/>
              <a:gd name="connsiteY384" fmla="*/ 5959260 h 6827006"/>
              <a:gd name="connsiteX385" fmla="*/ 395784 w 12192000"/>
              <a:gd name="connsiteY385" fmla="*/ 5959848 h 6827006"/>
              <a:gd name="connsiteX386" fmla="*/ 395784 w 12192000"/>
              <a:gd name="connsiteY386" fmla="*/ 6049517 h 6827006"/>
              <a:gd name="connsiteX387" fmla="*/ 283227 w 12192000"/>
              <a:gd name="connsiteY387" fmla="*/ 6161239 h 6827006"/>
              <a:gd name="connsiteX388" fmla="*/ 283227 w 12192000"/>
              <a:gd name="connsiteY388" fmla="*/ 6827006 h 6827006"/>
              <a:gd name="connsiteX389" fmla="*/ 214170 w 12192000"/>
              <a:gd name="connsiteY389" fmla="*/ 6827006 h 6827006"/>
              <a:gd name="connsiteX390" fmla="*/ 214170 w 12192000"/>
              <a:gd name="connsiteY390" fmla="*/ 6132495 h 6827006"/>
              <a:gd name="connsiteX391" fmla="*/ 326726 w 12192000"/>
              <a:gd name="connsiteY391" fmla="*/ 6020230 h 6827006"/>
              <a:gd name="connsiteX392" fmla="*/ 326726 w 12192000"/>
              <a:gd name="connsiteY392" fmla="*/ 5960828 h 6827006"/>
              <a:gd name="connsiteX393" fmla="*/ 322990 w 12192000"/>
              <a:gd name="connsiteY393" fmla="*/ 5959260 h 6827006"/>
              <a:gd name="connsiteX394" fmla="*/ 307713 w 12192000"/>
              <a:gd name="connsiteY394" fmla="*/ 5922609 h 6827006"/>
              <a:gd name="connsiteX395" fmla="*/ 359860 w 12192000"/>
              <a:gd name="connsiteY395" fmla="*/ 5869943 h 6827006"/>
              <a:gd name="connsiteX396" fmla="*/ 7821430 w 12192000"/>
              <a:gd name="connsiteY396" fmla="*/ 5866423 h 6827006"/>
              <a:gd name="connsiteX397" fmla="*/ 7747864 w 12192000"/>
              <a:gd name="connsiteY397" fmla="*/ 5940295 h 6827006"/>
              <a:gd name="connsiteX398" fmla="*/ 7821430 w 12192000"/>
              <a:gd name="connsiteY398" fmla="*/ 6013621 h 6827006"/>
              <a:gd name="connsiteX399" fmla="*/ 7895539 w 12192000"/>
              <a:gd name="connsiteY399" fmla="*/ 5940295 h 6827006"/>
              <a:gd name="connsiteX400" fmla="*/ 7821430 w 12192000"/>
              <a:gd name="connsiteY400" fmla="*/ 5866423 h 6827006"/>
              <a:gd name="connsiteX401" fmla="*/ 4217522 w 12192000"/>
              <a:gd name="connsiteY401" fmla="*/ 5855579 h 6827006"/>
              <a:gd name="connsiteX402" fmla="*/ 4313977 w 12192000"/>
              <a:gd name="connsiteY402" fmla="*/ 5951725 h 6827006"/>
              <a:gd name="connsiteX403" fmla="*/ 4217522 w 12192000"/>
              <a:gd name="connsiteY403" fmla="*/ 6048950 h 6827006"/>
              <a:gd name="connsiteX404" fmla="*/ 4120525 w 12192000"/>
              <a:gd name="connsiteY404" fmla="*/ 5951725 h 6827006"/>
              <a:gd name="connsiteX405" fmla="*/ 4217522 w 12192000"/>
              <a:gd name="connsiteY405" fmla="*/ 5855579 h 6827006"/>
              <a:gd name="connsiteX406" fmla="*/ 3851088 w 12192000"/>
              <a:gd name="connsiteY406" fmla="*/ 5852602 h 6827006"/>
              <a:gd name="connsiteX407" fmla="*/ 3777935 w 12192000"/>
              <a:gd name="connsiteY407" fmla="*/ 5925930 h 6827006"/>
              <a:gd name="connsiteX408" fmla="*/ 3851088 w 12192000"/>
              <a:gd name="connsiteY408" fmla="*/ 5999258 h 6827006"/>
              <a:gd name="connsiteX409" fmla="*/ 3924243 w 12192000"/>
              <a:gd name="connsiteY409" fmla="*/ 5925930 h 6827006"/>
              <a:gd name="connsiteX410" fmla="*/ 3851088 w 12192000"/>
              <a:gd name="connsiteY410" fmla="*/ 5852602 h 6827006"/>
              <a:gd name="connsiteX411" fmla="*/ 7821430 w 12192000"/>
              <a:gd name="connsiteY411" fmla="*/ 5843610 h 6827006"/>
              <a:gd name="connsiteX412" fmla="*/ 7918427 w 12192000"/>
              <a:gd name="connsiteY412" fmla="*/ 5940295 h 6827006"/>
              <a:gd name="connsiteX413" fmla="*/ 7821430 w 12192000"/>
              <a:gd name="connsiteY413" fmla="*/ 6036977 h 6827006"/>
              <a:gd name="connsiteX414" fmla="*/ 7724977 w 12192000"/>
              <a:gd name="connsiteY414" fmla="*/ 5940295 h 6827006"/>
              <a:gd name="connsiteX415" fmla="*/ 7821430 w 12192000"/>
              <a:gd name="connsiteY415" fmla="*/ 5843610 h 6827006"/>
              <a:gd name="connsiteX416" fmla="*/ 3851088 w 12192000"/>
              <a:gd name="connsiteY416" fmla="*/ 5829246 h 6827006"/>
              <a:gd name="connsiteX417" fmla="*/ 3947544 w 12192000"/>
              <a:gd name="connsiteY417" fmla="*/ 5925930 h 6827006"/>
              <a:gd name="connsiteX418" fmla="*/ 3851088 w 12192000"/>
              <a:gd name="connsiteY418" fmla="*/ 6022613 h 6827006"/>
              <a:gd name="connsiteX419" fmla="*/ 3754091 w 12192000"/>
              <a:gd name="connsiteY419" fmla="*/ 5925930 h 6827006"/>
              <a:gd name="connsiteX420" fmla="*/ 3851088 w 12192000"/>
              <a:gd name="connsiteY420" fmla="*/ 5829246 h 6827006"/>
              <a:gd name="connsiteX421" fmla="*/ 4453813 w 12192000"/>
              <a:gd name="connsiteY421" fmla="*/ 5785441 h 6827006"/>
              <a:gd name="connsiteX422" fmla="*/ 4380862 w 12192000"/>
              <a:gd name="connsiteY422" fmla="*/ 5859441 h 6827006"/>
              <a:gd name="connsiteX423" fmla="*/ 4453813 w 12192000"/>
              <a:gd name="connsiteY423" fmla="*/ 5932359 h 6827006"/>
              <a:gd name="connsiteX424" fmla="*/ 4527304 w 12192000"/>
              <a:gd name="connsiteY424" fmla="*/ 5859441 h 6827006"/>
              <a:gd name="connsiteX425" fmla="*/ 4453813 w 12192000"/>
              <a:gd name="connsiteY425" fmla="*/ 5785441 h 6827006"/>
              <a:gd name="connsiteX426" fmla="*/ 4453813 w 12192000"/>
              <a:gd name="connsiteY426" fmla="*/ 5762215 h 6827006"/>
              <a:gd name="connsiteX427" fmla="*/ 4551081 w 12192000"/>
              <a:gd name="connsiteY427" fmla="*/ 5859441 h 6827006"/>
              <a:gd name="connsiteX428" fmla="*/ 4453813 w 12192000"/>
              <a:gd name="connsiteY428" fmla="*/ 5955586 h 6827006"/>
              <a:gd name="connsiteX429" fmla="*/ 4357626 w 12192000"/>
              <a:gd name="connsiteY429" fmla="*/ 5859441 h 6827006"/>
              <a:gd name="connsiteX430" fmla="*/ 4453813 w 12192000"/>
              <a:gd name="connsiteY430" fmla="*/ 5762215 h 6827006"/>
              <a:gd name="connsiteX431" fmla="*/ 8717365 w 12192000"/>
              <a:gd name="connsiteY431" fmla="*/ 5713688 h 6827006"/>
              <a:gd name="connsiteX432" fmla="*/ 8644006 w 12192000"/>
              <a:gd name="connsiteY432" fmla="*/ 5786811 h 6827006"/>
              <a:gd name="connsiteX433" fmla="*/ 8717365 w 12192000"/>
              <a:gd name="connsiteY433" fmla="*/ 5861016 h 6827006"/>
              <a:gd name="connsiteX434" fmla="*/ 8790726 w 12192000"/>
              <a:gd name="connsiteY434" fmla="*/ 5786811 h 6827006"/>
              <a:gd name="connsiteX435" fmla="*/ 8717365 w 12192000"/>
              <a:gd name="connsiteY435" fmla="*/ 5713688 h 6827006"/>
              <a:gd name="connsiteX436" fmla="*/ 8717365 w 12192000"/>
              <a:gd name="connsiteY436" fmla="*/ 5690396 h 6827006"/>
              <a:gd name="connsiteX437" fmla="*/ 8814092 w 12192000"/>
              <a:gd name="connsiteY437" fmla="*/ 5786811 h 6827006"/>
              <a:gd name="connsiteX438" fmla="*/ 8717365 w 12192000"/>
              <a:gd name="connsiteY438" fmla="*/ 5883765 h 6827006"/>
              <a:gd name="connsiteX439" fmla="*/ 8620640 w 12192000"/>
              <a:gd name="connsiteY439" fmla="*/ 5786811 h 6827006"/>
              <a:gd name="connsiteX440" fmla="*/ 8717365 w 12192000"/>
              <a:gd name="connsiteY440" fmla="*/ 5690396 h 6827006"/>
              <a:gd name="connsiteX441" fmla="*/ 615197 w 12192000"/>
              <a:gd name="connsiteY441" fmla="*/ 5682024 h 6827006"/>
              <a:gd name="connsiteX442" fmla="*/ 541837 w 12192000"/>
              <a:gd name="connsiteY442" fmla="*/ 5755689 h 6827006"/>
              <a:gd name="connsiteX443" fmla="*/ 615197 w 12192000"/>
              <a:gd name="connsiteY443" fmla="*/ 5829353 h 6827006"/>
              <a:gd name="connsiteX444" fmla="*/ 688556 w 12192000"/>
              <a:gd name="connsiteY444" fmla="*/ 5755689 h 6827006"/>
              <a:gd name="connsiteX445" fmla="*/ 615197 w 12192000"/>
              <a:gd name="connsiteY445" fmla="*/ 5682024 h 6827006"/>
              <a:gd name="connsiteX446" fmla="*/ 10858463 w 12192000"/>
              <a:gd name="connsiteY446" fmla="*/ 5671138 h 6827006"/>
              <a:gd name="connsiteX447" fmla="*/ 10785104 w 12192000"/>
              <a:gd name="connsiteY447" fmla="*/ 5744262 h 6827006"/>
              <a:gd name="connsiteX448" fmla="*/ 10858463 w 12192000"/>
              <a:gd name="connsiteY448" fmla="*/ 5817383 h 6827006"/>
              <a:gd name="connsiteX449" fmla="*/ 10931823 w 12192000"/>
              <a:gd name="connsiteY449" fmla="*/ 5744262 h 6827006"/>
              <a:gd name="connsiteX450" fmla="*/ 10858463 w 12192000"/>
              <a:gd name="connsiteY450" fmla="*/ 5671138 h 6827006"/>
              <a:gd name="connsiteX451" fmla="*/ 10607832 w 12192000"/>
              <a:gd name="connsiteY451" fmla="*/ 5671138 h 6827006"/>
              <a:gd name="connsiteX452" fmla="*/ 10533179 w 12192000"/>
              <a:gd name="connsiteY452" fmla="*/ 5744262 h 6827006"/>
              <a:gd name="connsiteX453" fmla="*/ 10607832 w 12192000"/>
              <a:gd name="connsiteY453" fmla="*/ 5817383 h 6827006"/>
              <a:gd name="connsiteX454" fmla="*/ 10681396 w 12192000"/>
              <a:gd name="connsiteY454" fmla="*/ 5744262 h 6827006"/>
              <a:gd name="connsiteX455" fmla="*/ 10607832 w 12192000"/>
              <a:gd name="connsiteY455" fmla="*/ 5671138 h 6827006"/>
              <a:gd name="connsiteX456" fmla="*/ 615197 w 12192000"/>
              <a:gd name="connsiteY456" fmla="*/ 5659275 h 6827006"/>
              <a:gd name="connsiteX457" fmla="*/ 711922 w 12192000"/>
              <a:gd name="connsiteY457" fmla="*/ 5755689 h 6827006"/>
              <a:gd name="connsiteX458" fmla="*/ 615197 w 12192000"/>
              <a:gd name="connsiteY458" fmla="*/ 5852645 h 6827006"/>
              <a:gd name="connsiteX459" fmla="*/ 518471 w 12192000"/>
              <a:gd name="connsiteY459" fmla="*/ 5755689 h 6827006"/>
              <a:gd name="connsiteX460" fmla="*/ 615197 w 12192000"/>
              <a:gd name="connsiteY460" fmla="*/ 5659275 h 6827006"/>
              <a:gd name="connsiteX461" fmla="*/ 10858463 w 12192000"/>
              <a:gd name="connsiteY461" fmla="*/ 5647305 h 6827006"/>
              <a:gd name="connsiteX462" fmla="*/ 10955189 w 12192000"/>
              <a:gd name="connsiteY462" fmla="*/ 5744262 h 6827006"/>
              <a:gd name="connsiteX463" fmla="*/ 10858463 w 12192000"/>
              <a:gd name="connsiteY463" fmla="*/ 5840674 h 6827006"/>
              <a:gd name="connsiteX464" fmla="*/ 10761741 w 12192000"/>
              <a:gd name="connsiteY464" fmla="*/ 5744262 h 6827006"/>
              <a:gd name="connsiteX465" fmla="*/ 10858463 w 12192000"/>
              <a:gd name="connsiteY465" fmla="*/ 5647305 h 6827006"/>
              <a:gd name="connsiteX466" fmla="*/ 10607832 w 12192000"/>
              <a:gd name="connsiteY466" fmla="*/ 5647305 h 6827006"/>
              <a:gd name="connsiteX467" fmla="*/ 10703738 w 12192000"/>
              <a:gd name="connsiteY467" fmla="*/ 5744262 h 6827006"/>
              <a:gd name="connsiteX468" fmla="*/ 10607832 w 12192000"/>
              <a:gd name="connsiteY468" fmla="*/ 5840674 h 6827006"/>
              <a:gd name="connsiteX469" fmla="*/ 10510290 w 12192000"/>
              <a:gd name="connsiteY469" fmla="*/ 5744262 h 6827006"/>
              <a:gd name="connsiteX470" fmla="*/ 10607832 w 12192000"/>
              <a:gd name="connsiteY470" fmla="*/ 5647305 h 6827006"/>
              <a:gd name="connsiteX471" fmla="*/ 4246260 w 12192000"/>
              <a:gd name="connsiteY471" fmla="*/ 5627027 h 6827006"/>
              <a:gd name="connsiteX472" fmla="*/ 4172025 w 12192000"/>
              <a:gd name="connsiteY472" fmla="*/ 5700898 h 6827006"/>
              <a:gd name="connsiteX473" fmla="*/ 4246260 w 12192000"/>
              <a:gd name="connsiteY473" fmla="*/ 5774225 h 6827006"/>
              <a:gd name="connsiteX474" fmla="*/ 4319415 w 12192000"/>
              <a:gd name="connsiteY474" fmla="*/ 5700898 h 6827006"/>
              <a:gd name="connsiteX475" fmla="*/ 4246260 w 12192000"/>
              <a:gd name="connsiteY475" fmla="*/ 5627027 h 6827006"/>
              <a:gd name="connsiteX476" fmla="*/ 11303927 w 12192000"/>
              <a:gd name="connsiteY476" fmla="*/ 5613207 h 6827006"/>
              <a:gd name="connsiteX477" fmla="*/ 11230567 w 12192000"/>
              <a:gd name="connsiteY477" fmla="*/ 5686535 h 6827006"/>
              <a:gd name="connsiteX478" fmla="*/ 11303927 w 12192000"/>
              <a:gd name="connsiteY478" fmla="*/ 5760947 h 6827006"/>
              <a:gd name="connsiteX479" fmla="*/ 11377303 w 12192000"/>
              <a:gd name="connsiteY479" fmla="*/ 5686535 h 6827006"/>
              <a:gd name="connsiteX480" fmla="*/ 11303927 w 12192000"/>
              <a:gd name="connsiteY480" fmla="*/ 5613207 h 6827006"/>
              <a:gd name="connsiteX481" fmla="*/ 4246260 w 12192000"/>
              <a:gd name="connsiteY481" fmla="*/ 5604215 h 6827006"/>
              <a:gd name="connsiteX482" fmla="*/ 4342716 w 12192000"/>
              <a:gd name="connsiteY482" fmla="*/ 5700898 h 6827006"/>
              <a:gd name="connsiteX483" fmla="*/ 4246260 w 12192000"/>
              <a:gd name="connsiteY483" fmla="*/ 5797581 h 6827006"/>
              <a:gd name="connsiteX484" fmla="*/ 4149264 w 12192000"/>
              <a:gd name="connsiteY484" fmla="*/ 5700898 h 6827006"/>
              <a:gd name="connsiteX485" fmla="*/ 4246260 w 12192000"/>
              <a:gd name="connsiteY485" fmla="*/ 5604215 h 6827006"/>
              <a:gd name="connsiteX486" fmla="*/ 8280362 w 12192000"/>
              <a:gd name="connsiteY486" fmla="*/ 5601819 h 6827006"/>
              <a:gd name="connsiteX487" fmla="*/ 9040729 w 12192000"/>
              <a:gd name="connsiteY487" fmla="*/ 5601819 h 6827006"/>
              <a:gd name="connsiteX488" fmla="*/ 9236799 w 12192000"/>
              <a:gd name="connsiteY488" fmla="*/ 5797202 h 6827006"/>
              <a:gd name="connsiteX489" fmla="*/ 9553436 w 12192000"/>
              <a:gd name="connsiteY489" fmla="*/ 5797202 h 6827006"/>
              <a:gd name="connsiteX490" fmla="*/ 9596344 w 12192000"/>
              <a:gd name="connsiteY490" fmla="*/ 5840077 h 6827006"/>
              <a:gd name="connsiteX491" fmla="*/ 9766346 w 12192000"/>
              <a:gd name="connsiteY491" fmla="*/ 5840077 h 6827006"/>
              <a:gd name="connsiteX492" fmla="*/ 10257876 w 12192000"/>
              <a:gd name="connsiteY492" fmla="*/ 6330160 h 6827006"/>
              <a:gd name="connsiteX493" fmla="*/ 10499560 w 12192000"/>
              <a:gd name="connsiteY493" fmla="*/ 6330160 h 6827006"/>
              <a:gd name="connsiteX494" fmla="*/ 10954149 w 12192000"/>
              <a:gd name="connsiteY494" fmla="*/ 6784423 h 6827006"/>
              <a:gd name="connsiteX495" fmla="*/ 11821523 w 12192000"/>
              <a:gd name="connsiteY495" fmla="*/ 6784423 h 6827006"/>
              <a:gd name="connsiteX496" fmla="*/ 11864163 w 12192000"/>
              <a:gd name="connsiteY496" fmla="*/ 6827006 h 6827006"/>
              <a:gd name="connsiteX497" fmla="*/ 11832072 w 12192000"/>
              <a:gd name="connsiteY497" fmla="*/ 6827006 h 6827006"/>
              <a:gd name="connsiteX498" fmla="*/ 11812833 w 12192000"/>
              <a:gd name="connsiteY498" fmla="*/ 6807759 h 6827006"/>
              <a:gd name="connsiteX499" fmla="*/ 10944373 w 12192000"/>
              <a:gd name="connsiteY499" fmla="*/ 6807759 h 6827006"/>
              <a:gd name="connsiteX500" fmla="*/ 10490871 w 12192000"/>
              <a:gd name="connsiteY500" fmla="*/ 6353498 h 6827006"/>
              <a:gd name="connsiteX501" fmla="*/ 10248097 w 12192000"/>
              <a:gd name="connsiteY501" fmla="*/ 6353498 h 6827006"/>
              <a:gd name="connsiteX502" fmla="*/ 9756571 w 12192000"/>
              <a:gd name="connsiteY502" fmla="*/ 5862329 h 6827006"/>
              <a:gd name="connsiteX503" fmla="*/ 9586568 w 12192000"/>
              <a:gd name="connsiteY503" fmla="*/ 5862329 h 6827006"/>
              <a:gd name="connsiteX504" fmla="*/ 9543665 w 12192000"/>
              <a:gd name="connsiteY504" fmla="*/ 5820539 h 6827006"/>
              <a:gd name="connsiteX505" fmla="*/ 9227020 w 12192000"/>
              <a:gd name="connsiteY505" fmla="*/ 5820539 h 6827006"/>
              <a:gd name="connsiteX506" fmla="*/ 9031496 w 12192000"/>
              <a:gd name="connsiteY506" fmla="*/ 5625157 h 6827006"/>
              <a:gd name="connsiteX507" fmla="*/ 8290136 w 12192000"/>
              <a:gd name="connsiteY507" fmla="*/ 5625157 h 6827006"/>
              <a:gd name="connsiteX508" fmla="*/ 8109346 w 12192000"/>
              <a:gd name="connsiteY508" fmla="*/ 5806428 h 6827006"/>
              <a:gd name="connsiteX509" fmla="*/ 7744909 w 12192000"/>
              <a:gd name="connsiteY509" fmla="*/ 5806428 h 6827006"/>
              <a:gd name="connsiteX510" fmla="*/ 7499958 w 12192000"/>
              <a:gd name="connsiteY510" fmla="*/ 6049570 h 6827006"/>
              <a:gd name="connsiteX511" fmla="*/ 4348754 w 12192000"/>
              <a:gd name="connsiteY511" fmla="*/ 6049570 h 6827006"/>
              <a:gd name="connsiteX512" fmla="*/ 3800199 w 12192000"/>
              <a:gd name="connsiteY512" fmla="*/ 6598268 h 6827006"/>
              <a:gd name="connsiteX513" fmla="*/ 2892638 w 12192000"/>
              <a:gd name="connsiteY513" fmla="*/ 6598268 h 6827006"/>
              <a:gd name="connsiteX514" fmla="*/ 2722188 w 12192000"/>
              <a:gd name="connsiteY514" fmla="*/ 6768115 h 6827006"/>
              <a:gd name="connsiteX515" fmla="*/ 2727631 w 12192000"/>
              <a:gd name="connsiteY515" fmla="*/ 6781771 h 6827006"/>
              <a:gd name="connsiteX516" fmla="*/ 2717847 w 12192000"/>
              <a:gd name="connsiteY516" fmla="*/ 6806318 h 6827006"/>
              <a:gd name="connsiteX517" fmla="*/ 2668385 w 12192000"/>
              <a:gd name="connsiteY517" fmla="*/ 6806318 h 6827006"/>
              <a:gd name="connsiteX518" fmla="*/ 2668385 w 12192000"/>
              <a:gd name="connsiteY518" fmla="*/ 6757225 h 6827006"/>
              <a:gd name="connsiteX519" fmla="*/ 2692505 w 12192000"/>
              <a:gd name="connsiteY519" fmla="*/ 6747109 h 6827006"/>
              <a:gd name="connsiteX520" fmla="*/ 2705750 w 12192000"/>
              <a:gd name="connsiteY520" fmla="*/ 6752396 h 6827006"/>
              <a:gd name="connsiteX521" fmla="*/ 2882862 w 12192000"/>
              <a:gd name="connsiteY521" fmla="*/ 6574930 h 6827006"/>
              <a:gd name="connsiteX522" fmla="*/ 3790423 w 12192000"/>
              <a:gd name="connsiteY522" fmla="*/ 6574930 h 6827006"/>
              <a:gd name="connsiteX523" fmla="*/ 4339521 w 12192000"/>
              <a:gd name="connsiteY523" fmla="*/ 6027318 h 6827006"/>
              <a:gd name="connsiteX524" fmla="*/ 7490726 w 12192000"/>
              <a:gd name="connsiteY524" fmla="*/ 6027318 h 6827006"/>
              <a:gd name="connsiteX525" fmla="*/ 7735131 w 12192000"/>
              <a:gd name="connsiteY525" fmla="*/ 5783091 h 6827006"/>
              <a:gd name="connsiteX526" fmla="*/ 8100111 w 12192000"/>
              <a:gd name="connsiteY526" fmla="*/ 5783091 h 6827006"/>
              <a:gd name="connsiteX527" fmla="*/ 11303927 w 12192000"/>
              <a:gd name="connsiteY527" fmla="*/ 5589851 h 6827006"/>
              <a:gd name="connsiteX528" fmla="*/ 11400670 w 12192000"/>
              <a:gd name="connsiteY528" fmla="*/ 5686535 h 6827006"/>
              <a:gd name="connsiteX529" fmla="*/ 11303927 w 12192000"/>
              <a:gd name="connsiteY529" fmla="*/ 5783217 h 6827006"/>
              <a:gd name="connsiteX530" fmla="*/ 11207202 w 12192000"/>
              <a:gd name="connsiteY530" fmla="*/ 5686535 h 6827006"/>
              <a:gd name="connsiteX531" fmla="*/ 11303927 w 12192000"/>
              <a:gd name="connsiteY531" fmla="*/ 5589851 h 6827006"/>
              <a:gd name="connsiteX532" fmla="*/ 4470847 w 12192000"/>
              <a:gd name="connsiteY532" fmla="*/ 5466696 h 6827006"/>
              <a:gd name="connsiteX533" fmla="*/ 4397282 w 12192000"/>
              <a:gd name="connsiteY533" fmla="*/ 5540774 h 6827006"/>
              <a:gd name="connsiteX534" fmla="*/ 4470847 w 12192000"/>
              <a:gd name="connsiteY534" fmla="*/ 5614308 h 6827006"/>
              <a:gd name="connsiteX535" fmla="*/ 4544958 w 12192000"/>
              <a:gd name="connsiteY535" fmla="*/ 5540774 h 6827006"/>
              <a:gd name="connsiteX536" fmla="*/ 4470847 w 12192000"/>
              <a:gd name="connsiteY536" fmla="*/ 5466696 h 6827006"/>
              <a:gd name="connsiteX537" fmla="*/ 4470847 w 12192000"/>
              <a:gd name="connsiteY537" fmla="*/ 5443818 h 6827006"/>
              <a:gd name="connsiteX538" fmla="*/ 4567846 w 12192000"/>
              <a:gd name="connsiteY538" fmla="*/ 5540774 h 6827006"/>
              <a:gd name="connsiteX539" fmla="*/ 4470847 w 12192000"/>
              <a:gd name="connsiteY539" fmla="*/ 5637186 h 6827006"/>
              <a:gd name="connsiteX540" fmla="*/ 4374397 w 12192000"/>
              <a:gd name="connsiteY540" fmla="*/ 5540774 h 6827006"/>
              <a:gd name="connsiteX541" fmla="*/ 4470847 w 12192000"/>
              <a:gd name="connsiteY541" fmla="*/ 5443818 h 6827006"/>
              <a:gd name="connsiteX542" fmla="*/ 8852967 w 12192000"/>
              <a:gd name="connsiteY542" fmla="*/ 5209211 h 6827006"/>
              <a:gd name="connsiteX543" fmla="*/ 8889631 w 12192000"/>
              <a:gd name="connsiteY543" fmla="*/ 5224754 h 6827006"/>
              <a:gd name="connsiteX544" fmla="*/ 8896128 w 12192000"/>
              <a:gd name="connsiteY544" fmla="*/ 5240333 h 6827006"/>
              <a:gd name="connsiteX545" fmla="*/ 9018876 w 12192000"/>
              <a:gd name="connsiteY545" fmla="*/ 5240333 h 6827006"/>
              <a:gd name="connsiteX546" fmla="*/ 9323321 w 12192000"/>
              <a:gd name="connsiteY546" fmla="*/ 5543496 h 6827006"/>
              <a:gd name="connsiteX547" fmla="*/ 9733766 w 12192000"/>
              <a:gd name="connsiteY547" fmla="*/ 5543496 h 6827006"/>
              <a:gd name="connsiteX548" fmla="*/ 9788130 w 12192000"/>
              <a:gd name="connsiteY548" fmla="*/ 5597186 h 6827006"/>
              <a:gd name="connsiteX549" fmla="*/ 9942824 w 12192000"/>
              <a:gd name="connsiteY549" fmla="*/ 5597186 h 6827006"/>
              <a:gd name="connsiteX550" fmla="*/ 9948582 w 12192000"/>
              <a:gd name="connsiteY550" fmla="*/ 5583586 h 6827006"/>
              <a:gd name="connsiteX551" fmla="*/ 9985247 w 12192000"/>
              <a:gd name="connsiteY551" fmla="*/ 5568304 h 6827006"/>
              <a:gd name="connsiteX552" fmla="*/ 10037939 w 12192000"/>
              <a:gd name="connsiteY552" fmla="*/ 5620153 h 6827006"/>
              <a:gd name="connsiteX553" fmla="*/ 9985247 w 12192000"/>
              <a:gd name="connsiteY553" fmla="*/ 5673092 h 6827006"/>
              <a:gd name="connsiteX554" fmla="*/ 9948582 w 12192000"/>
              <a:gd name="connsiteY554" fmla="*/ 5657675 h 6827006"/>
              <a:gd name="connsiteX555" fmla="*/ 9943091 w 12192000"/>
              <a:gd name="connsiteY555" fmla="*/ 5644369 h 6827006"/>
              <a:gd name="connsiteX556" fmla="*/ 9769104 w 12192000"/>
              <a:gd name="connsiteY556" fmla="*/ 5644369 h 6827006"/>
              <a:gd name="connsiteX557" fmla="*/ 9714197 w 12192000"/>
              <a:gd name="connsiteY557" fmla="*/ 5589592 h 6827006"/>
              <a:gd name="connsiteX558" fmla="*/ 9304292 w 12192000"/>
              <a:gd name="connsiteY558" fmla="*/ 5589592 h 6827006"/>
              <a:gd name="connsiteX559" fmla="*/ 8999852 w 12192000"/>
              <a:gd name="connsiteY559" fmla="*/ 5286431 h 6827006"/>
              <a:gd name="connsiteX560" fmla="*/ 8894854 w 12192000"/>
              <a:gd name="connsiteY560" fmla="*/ 5286431 h 6827006"/>
              <a:gd name="connsiteX561" fmla="*/ 8889631 w 12192000"/>
              <a:gd name="connsiteY561" fmla="*/ 5298935 h 6827006"/>
              <a:gd name="connsiteX562" fmla="*/ 8852967 w 12192000"/>
              <a:gd name="connsiteY562" fmla="*/ 5314002 h 6827006"/>
              <a:gd name="connsiteX563" fmla="*/ 8800278 w 12192000"/>
              <a:gd name="connsiteY563" fmla="*/ 5261878 h 6827006"/>
              <a:gd name="connsiteX564" fmla="*/ 8852967 w 12192000"/>
              <a:gd name="connsiteY564" fmla="*/ 5209211 h 6827006"/>
              <a:gd name="connsiteX565" fmla="*/ 8604138 w 12192000"/>
              <a:gd name="connsiteY565" fmla="*/ 5099089 h 6827006"/>
              <a:gd name="connsiteX566" fmla="*/ 8989577 w 12192000"/>
              <a:gd name="connsiteY566" fmla="*/ 5099089 h 6827006"/>
              <a:gd name="connsiteX567" fmla="*/ 9380997 w 12192000"/>
              <a:gd name="connsiteY567" fmla="*/ 5489903 h 6827006"/>
              <a:gd name="connsiteX568" fmla="*/ 9630536 w 12192000"/>
              <a:gd name="connsiteY568" fmla="*/ 5489903 h 6827006"/>
              <a:gd name="connsiteX569" fmla="*/ 9677284 w 12192000"/>
              <a:gd name="connsiteY569" fmla="*/ 5443222 h 6827006"/>
              <a:gd name="connsiteX570" fmla="*/ 9736543 w 12192000"/>
              <a:gd name="connsiteY570" fmla="*/ 5443222 h 6827006"/>
              <a:gd name="connsiteX571" fmla="*/ 9742202 w 12192000"/>
              <a:gd name="connsiteY571" fmla="*/ 5429960 h 6827006"/>
              <a:gd name="connsiteX572" fmla="*/ 9766112 w 12192000"/>
              <a:gd name="connsiteY572" fmla="*/ 5419878 h 6827006"/>
              <a:gd name="connsiteX573" fmla="*/ 9800837 w 12192000"/>
              <a:gd name="connsiteY573" fmla="*/ 5454057 h 6827006"/>
              <a:gd name="connsiteX574" fmla="*/ 9766112 w 12192000"/>
              <a:gd name="connsiteY574" fmla="*/ 5488770 h 6827006"/>
              <a:gd name="connsiteX575" fmla="*/ 9742202 w 12192000"/>
              <a:gd name="connsiteY575" fmla="*/ 5478624 h 6827006"/>
              <a:gd name="connsiteX576" fmla="*/ 9737152 w 12192000"/>
              <a:gd name="connsiteY576" fmla="*/ 5466563 h 6827006"/>
              <a:gd name="connsiteX577" fmla="*/ 9687069 w 12192000"/>
              <a:gd name="connsiteY577" fmla="*/ 5466563 h 6827006"/>
              <a:gd name="connsiteX578" fmla="*/ 9640320 w 12192000"/>
              <a:gd name="connsiteY578" fmla="*/ 5512701 h 6827006"/>
              <a:gd name="connsiteX579" fmla="*/ 9371214 w 12192000"/>
              <a:gd name="connsiteY579" fmla="*/ 5512701 h 6827006"/>
              <a:gd name="connsiteX580" fmla="*/ 8979791 w 12192000"/>
              <a:gd name="connsiteY580" fmla="*/ 5122429 h 6827006"/>
              <a:gd name="connsiteX581" fmla="*/ 8613924 w 12192000"/>
              <a:gd name="connsiteY581" fmla="*/ 5122429 h 6827006"/>
              <a:gd name="connsiteX582" fmla="*/ 8582201 w 12192000"/>
              <a:gd name="connsiteY582" fmla="*/ 5154102 h 6827006"/>
              <a:gd name="connsiteX583" fmla="*/ 8587996 w 12192000"/>
              <a:gd name="connsiteY583" fmla="*/ 5168042 h 6827006"/>
              <a:gd name="connsiteX584" fmla="*/ 8577876 w 12192000"/>
              <a:gd name="connsiteY584" fmla="*/ 5192792 h 6827006"/>
              <a:gd name="connsiteX585" fmla="*/ 8528764 w 12192000"/>
              <a:gd name="connsiteY585" fmla="*/ 5192792 h 6827006"/>
              <a:gd name="connsiteX586" fmla="*/ 8528764 w 12192000"/>
              <a:gd name="connsiteY586" fmla="*/ 5143698 h 6827006"/>
              <a:gd name="connsiteX587" fmla="*/ 8553120 w 12192000"/>
              <a:gd name="connsiteY587" fmla="*/ 5133582 h 6827006"/>
              <a:gd name="connsiteX588" fmla="*/ 8565050 w 12192000"/>
              <a:gd name="connsiteY588" fmla="*/ 5138457 h 6827006"/>
              <a:gd name="connsiteX589" fmla="*/ 8146492 w 12192000"/>
              <a:gd name="connsiteY589" fmla="*/ 5082331 h 6827006"/>
              <a:gd name="connsiteX590" fmla="*/ 8198594 w 12192000"/>
              <a:gd name="connsiteY590" fmla="*/ 5134456 h 6827006"/>
              <a:gd name="connsiteX591" fmla="*/ 8183158 w 12192000"/>
              <a:gd name="connsiteY591" fmla="*/ 5171785 h 6827006"/>
              <a:gd name="connsiteX592" fmla="*/ 8170564 w 12192000"/>
              <a:gd name="connsiteY592" fmla="*/ 5177054 h 6827006"/>
              <a:gd name="connsiteX593" fmla="*/ 8170564 w 12192000"/>
              <a:gd name="connsiteY593" fmla="*/ 5245629 h 6827006"/>
              <a:gd name="connsiteX594" fmla="*/ 8395924 w 12192000"/>
              <a:gd name="connsiteY594" fmla="*/ 5470590 h 6827006"/>
              <a:gd name="connsiteX595" fmla="*/ 9087351 w 12192000"/>
              <a:gd name="connsiteY595" fmla="*/ 5470590 h 6827006"/>
              <a:gd name="connsiteX596" fmla="*/ 9282344 w 12192000"/>
              <a:gd name="connsiteY596" fmla="*/ 5665666 h 6827006"/>
              <a:gd name="connsiteX597" fmla="*/ 9690253 w 12192000"/>
              <a:gd name="connsiteY597" fmla="*/ 5665666 h 6827006"/>
              <a:gd name="connsiteX598" fmla="*/ 9739134 w 12192000"/>
              <a:gd name="connsiteY598" fmla="*/ 5713484 h 6827006"/>
              <a:gd name="connsiteX599" fmla="*/ 9820064 w 12192000"/>
              <a:gd name="connsiteY599" fmla="*/ 5713484 h 6827006"/>
              <a:gd name="connsiteX600" fmla="*/ 10022151 w 12192000"/>
              <a:gd name="connsiteY600" fmla="*/ 5916130 h 6827006"/>
              <a:gd name="connsiteX601" fmla="*/ 10034621 w 12192000"/>
              <a:gd name="connsiteY601" fmla="*/ 5911003 h 6827006"/>
              <a:gd name="connsiteX602" fmla="*/ 10072186 w 12192000"/>
              <a:gd name="connsiteY602" fmla="*/ 5926451 h 6827006"/>
              <a:gd name="connsiteX603" fmla="*/ 10072186 w 12192000"/>
              <a:gd name="connsiteY603" fmla="*/ 6000166 h 6827006"/>
              <a:gd name="connsiteX604" fmla="*/ 9997054 w 12192000"/>
              <a:gd name="connsiteY604" fmla="*/ 6000166 h 6827006"/>
              <a:gd name="connsiteX605" fmla="*/ 9981424 w 12192000"/>
              <a:gd name="connsiteY605" fmla="*/ 5963106 h 6827006"/>
              <a:gd name="connsiteX606" fmla="*/ 9987806 w 12192000"/>
              <a:gd name="connsiteY606" fmla="*/ 5948138 h 6827006"/>
              <a:gd name="connsiteX607" fmla="*/ 9800512 w 12192000"/>
              <a:gd name="connsiteY607" fmla="*/ 5760759 h 6827006"/>
              <a:gd name="connsiteX608" fmla="*/ 9719584 w 12192000"/>
              <a:gd name="connsiteY608" fmla="*/ 5760759 h 6827006"/>
              <a:gd name="connsiteX609" fmla="*/ 9671241 w 12192000"/>
              <a:gd name="connsiteY609" fmla="*/ 5711854 h 6827006"/>
              <a:gd name="connsiteX610" fmla="*/ 9262788 w 12192000"/>
              <a:gd name="connsiteY610" fmla="*/ 5711854 h 6827006"/>
              <a:gd name="connsiteX611" fmla="*/ 9068884 w 12192000"/>
              <a:gd name="connsiteY611" fmla="*/ 5517864 h 6827006"/>
              <a:gd name="connsiteX612" fmla="*/ 8376371 w 12192000"/>
              <a:gd name="connsiteY612" fmla="*/ 5517864 h 6827006"/>
              <a:gd name="connsiteX613" fmla="*/ 8124939 w 12192000"/>
              <a:gd name="connsiteY613" fmla="*/ 5265191 h 6827006"/>
              <a:gd name="connsiteX614" fmla="*/ 8124939 w 12192000"/>
              <a:gd name="connsiteY614" fmla="*/ 5178269 h 6827006"/>
              <a:gd name="connsiteX615" fmla="*/ 8109147 w 12192000"/>
              <a:gd name="connsiteY615" fmla="*/ 5171785 h 6827006"/>
              <a:gd name="connsiteX616" fmla="*/ 8093803 w 12192000"/>
              <a:gd name="connsiteY616" fmla="*/ 5134456 h 6827006"/>
              <a:gd name="connsiteX617" fmla="*/ 8146492 w 12192000"/>
              <a:gd name="connsiteY617" fmla="*/ 5082331 h 6827006"/>
              <a:gd name="connsiteX618" fmla="*/ 8801474 w 12192000"/>
              <a:gd name="connsiteY618" fmla="*/ 4955462 h 6827006"/>
              <a:gd name="connsiteX619" fmla="*/ 8829080 w 12192000"/>
              <a:gd name="connsiteY619" fmla="*/ 4966698 h 6827006"/>
              <a:gd name="connsiteX620" fmla="*/ 8833309 w 12192000"/>
              <a:gd name="connsiteY620" fmla="*/ 4976997 h 6827006"/>
              <a:gd name="connsiteX621" fmla="*/ 8987584 w 12192000"/>
              <a:gd name="connsiteY621" fmla="*/ 4976997 h 6827006"/>
              <a:gd name="connsiteX622" fmla="*/ 9399062 w 12192000"/>
              <a:gd name="connsiteY622" fmla="*/ 5387562 h 6827006"/>
              <a:gd name="connsiteX623" fmla="*/ 9553432 w 12192000"/>
              <a:gd name="connsiteY623" fmla="*/ 5387562 h 6827006"/>
              <a:gd name="connsiteX624" fmla="*/ 9615493 w 12192000"/>
              <a:gd name="connsiteY624" fmla="*/ 5325257 h 6827006"/>
              <a:gd name="connsiteX625" fmla="*/ 9611048 w 12192000"/>
              <a:gd name="connsiteY625" fmla="*/ 5313872 h 6827006"/>
              <a:gd name="connsiteX626" fmla="*/ 9622032 w 12192000"/>
              <a:gd name="connsiteY626" fmla="*/ 5286535 h 6827006"/>
              <a:gd name="connsiteX627" fmla="*/ 9678423 w 12192000"/>
              <a:gd name="connsiteY627" fmla="*/ 5286535 h 6827006"/>
              <a:gd name="connsiteX628" fmla="*/ 9678423 w 12192000"/>
              <a:gd name="connsiteY628" fmla="*/ 5342017 h 6827006"/>
              <a:gd name="connsiteX629" fmla="*/ 9650226 w 12192000"/>
              <a:gd name="connsiteY629" fmla="*/ 5353327 h 6827006"/>
              <a:gd name="connsiteX630" fmla="*/ 9640268 w 12192000"/>
              <a:gd name="connsiteY630" fmla="*/ 5349331 h 6827006"/>
              <a:gd name="connsiteX631" fmla="*/ 9568110 w 12192000"/>
              <a:gd name="connsiteY631" fmla="*/ 5421731 h 6827006"/>
              <a:gd name="connsiteX632" fmla="*/ 9384389 w 12192000"/>
              <a:gd name="connsiteY632" fmla="*/ 5421731 h 6827006"/>
              <a:gd name="connsiteX633" fmla="*/ 8973452 w 12192000"/>
              <a:gd name="connsiteY633" fmla="*/ 5011166 h 6827006"/>
              <a:gd name="connsiteX634" fmla="*/ 8833637 w 12192000"/>
              <a:gd name="connsiteY634" fmla="*/ 5011166 h 6827006"/>
              <a:gd name="connsiteX635" fmla="*/ 8829080 w 12192000"/>
              <a:gd name="connsiteY635" fmla="*/ 5022384 h 6827006"/>
              <a:gd name="connsiteX636" fmla="*/ 8801474 w 12192000"/>
              <a:gd name="connsiteY636" fmla="*/ 5033904 h 6827006"/>
              <a:gd name="connsiteX637" fmla="*/ 8761956 w 12192000"/>
              <a:gd name="connsiteY637" fmla="*/ 4994404 h 6827006"/>
              <a:gd name="connsiteX638" fmla="*/ 8801474 w 12192000"/>
              <a:gd name="connsiteY638" fmla="*/ 4955462 h 6827006"/>
              <a:gd name="connsiteX639" fmla="*/ 11029237 w 12192000"/>
              <a:gd name="connsiteY639" fmla="*/ 4839526 h 6827006"/>
              <a:gd name="connsiteX640" fmla="*/ 11043576 w 12192000"/>
              <a:gd name="connsiteY640" fmla="*/ 4874062 h 6827006"/>
              <a:gd name="connsiteX641" fmla="*/ 11095047 w 12192000"/>
              <a:gd name="connsiteY641" fmla="*/ 4895653 h 6827006"/>
              <a:gd name="connsiteX642" fmla="*/ 11147260 w 12192000"/>
              <a:gd name="connsiteY642" fmla="*/ 4874062 h 6827006"/>
              <a:gd name="connsiteX643" fmla="*/ 11161824 w 12192000"/>
              <a:gd name="connsiteY643" fmla="*/ 4839526 h 6827006"/>
              <a:gd name="connsiteX644" fmla="*/ 0 w 12192000"/>
              <a:gd name="connsiteY644" fmla="*/ 4823789 h 6827006"/>
              <a:gd name="connsiteX645" fmla="*/ 254206 w 12192000"/>
              <a:gd name="connsiteY645" fmla="*/ 4823789 h 6827006"/>
              <a:gd name="connsiteX646" fmla="*/ 577926 w 12192000"/>
              <a:gd name="connsiteY646" fmla="*/ 5147322 h 6827006"/>
              <a:gd name="connsiteX647" fmla="*/ 577926 w 12192000"/>
              <a:gd name="connsiteY647" fmla="*/ 5412233 h 6827006"/>
              <a:gd name="connsiteX648" fmla="*/ 1078170 w 12192000"/>
              <a:gd name="connsiteY648" fmla="*/ 5913283 h 6827006"/>
              <a:gd name="connsiteX649" fmla="*/ 1078170 w 12192000"/>
              <a:gd name="connsiteY649" fmla="*/ 6827006 h 6827006"/>
              <a:gd name="connsiteX650" fmla="*/ 1055357 w 12192000"/>
              <a:gd name="connsiteY650" fmla="*/ 6827006 h 6827006"/>
              <a:gd name="connsiteX651" fmla="*/ 1055357 w 12192000"/>
              <a:gd name="connsiteY651" fmla="*/ 5923053 h 6827006"/>
              <a:gd name="connsiteX652" fmla="*/ 554571 w 12192000"/>
              <a:gd name="connsiteY652" fmla="*/ 5422004 h 6827006"/>
              <a:gd name="connsiteX653" fmla="*/ 554571 w 12192000"/>
              <a:gd name="connsiteY653" fmla="*/ 5157094 h 6827006"/>
              <a:gd name="connsiteX654" fmla="*/ 244430 w 12192000"/>
              <a:gd name="connsiteY654" fmla="*/ 4847673 h 6827006"/>
              <a:gd name="connsiteX655" fmla="*/ 0 w 12192000"/>
              <a:gd name="connsiteY655" fmla="*/ 4847673 h 6827006"/>
              <a:gd name="connsiteX656" fmla="*/ 8646373 w 12192000"/>
              <a:gd name="connsiteY656" fmla="*/ 4790276 h 6827006"/>
              <a:gd name="connsiteX657" fmla="*/ 8927426 w 12192000"/>
              <a:gd name="connsiteY657" fmla="*/ 4790276 h 6827006"/>
              <a:gd name="connsiteX658" fmla="*/ 9368532 w 12192000"/>
              <a:gd name="connsiteY658" fmla="*/ 5230855 h 6827006"/>
              <a:gd name="connsiteX659" fmla="*/ 9398969 w 12192000"/>
              <a:gd name="connsiteY659" fmla="*/ 5230855 h 6827006"/>
              <a:gd name="connsiteX660" fmla="*/ 9403205 w 12192000"/>
              <a:gd name="connsiteY660" fmla="*/ 5220573 h 6827006"/>
              <a:gd name="connsiteX661" fmla="*/ 9430812 w 12192000"/>
              <a:gd name="connsiteY661" fmla="*/ 5209211 h 6827006"/>
              <a:gd name="connsiteX662" fmla="*/ 9470329 w 12192000"/>
              <a:gd name="connsiteY662" fmla="*/ 5248170 h 6827006"/>
              <a:gd name="connsiteX663" fmla="*/ 9430812 w 12192000"/>
              <a:gd name="connsiteY663" fmla="*/ 5287671 h 6827006"/>
              <a:gd name="connsiteX664" fmla="*/ 9403205 w 12192000"/>
              <a:gd name="connsiteY664" fmla="*/ 5276038 h 6827006"/>
              <a:gd name="connsiteX665" fmla="*/ 9399161 w 12192000"/>
              <a:gd name="connsiteY665" fmla="*/ 5266123 h 6827006"/>
              <a:gd name="connsiteX666" fmla="*/ 9353340 w 12192000"/>
              <a:gd name="connsiteY666" fmla="*/ 5266123 h 6827006"/>
              <a:gd name="connsiteX667" fmla="*/ 8912776 w 12192000"/>
              <a:gd name="connsiteY667" fmla="*/ 4825550 h 6827006"/>
              <a:gd name="connsiteX668" fmla="*/ 8660478 w 12192000"/>
              <a:gd name="connsiteY668" fmla="*/ 4825550 h 6827006"/>
              <a:gd name="connsiteX669" fmla="*/ 8601021 w 12192000"/>
              <a:gd name="connsiteY669" fmla="*/ 4884618 h 6827006"/>
              <a:gd name="connsiteX670" fmla="*/ 8604454 w 12192000"/>
              <a:gd name="connsiteY670" fmla="*/ 4893082 h 6827006"/>
              <a:gd name="connsiteX671" fmla="*/ 8593404 w 12192000"/>
              <a:gd name="connsiteY671" fmla="*/ 4921134 h 6827006"/>
              <a:gd name="connsiteX672" fmla="*/ 8537744 w 12192000"/>
              <a:gd name="connsiteY672" fmla="*/ 4921134 h 6827006"/>
              <a:gd name="connsiteX673" fmla="*/ 8537744 w 12192000"/>
              <a:gd name="connsiteY673" fmla="*/ 4865845 h 6827006"/>
              <a:gd name="connsiteX674" fmla="*/ 8565779 w 12192000"/>
              <a:gd name="connsiteY674" fmla="*/ 4854057 h 6827006"/>
              <a:gd name="connsiteX675" fmla="*/ 8577568 w 12192000"/>
              <a:gd name="connsiteY675" fmla="*/ 4859090 h 6827006"/>
              <a:gd name="connsiteX676" fmla="*/ 11095047 w 12192000"/>
              <a:gd name="connsiteY676" fmla="*/ 4748454 h 6827006"/>
              <a:gd name="connsiteX677" fmla="*/ 11043576 w 12192000"/>
              <a:gd name="connsiteY677" fmla="*/ 4770113 h 6827006"/>
              <a:gd name="connsiteX678" fmla="*/ 11024398 w 12192000"/>
              <a:gd name="connsiteY678" fmla="*/ 4816734 h 6827006"/>
              <a:gd name="connsiteX679" fmla="*/ 11166741 w 12192000"/>
              <a:gd name="connsiteY679" fmla="*/ 4816734 h 6827006"/>
              <a:gd name="connsiteX680" fmla="*/ 11147260 w 12192000"/>
              <a:gd name="connsiteY680" fmla="*/ 4770113 h 6827006"/>
              <a:gd name="connsiteX681" fmla="*/ 11095047 w 12192000"/>
              <a:gd name="connsiteY681" fmla="*/ 4748454 h 6827006"/>
              <a:gd name="connsiteX682" fmla="*/ 0 w 12192000"/>
              <a:gd name="connsiteY682" fmla="*/ 4723239 h 6827006"/>
              <a:gd name="connsiteX683" fmla="*/ 302266 w 12192000"/>
              <a:gd name="connsiteY683" fmla="*/ 4723239 h 6827006"/>
              <a:gd name="connsiteX684" fmla="*/ 715073 w 12192000"/>
              <a:gd name="connsiteY684" fmla="*/ 5135382 h 6827006"/>
              <a:gd name="connsiteX685" fmla="*/ 715073 w 12192000"/>
              <a:gd name="connsiteY685" fmla="*/ 5369419 h 6827006"/>
              <a:gd name="connsiteX686" fmla="*/ 1217502 w 12192000"/>
              <a:gd name="connsiteY686" fmla="*/ 5872788 h 6827006"/>
              <a:gd name="connsiteX687" fmla="*/ 1217502 w 12192000"/>
              <a:gd name="connsiteY687" fmla="*/ 6827006 h 6827006"/>
              <a:gd name="connsiteX688" fmla="*/ 1194146 w 12192000"/>
              <a:gd name="connsiteY688" fmla="*/ 6827006 h 6827006"/>
              <a:gd name="connsiteX689" fmla="*/ 1194146 w 12192000"/>
              <a:gd name="connsiteY689" fmla="*/ 5882563 h 6827006"/>
              <a:gd name="connsiteX690" fmla="*/ 691717 w 12192000"/>
              <a:gd name="connsiteY690" fmla="*/ 5379193 h 6827006"/>
              <a:gd name="connsiteX691" fmla="*/ 691717 w 12192000"/>
              <a:gd name="connsiteY691" fmla="*/ 5145157 h 6827006"/>
              <a:gd name="connsiteX692" fmla="*/ 292489 w 12192000"/>
              <a:gd name="connsiteY692" fmla="*/ 4746590 h 6827006"/>
              <a:gd name="connsiteX693" fmla="*/ 0 w 12192000"/>
              <a:gd name="connsiteY693" fmla="*/ 4746590 h 6827006"/>
              <a:gd name="connsiteX694" fmla="*/ 8193195 w 12192000"/>
              <a:gd name="connsiteY694" fmla="*/ 4653240 h 6827006"/>
              <a:gd name="connsiteX695" fmla="*/ 8119086 w 12192000"/>
              <a:gd name="connsiteY695" fmla="*/ 4726566 h 6827006"/>
              <a:gd name="connsiteX696" fmla="*/ 8193195 w 12192000"/>
              <a:gd name="connsiteY696" fmla="*/ 4799895 h 6827006"/>
              <a:gd name="connsiteX697" fmla="*/ 8266703 w 12192000"/>
              <a:gd name="connsiteY697" fmla="*/ 4726566 h 6827006"/>
              <a:gd name="connsiteX698" fmla="*/ 8193195 w 12192000"/>
              <a:gd name="connsiteY698" fmla="*/ 4653240 h 6827006"/>
              <a:gd name="connsiteX699" fmla="*/ 8193195 w 12192000"/>
              <a:gd name="connsiteY699" fmla="*/ 4629885 h 6827006"/>
              <a:gd name="connsiteX700" fmla="*/ 8289590 w 12192000"/>
              <a:gd name="connsiteY700" fmla="*/ 4726566 h 6827006"/>
              <a:gd name="connsiteX701" fmla="*/ 8193195 w 12192000"/>
              <a:gd name="connsiteY701" fmla="*/ 4823251 h 6827006"/>
              <a:gd name="connsiteX702" fmla="*/ 8096200 w 12192000"/>
              <a:gd name="connsiteY702" fmla="*/ 4726566 h 6827006"/>
              <a:gd name="connsiteX703" fmla="*/ 8193195 w 12192000"/>
              <a:gd name="connsiteY703" fmla="*/ 4629885 h 6827006"/>
              <a:gd name="connsiteX704" fmla="*/ 9415085 w 12192000"/>
              <a:gd name="connsiteY704" fmla="*/ 4609428 h 6827006"/>
              <a:gd name="connsiteX705" fmla="*/ 9440493 w 12192000"/>
              <a:gd name="connsiteY705" fmla="*/ 4619875 h 6827006"/>
              <a:gd name="connsiteX706" fmla="*/ 9450278 w 12192000"/>
              <a:gd name="connsiteY706" fmla="*/ 4643979 h 6827006"/>
              <a:gd name="connsiteX707" fmla="*/ 9444250 w 12192000"/>
              <a:gd name="connsiteY707" fmla="*/ 4658824 h 6827006"/>
              <a:gd name="connsiteX708" fmla="*/ 9629939 w 12192000"/>
              <a:gd name="connsiteY708" fmla="*/ 4844364 h 6827006"/>
              <a:gd name="connsiteX709" fmla="*/ 9967734 w 12192000"/>
              <a:gd name="connsiteY709" fmla="*/ 4844364 h 6827006"/>
              <a:gd name="connsiteX710" fmla="*/ 10599351 w 12192000"/>
              <a:gd name="connsiteY710" fmla="*/ 5476025 h 6827006"/>
              <a:gd name="connsiteX711" fmla="*/ 11042508 w 12192000"/>
              <a:gd name="connsiteY711" fmla="*/ 5476025 h 6827006"/>
              <a:gd name="connsiteX712" fmla="*/ 11104419 w 12192000"/>
              <a:gd name="connsiteY712" fmla="*/ 5536803 h 6827006"/>
              <a:gd name="connsiteX713" fmla="*/ 11104419 w 12192000"/>
              <a:gd name="connsiteY713" fmla="*/ 5770152 h 6827006"/>
              <a:gd name="connsiteX714" fmla="*/ 11179910 w 12192000"/>
              <a:gd name="connsiteY714" fmla="*/ 5845583 h 6827006"/>
              <a:gd name="connsiteX715" fmla="*/ 11582898 w 12192000"/>
              <a:gd name="connsiteY715" fmla="*/ 5845583 h 6827006"/>
              <a:gd name="connsiteX716" fmla="*/ 12160737 w 12192000"/>
              <a:gd name="connsiteY716" fmla="*/ 6422441 h 6827006"/>
              <a:gd name="connsiteX717" fmla="*/ 12192000 w 12192000"/>
              <a:gd name="connsiteY717" fmla="*/ 6422441 h 6827006"/>
              <a:gd name="connsiteX718" fmla="*/ 12192000 w 12192000"/>
              <a:gd name="connsiteY718" fmla="*/ 6445776 h 6827006"/>
              <a:gd name="connsiteX719" fmla="*/ 12151502 w 12192000"/>
              <a:gd name="connsiteY719" fmla="*/ 6445776 h 6827006"/>
              <a:gd name="connsiteX720" fmla="*/ 11573664 w 12192000"/>
              <a:gd name="connsiteY720" fmla="*/ 5868917 h 6827006"/>
              <a:gd name="connsiteX721" fmla="*/ 11170132 w 12192000"/>
              <a:gd name="connsiteY721" fmla="*/ 5868917 h 6827006"/>
              <a:gd name="connsiteX722" fmla="*/ 11081068 w 12192000"/>
              <a:gd name="connsiteY722" fmla="*/ 5779920 h 6827006"/>
              <a:gd name="connsiteX723" fmla="*/ 11081068 w 12192000"/>
              <a:gd name="connsiteY723" fmla="*/ 5546028 h 6827006"/>
              <a:gd name="connsiteX724" fmla="*/ 11033275 w 12192000"/>
              <a:gd name="connsiteY724" fmla="*/ 5498274 h 6827006"/>
              <a:gd name="connsiteX725" fmla="*/ 10589576 w 12192000"/>
              <a:gd name="connsiteY725" fmla="*/ 5498274 h 6827006"/>
              <a:gd name="connsiteX726" fmla="*/ 9957962 w 12192000"/>
              <a:gd name="connsiteY726" fmla="*/ 4867700 h 6827006"/>
              <a:gd name="connsiteX727" fmla="*/ 9621250 w 12192000"/>
              <a:gd name="connsiteY727" fmla="*/ 4867700 h 6827006"/>
              <a:gd name="connsiteX728" fmla="*/ 9426672 w 12192000"/>
              <a:gd name="connsiteY728" fmla="*/ 4673764 h 6827006"/>
              <a:gd name="connsiteX729" fmla="*/ 9415085 w 12192000"/>
              <a:gd name="connsiteY729" fmla="*/ 4678527 h 6827006"/>
              <a:gd name="connsiteX730" fmla="*/ 9390488 w 12192000"/>
              <a:gd name="connsiteY730" fmla="*/ 4668085 h 6827006"/>
              <a:gd name="connsiteX731" fmla="*/ 9390488 w 12192000"/>
              <a:gd name="connsiteY731" fmla="*/ 4619875 h 6827006"/>
              <a:gd name="connsiteX732" fmla="*/ 9415085 w 12192000"/>
              <a:gd name="connsiteY732" fmla="*/ 4609428 h 6827006"/>
              <a:gd name="connsiteX733" fmla="*/ 9892752 w 12192000"/>
              <a:gd name="connsiteY733" fmla="*/ 4404867 h 6827006"/>
              <a:gd name="connsiteX734" fmla="*/ 9917515 w 12192000"/>
              <a:gd name="connsiteY734" fmla="*/ 4415694 h 6827006"/>
              <a:gd name="connsiteX735" fmla="*/ 9923913 w 12192000"/>
              <a:gd name="connsiteY735" fmla="*/ 4431202 h 6827006"/>
              <a:gd name="connsiteX736" fmla="*/ 10052558 w 12192000"/>
              <a:gd name="connsiteY736" fmla="*/ 4431202 h 6827006"/>
              <a:gd name="connsiteX737" fmla="*/ 10735129 w 12192000"/>
              <a:gd name="connsiteY737" fmla="*/ 5112167 h 6827006"/>
              <a:gd name="connsiteX738" fmla="*/ 11250995 w 12192000"/>
              <a:gd name="connsiteY738" fmla="*/ 5112167 h 6827006"/>
              <a:gd name="connsiteX739" fmla="*/ 11958547 w 12192000"/>
              <a:gd name="connsiteY739" fmla="*/ 5819748 h 6827006"/>
              <a:gd name="connsiteX740" fmla="*/ 12192000 w 12192000"/>
              <a:gd name="connsiteY740" fmla="*/ 5819748 h 6827006"/>
              <a:gd name="connsiteX741" fmla="*/ 12192000 w 12192000"/>
              <a:gd name="connsiteY741" fmla="*/ 5843081 h 6827006"/>
              <a:gd name="connsiteX742" fmla="*/ 11949861 w 12192000"/>
              <a:gd name="connsiteY742" fmla="*/ 5843081 h 6827006"/>
              <a:gd name="connsiteX743" fmla="*/ 11241220 w 12192000"/>
              <a:gd name="connsiteY743" fmla="*/ 5134958 h 6827006"/>
              <a:gd name="connsiteX744" fmla="*/ 10725357 w 12192000"/>
              <a:gd name="connsiteY744" fmla="*/ 5134958 h 6827006"/>
              <a:gd name="connsiteX745" fmla="*/ 10043326 w 12192000"/>
              <a:gd name="connsiteY745" fmla="*/ 4453995 h 6827006"/>
              <a:gd name="connsiteX746" fmla="*/ 9922276 w 12192000"/>
              <a:gd name="connsiteY746" fmla="*/ 4453995 h 6827006"/>
              <a:gd name="connsiteX747" fmla="*/ 9917515 w 12192000"/>
              <a:gd name="connsiteY747" fmla="*/ 4465723 h 6827006"/>
              <a:gd name="connsiteX748" fmla="*/ 9892752 w 12192000"/>
              <a:gd name="connsiteY748" fmla="*/ 4476133 h 6827006"/>
              <a:gd name="connsiteX749" fmla="*/ 9858833 w 12192000"/>
              <a:gd name="connsiteY749" fmla="*/ 4440502 h 6827006"/>
              <a:gd name="connsiteX750" fmla="*/ 9892752 w 12192000"/>
              <a:gd name="connsiteY750" fmla="*/ 4404867 h 6827006"/>
              <a:gd name="connsiteX751" fmla="*/ 8980543 w 12192000"/>
              <a:gd name="connsiteY751" fmla="*/ 4368378 h 6827006"/>
              <a:gd name="connsiteX752" fmla="*/ 8907933 w 12192000"/>
              <a:gd name="connsiteY752" fmla="*/ 4441700 h 6827006"/>
              <a:gd name="connsiteX753" fmla="*/ 8980543 w 12192000"/>
              <a:gd name="connsiteY753" fmla="*/ 4515023 h 6827006"/>
              <a:gd name="connsiteX754" fmla="*/ 9054238 w 12192000"/>
              <a:gd name="connsiteY754" fmla="*/ 4441700 h 6827006"/>
              <a:gd name="connsiteX755" fmla="*/ 8980543 w 12192000"/>
              <a:gd name="connsiteY755" fmla="*/ 4368378 h 6827006"/>
              <a:gd name="connsiteX756" fmla="*/ 8726947 w 12192000"/>
              <a:gd name="connsiteY756" fmla="*/ 4368378 h 6827006"/>
              <a:gd name="connsiteX757" fmla="*/ 8653590 w 12192000"/>
              <a:gd name="connsiteY757" fmla="*/ 4441700 h 6827006"/>
              <a:gd name="connsiteX758" fmla="*/ 8726947 w 12192000"/>
              <a:gd name="connsiteY758" fmla="*/ 4515023 h 6827006"/>
              <a:gd name="connsiteX759" fmla="*/ 8800307 w 12192000"/>
              <a:gd name="connsiteY759" fmla="*/ 4441700 h 6827006"/>
              <a:gd name="connsiteX760" fmla="*/ 8726947 w 12192000"/>
              <a:gd name="connsiteY760" fmla="*/ 4368378 h 6827006"/>
              <a:gd name="connsiteX761" fmla="*/ 8456315 w 12192000"/>
              <a:gd name="connsiteY761" fmla="*/ 4368378 h 6827006"/>
              <a:gd name="connsiteX762" fmla="*/ 8382414 w 12192000"/>
              <a:gd name="connsiteY762" fmla="*/ 4441700 h 6827006"/>
              <a:gd name="connsiteX763" fmla="*/ 8456315 w 12192000"/>
              <a:gd name="connsiteY763" fmla="*/ 4515023 h 6827006"/>
              <a:gd name="connsiteX764" fmla="*/ 8529676 w 12192000"/>
              <a:gd name="connsiteY764" fmla="*/ 4441700 h 6827006"/>
              <a:gd name="connsiteX765" fmla="*/ 8456315 w 12192000"/>
              <a:gd name="connsiteY765" fmla="*/ 4368378 h 6827006"/>
              <a:gd name="connsiteX766" fmla="*/ 8193195 w 12192000"/>
              <a:gd name="connsiteY766" fmla="*/ 4368378 h 6827006"/>
              <a:gd name="connsiteX767" fmla="*/ 8119086 w 12192000"/>
              <a:gd name="connsiteY767" fmla="*/ 4441700 h 6827006"/>
              <a:gd name="connsiteX768" fmla="*/ 8193195 w 12192000"/>
              <a:gd name="connsiteY768" fmla="*/ 4515023 h 6827006"/>
              <a:gd name="connsiteX769" fmla="*/ 8266703 w 12192000"/>
              <a:gd name="connsiteY769" fmla="*/ 4441700 h 6827006"/>
              <a:gd name="connsiteX770" fmla="*/ 8193195 w 12192000"/>
              <a:gd name="connsiteY770" fmla="*/ 4368378 h 6827006"/>
              <a:gd name="connsiteX771" fmla="*/ 8980543 w 12192000"/>
              <a:gd name="connsiteY771" fmla="*/ 4345025 h 6827006"/>
              <a:gd name="connsiteX772" fmla="*/ 9077540 w 12192000"/>
              <a:gd name="connsiteY772" fmla="*/ 4441700 h 6827006"/>
              <a:gd name="connsiteX773" fmla="*/ 8980543 w 12192000"/>
              <a:gd name="connsiteY773" fmla="*/ 4538382 h 6827006"/>
              <a:gd name="connsiteX774" fmla="*/ 8884089 w 12192000"/>
              <a:gd name="connsiteY774" fmla="*/ 4441700 h 6827006"/>
              <a:gd name="connsiteX775" fmla="*/ 8980543 w 12192000"/>
              <a:gd name="connsiteY775" fmla="*/ 4345025 h 6827006"/>
              <a:gd name="connsiteX776" fmla="*/ 8726947 w 12192000"/>
              <a:gd name="connsiteY776" fmla="*/ 4345025 h 6827006"/>
              <a:gd name="connsiteX777" fmla="*/ 8823676 w 12192000"/>
              <a:gd name="connsiteY777" fmla="*/ 4441700 h 6827006"/>
              <a:gd name="connsiteX778" fmla="*/ 8726947 w 12192000"/>
              <a:gd name="connsiteY778" fmla="*/ 4538382 h 6827006"/>
              <a:gd name="connsiteX779" fmla="*/ 8630224 w 12192000"/>
              <a:gd name="connsiteY779" fmla="*/ 4441700 h 6827006"/>
              <a:gd name="connsiteX780" fmla="*/ 8726947 w 12192000"/>
              <a:gd name="connsiteY780" fmla="*/ 4345025 h 6827006"/>
              <a:gd name="connsiteX781" fmla="*/ 8456315 w 12192000"/>
              <a:gd name="connsiteY781" fmla="*/ 4345025 h 6827006"/>
              <a:gd name="connsiteX782" fmla="*/ 8553041 w 12192000"/>
              <a:gd name="connsiteY782" fmla="*/ 4441700 h 6827006"/>
              <a:gd name="connsiteX783" fmla="*/ 8456315 w 12192000"/>
              <a:gd name="connsiteY783" fmla="*/ 4538382 h 6827006"/>
              <a:gd name="connsiteX784" fmla="*/ 8359593 w 12192000"/>
              <a:gd name="connsiteY784" fmla="*/ 4441700 h 6827006"/>
              <a:gd name="connsiteX785" fmla="*/ 8456315 w 12192000"/>
              <a:gd name="connsiteY785" fmla="*/ 4345025 h 6827006"/>
              <a:gd name="connsiteX786" fmla="*/ 8193195 w 12192000"/>
              <a:gd name="connsiteY786" fmla="*/ 4345025 h 6827006"/>
              <a:gd name="connsiteX787" fmla="*/ 8289592 w 12192000"/>
              <a:gd name="connsiteY787" fmla="*/ 4441700 h 6827006"/>
              <a:gd name="connsiteX788" fmla="*/ 8193195 w 12192000"/>
              <a:gd name="connsiteY788" fmla="*/ 4538382 h 6827006"/>
              <a:gd name="connsiteX789" fmla="*/ 8096200 w 12192000"/>
              <a:gd name="connsiteY789" fmla="*/ 4441700 h 6827006"/>
              <a:gd name="connsiteX790" fmla="*/ 8193195 w 12192000"/>
              <a:gd name="connsiteY790" fmla="*/ 4345025 h 6827006"/>
              <a:gd name="connsiteX791" fmla="*/ 9619072 w 12192000"/>
              <a:gd name="connsiteY791" fmla="*/ 4244492 h 6827006"/>
              <a:gd name="connsiteX792" fmla="*/ 9644300 w 12192000"/>
              <a:gd name="connsiteY792" fmla="*/ 4254649 h 6827006"/>
              <a:gd name="connsiteX793" fmla="*/ 9650214 w 12192000"/>
              <a:gd name="connsiteY793" fmla="*/ 4268428 h 6827006"/>
              <a:gd name="connsiteX794" fmla="*/ 10122228 w 12192000"/>
              <a:gd name="connsiteY794" fmla="*/ 4268428 h 6827006"/>
              <a:gd name="connsiteX795" fmla="*/ 10815725 w 12192000"/>
              <a:gd name="connsiteY795" fmla="*/ 4962394 h 6827006"/>
              <a:gd name="connsiteX796" fmla="*/ 11290364 w 12192000"/>
              <a:gd name="connsiteY796" fmla="*/ 4962394 h 6827006"/>
              <a:gd name="connsiteX797" fmla="*/ 11976266 w 12192000"/>
              <a:gd name="connsiteY797" fmla="*/ 5647155 h 6827006"/>
              <a:gd name="connsiteX798" fmla="*/ 12192000 w 12192000"/>
              <a:gd name="connsiteY798" fmla="*/ 5647155 h 6827006"/>
              <a:gd name="connsiteX799" fmla="*/ 12192000 w 12192000"/>
              <a:gd name="connsiteY799" fmla="*/ 5669943 h 6827006"/>
              <a:gd name="connsiteX800" fmla="*/ 11967035 w 12192000"/>
              <a:gd name="connsiteY800" fmla="*/ 5669943 h 6827006"/>
              <a:gd name="connsiteX801" fmla="*/ 11281676 w 12192000"/>
              <a:gd name="connsiteY801" fmla="*/ 4985716 h 6827006"/>
              <a:gd name="connsiteX802" fmla="*/ 10805950 w 12192000"/>
              <a:gd name="connsiteY802" fmla="*/ 4985716 h 6827006"/>
              <a:gd name="connsiteX803" fmla="*/ 10112452 w 12192000"/>
              <a:gd name="connsiteY803" fmla="*/ 4291758 h 6827006"/>
              <a:gd name="connsiteX804" fmla="*/ 9649263 w 12192000"/>
              <a:gd name="connsiteY804" fmla="*/ 4291758 h 6827006"/>
              <a:gd name="connsiteX805" fmla="*/ 9644300 w 12192000"/>
              <a:gd name="connsiteY805" fmla="*/ 4303414 h 6827006"/>
              <a:gd name="connsiteX806" fmla="*/ 9619072 w 12192000"/>
              <a:gd name="connsiteY806" fmla="*/ 4313371 h 6827006"/>
              <a:gd name="connsiteX807" fmla="*/ 9583412 w 12192000"/>
              <a:gd name="connsiteY807" fmla="*/ 4278929 h 6827006"/>
              <a:gd name="connsiteX808" fmla="*/ 9619072 w 12192000"/>
              <a:gd name="connsiteY808" fmla="*/ 4244492 h 6827006"/>
              <a:gd name="connsiteX809" fmla="*/ 8726947 w 12192000"/>
              <a:gd name="connsiteY809" fmla="*/ 4119418 h 6827006"/>
              <a:gd name="connsiteX810" fmla="*/ 8653590 w 12192000"/>
              <a:gd name="connsiteY810" fmla="*/ 4192742 h 6827006"/>
              <a:gd name="connsiteX811" fmla="*/ 8726947 w 12192000"/>
              <a:gd name="connsiteY811" fmla="*/ 4266616 h 6827006"/>
              <a:gd name="connsiteX812" fmla="*/ 8800307 w 12192000"/>
              <a:gd name="connsiteY812" fmla="*/ 4192742 h 6827006"/>
              <a:gd name="connsiteX813" fmla="*/ 8726947 w 12192000"/>
              <a:gd name="connsiteY813" fmla="*/ 4119418 h 6827006"/>
              <a:gd name="connsiteX814" fmla="*/ 8726947 w 12192000"/>
              <a:gd name="connsiteY814" fmla="*/ 4096066 h 6827006"/>
              <a:gd name="connsiteX815" fmla="*/ 8823676 w 12192000"/>
              <a:gd name="connsiteY815" fmla="*/ 4192742 h 6827006"/>
              <a:gd name="connsiteX816" fmla="*/ 8726947 w 12192000"/>
              <a:gd name="connsiteY816" fmla="*/ 4289427 h 6827006"/>
              <a:gd name="connsiteX817" fmla="*/ 8630224 w 12192000"/>
              <a:gd name="connsiteY817" fmla="*/ 4192742 h 6827006"/>
              <a:gd name="connsiteX818" fmla="*/ 8726947 w 12192000"/>
              <a:gd name="connsiteY818" fmla="*/ 4096066 h 6827006"/>
              <a:gd name="connsiteX819" fmla="*/ 9806530 w 12192000"/>
              <a:gd name="connsiteY819" fmla="*/ 4084093 h 6827006"/>
              <a:gd name="connsiteX820" fmla="*/ 9831300 w 12192000"/>
              <a:gd name="connsiteY820" fmla="*/ 4094316 h 6827006"/>
              <a:gd name="connsiteX821" fmla="*/ 9836966 w 12192000"/>
              <a:gd name="connsiteY821" fmla="*/ 4108035 h 6827006"/>
              <a:gd name="connsiteX822" fmla="*/ 10192648 w 12192000"/>
              <a:gd name="connsiteY822" fmla="*/ 4108035 h 6827006"/>
              <a:gd name="connsiteX823" fmla="*/ 10901459 w 12192000"/>
              <a:gd name="connsiteY823" fmla="*/ 4816734 h 6827006"/>
              <a:gd name="connsiteX824" fmla="*/ 11001172 w 12192000"/>
              <a:gd name="connsiteY824" fmla="*/ 4816734 h 6827006"/>
              <a:gd name="connsiteX825" fmla="*/ 11027094 w 12192000"/>
              <a:gd name="connsiteY825" fmla="*/ 4754018 h 6827006"/>
              <a:gd name="connsiteX826" fmla="*/ 11095047 w 12192000"/>
              <a:gd name="connsiteY826" fmla="*/ 4725636 h 6827006"/>
              <a:gd name="connsiteX827" fmla="*/ 11163538 w 12192000"/>
              <a:gd name="connsiteY827" fmla="*/ 4754018 h 6827006"/>
              <a:gd name="connsiteX828" fmla="*/ 11189956 w 12192000"/>
              <a:gd name="connsiteY828" fmla="*/ 4816734 h 6827006"/>
              <a:gd name="connsiteX829" fmla="*/ 11346841 w 12192000"/>
              <a:gd name="connsiteY829" fmla="*/ 4816734 h 6827006"/>
              <a:gd name="connsiteX830" fmla="*/ 12016008 w 12192000"/>
              <a:gd name="connsiteY830" fmla="*/ 5484756 h 6827006"/>
              <a:gd name="connsiteX831" fmla="*/ 12192000 w 12192000"/>
              <a:gd name="connsiteY831" fmla="*/ 5484756 h 6827006"/>
              <a:gd name="connsiteX832" fmla="*/ 12192000 w 12192000"/>
              <a:gd name="connsiteY832" fmla="*/ 5508091 h 6827006"/>
              <a:gd name="connsiteX833" fmla="*/ 12006230 w 12192000"/>
              <a:gd name="connsiteY833" fmla="*/ 5508091 h 6827006"/>
              <a:gd name="connsiteX834" fmla="*/ 11337064 w 12192000"/>
              <a:gd name="connsiteY834" fmla="*/ 4839526 h 6827006"/>
              <a:gd name="connsiteX835" fmla="*/ 11185066 w 12192000"/>
              <a:gd name="connsiteY835" fmla="*/ 4839526 h 6827006"/>
              <a:gd name="connsiteX836" fmla="*/ 11163538 w 12192000"/>
              <a:gd name="connsiteY836" fmla="*/ 4890629 h 6827006"/>
              <a:gd name="connsiteX837" fmla="*/ 11095047 w 12192000"/>
              <a:gd name="connsiteY837" fmla="*/ 4919010 h 6827006"/>
              <a:gd name="connsiteX838" fmla="*/ 11027094 w 12192000"/>
              <a:gd name="connsiteY838" fmla="*/ 4890629 h 6827006"/>
              <a:gd name="connsiteX839" fmla="*/ 11005970 w 12192000"/>
              <a:gd name="connsiteY839" fmla="*/ 4839526 h 6827006"/>
              <a:gd name="connsiteX840" fmla="*/ 10891682 w 12192000"/>
              <a:gd name="connsiteY840" fmla="*/ 4839526 h 6827006"/>
              <a:gd name="connsiteX841" fmla="*/ 10182874 w 12192000"/>
              <a:gd name="connsiteY841" fmla="*/ 4130825 h 6827006"/>
              <a:gd name="connsiteX842" fmla="*/ 9836526 w 12192000"/>
              <a:gd name="connsiteY842" fmla="*/ 4130825 h 6827006"/>
              <a:gd name="connsiteX843" fmla="*/ 9831300 w 12192000"/>
              <a:gd name="connsiteY843" fmla="*/ 4143091 h 6827006"/>
              <a:gd name="connsiteX844" fmla="*/ 9806530 w 12192000"/>
              <a:gd name="connsiteY844" fmla="*/ 4152983 h 6827006"/>
              <a:gd name="connsiteX845" fmla="*/ 9772613 w 12192000"/>
              <a:gd name="connsiteY845" fmla="*/ 4119077 h 6827006"/>
              <a:gd name="connsiteX846" fmla="*/ 9806530 w 12192000"/>
              <a:gd name="connsiteY846" fmla="*/ 4084093 h 6827006"/>
              <a:gd name="connsiteX847" fmla="*/ 8510192 w 12192000"/>
              <a:gd name="connsiteY847" fmla="*/ 3887775 h 6827006"/>
              <a:gd name="connsiteX848" fmla="*/ 8535424 w 12192000"/>
              <a:gd name="connsiteY848" fmla="*/ 3897924 h 6827006"/>
              <a:gd name="connsiteX849" fmla="*/ 8541272 w 12192000"/>
              <a:gd name="connsiteY849" fmla="*/ 3911712 h 6827006"/>
              <a:gd name="connsiteX850" fmla="*/ 8775444 w 12192000"/>
              <a:gd name="connsiteY850" fmla="*/ 3911712 h 6827006"/>
              <a:gd name="connsiteX851" fmla="*/ 9181609 w 12192000"/>
              <a:gd name="connsiteY851" fmla="*/ 4317865 h 6827006"/>
              <a:gd name="connsiteX852" fmla="*/ 9181609 w 12192000"/>
              <a:gd name="connsiteY852" fmla="*/ 4639825 h 6827006"/>
              <a:gd name="connsiteX853" fmla="*/ 9525870 w 12192000"/>
              <a:gd name="connsiteY853" fmla="*/ 4985147 h 6827006"/>
              <a:gd name="connsiteX854" fmla="*/ 9862534 w 12192000"/>
              <a:gd name="connsiteY854" fmla="*/ 4985147 h 6827006"/>
              <a:gd name="connsiteX855" fmla="*/ 10459830 w 12192000"/>
              <a:gd name="connsiteY855" fmla="*/ 5582420 h 6827006"/>
              <a:gd name="connsiteX856" fmla="*/ 10459830 w 12192000"/>
              <a:gd name="connsiteY856" fmla="*/ 5805581 h 6827006"/>
              <a:gd name="connsiteX857" fmla="*/ 10669427 w 12192000"/>
              <a:gd name="connsiteY857" fmla="*/ 6015170 h 6827006"/>
              <a:gd name="connsiteX858" fmla="*/ 11530094 w 12192000"/>
              <a:gd name="connsiteY858" fmla="*/ 6015170 h 6827006"/>
              <a:gd name="connsiteX859" fmla="*/ 12149099 w 12192000"/>
              <a:gd name="connsiteY859" fmla="*/ 6634702 h 6827006"/>
              <a:gd name="connsiteX860" fmla="*/ 12192000 w 12192000"/>
              <a:gd name="connsiteY860" fmla="*/ 6634702 h 6827006"/>
              <a:gd name="connsiteX861" fmla="*/ 12192000 w 12192000"/>
              <a:gd name="connsiteY861" fmla="*/ 6657508 h 6827006"/>
              <a:gd name="connsiteX862" fmla="*/ 12139326 w 12192000"/>
              <a:gd name="connsiteY862" fmla="*/ 6657508 h 6827006"/>
              <a:gd name="connsiteX863" fmla="*/ 11520321 w 12192000"/>
              <a:gd name="connsiteY863" fmla="*/ 6038518 h 6827006"/>
              <a:gd name="connsiteX864" fmla="*/ 10660740 w 12192000"/>
              <a:gd name="connsiteY864" fmla="*/ 6038518 h 6827006"/>
              <a:gd name="connsiteX865" fmla="*/ 10436482 w 12192000"/>
              <a:gd name="connsiteY865" fmla="*/ 5814811 h 6827006"/>
              <a:gd name="connsiteX866" fmla="*/ 10436482 w 12192000"/>
              <a:gd name="connsiteY866" fmla="*/ 5592193 h 6827006"/>
              <a:gd name="connsiteX867" fmla="*/ 9852759 w 12192000"/>
              <a:gd name="connsiteY867" fmla="*/ 5007953 h 6827006"/>
              <a:gd name="connsiteX868" fmla="*/ 9517182 w 12192000"/>
              <a:gd name="connsiteY868" fmla="*/ 5007953 h 6827006"/>
              <a:gd name="connsiteX869" fmla="*/ 9158259 w 12192000"/>
              <a:gd name="connsiteY869" fmla="*/ 4649594 h 6827006"/>
              <a:gd name="connsiteX870" fmla="*/ 9158259 w 12192000"/>
              <a:gd name="connsiteY870" fmla="*/ 4327640 h 6827006"/>
              <a:gd name="connsiteX871" fmla="*/ 8766753 w 12192000"/>
              <a:gd name="connsiteY871" fmla="*/ 3935067 h 6827006"/>
              <a:gd name="connsiteX872" fmla="*/ 8540404 w 12192000"/>
              <a:gd name="connsiteY872" fmla="*/ 3935067 h 6827006"/>
              <a:gd name="connsiteX873" fmla="*/ 8535424 w 12192000"/>
              <a:gd name="connsiteY873" fmla="*/ 3946592 h 6827006"/>
              <a:gd name="connsiteX874" fmla="*/ 8510192 w 12192000"/>
              <a:gd name="connsiteY874" fmla="*/ 3956675 h 6827006"/>
              <a:gd name="connsiteX875" fmla="*/ 8474544 w 12192000"/>
              <a:gd name="connsiteY875" fmla="*/ 3922489 h 6827006"/>
              <a:gd name="connsiteX876" fmla="*/ 8510192 w 12192000"/>
              <a:gd name="connsiteY876" fmla="*/ 3887775 h 6827006"/>
              <a:gd name="connsiteX877" fmla="*/ 8200054 w 12192000"/>
              <a:gd name="connsiteY877" fmla="*/ 3841705 h 6827006"/>
              <a:gd name="connsiteX878" fmla="*/ 8126749 w 12192000"/>
              <a:gd name="connsiteY878" fmla="*/ 3915034 h 6827006"/>
              <a:gd name="connsiteX879" fmla="*/ 8200054 w 12192000"/>
              <a:gd name="connsiteY879" fmla="*/ 3988911 h 6827006"/>
              <a:gd name="connsiteX880" fmla="*/ 8273414 w 12192000"/>
              <a:gd name="connsiteY880" fmla="*/ 3915034 h 6827006"/>
              <a:gd name="connsiteX881" fmla="*/ 8200054 w 12192000"/>
              <a:gd name="connsiteY881" fmla="*/ 3841705 h 6827006"/>
              <a:gd name="connsiteX882" fmla="*/ 9798627 w 12192000"/>
              <a:gd name="connsiteY882" fmla="*/ 3840875 h 6827006"/>
              <a:gd name="connsiteX883" fmla="*/ 9823153 w 12192000"/>
              <a:gd name="connsiteY883" fmla="*/ 3850988 h 6827006"/>
              <a:gd name="connsiteX884" fmla="*/ 9833342 w 12192000"/>
              <a:gd name="connsiteY884" fmla="*/ 3875535 h 6827006"/>
              <a:gd name="connsiteX885" fmla="*/ 9827832 w 12192000"/>
              <a:gd name="connsiteY885" fmla="*/ 3888802 h 6827006"/>
              <a:gd name="connsiteX886" fmla="*/ 9900707 w 12192000"/>
              <a:gd name="connsiteY886" fmla="*/ 3961274 h 6827006"/>
              <a:gd name="connsiteX887" fmla="*/ 10291164 w 12192000"/>
              <a:gd name="connsiteY887" fmla="*/ 3961274 h 6827006"/>
              <a:gd name="connsiteX888" fmla="*/ 10984086 w 12192000"/>
              <a:gd name="connsiteY888" fmla="*/ 4654202 h 6827006"/>
              <a:gd name="connsiteX889" fmla="*/ 11370755 w 12192000"/>
              <a:gd name="connsiteY889" fmla="*/ 4654202 h 6827006"/>
              <a:gd name="connsiteX890" fmla="*/ 12051184 w 12192000"/>
              <a:gd name="connsiteY890" fmla="*/ 5334652 h 6827006"/>
              <a:gd name="connsiteX891" fmla="*/ 12192000 w 12192000"/>
              <a:gd name="connsiteY891" fmla="*/ 5334652 h 6827006"/>
              <a:gd name="connsiteX892" fmla="*/ 12192000 w 12192000"/>
              <a:gd name="connsiteY892" fmla="*/ 5358004 h 6827006"/>
              <a:gd name="connsiteX893" fmla="*/ 12042495 w 12192000"/>
              <a:gd name="connsiteY893" fmla="*/ 5358004 h 6827006"/>
              <a:gd name="connsiteX894" fmla="*/ 11361524 w 12192000"/>
              <a:gd name="connsiteY894" fmla="*/ 4677001 h 6827006"/>
              <a:gd name="connsiteX895" fmla="*/ 10974313 w 12192000"/>
              <a:gd name="connsiteY895" fmla="*/ 4677001 h 6827006"/>
              <a:gd name="connsiteX896" fmla="*/ 10281386 w 12192000"/>
              <a:gd name="connsiteY896" fmla="*/ 3984627 h 6827006"/>
              <a:gd name="connsiteX897" fmla="*/ 9890931 w 12192000"/>
              <a:gd name="connsiteY897" fmla="*/ 3984627 h 6827006"/>
              <a:gd name="connsiteX898" fmla="*/ 9811592 w 12192000"/>
              <a:gd name="connsiteY898" fmla="*/ 3904850 h 6827006"/>
              <a:gd name="connsiteX899" fmla="*/ 9798627 w 12192000"/>
              <a:gd name="connsiteY899" fmla="*/ 3910200 h 6827006"/>
              <a:gd name="connsiteX900" fmla="*/ 9773690 w 12192000"/>
              <a:gd name="connsiteY900" fmla="*/ 3900083 h 6827006"/>
              <a:gd name="connsiteX901" fmla="*/ 9773690 w 12192000"/>
              <a:gd name="connsiteY901" fmla="*/ 3850988 h 6827006"/>
              <a:gd name="connsiteX902" fmla="*/ 9798627 w 12192000"/>
              <a:gd name="connsiteY902" fmla="*/ 3840875 h 6827006"/>
              <a:gd name="connsiteX903" fmla="*/ 8200054 w 12192000"/>
              <a:gd name="connsiteY903" fmla="*/ 3818350 h 6827006"/>
              <a:gd name="connsiteX904" fmla="*/ 8296779 w 12192000"/>
              <a:gd name="connsiteY904" fmla="*/ 3915034 h 6827006"/>
              <a:gd name="connsiteX905" fmla="*/ 8200054 w 12192000"/>
              <a:gd name="connsiteY905" fmla="*/ 4011727 h 6827006"/>
              <a:gd name="connsiteX906" fmla="*/ 8103383 w 12192000"/>
              <a:gd name="connsiteY906" fmla="*/ 3915034 h 6827006"/>
              <a:gd name="connsiteX907" fmla="*/ 8200054 w 12192000"/>
              <a:gd name="connsiteY907" fmla="*/ 3818350 h 6827006"/>
              <a:gd name="connsiteX908" fmla="*/ 9650371 w 12192000"/>
              <a:gd name="connsiteY908" fmla="*/ 3622054 h 6827006"/>
              <a:gd name="connsiteX909" fmla="*/ 10170180 w 12192000"/>
              <a:gd name="connsiteY909" fmla="*/ 3622054 h 6827006"/>
              <a:gd name="connsiteX910" fmla="*/ 11037611 w 12192000"/>
              <a:gd name="connsiteY910" fmla="*/ 4489104 h 6827006"/>
              <a:gd name="connsiteX911" fmla="*/ 11406978 w 12192000"/>
              <a:gd name="connsiteY911" fmla="*/ 4489104 h 6827006"/>
              <a:gd name="connsiteX912" fmla="*/ 12113625 w 12192000"/>
              <a:gd name="connsiteY912" fmla="*/ 5195441 h 6827006"/>
              <a:gd name="connsiteX913" fmla="*/ 12192000 w 12192000"/>
              <a:gd name="connsiteY913" fmla="*/ 5195441 h 6827006"/>
              <a:gd name="connsiteX914" fmla="*/ 12192000 w 12192000"/>
              <a:gd name="connsiteY914" fmla="*/ 5218243 h 6827006"/>
              <a:gd name="connsiteX915" fmla="*/ 12103849 w 12192000"/>
              <a:gd name="connsiteY915" fmla="*/ 5218243 h 6827006"/>
              <a:gd name="connsiteX916" fmla="*/ 11397204 w 12192000"/>
              <a:gd name="connsiteY916" fmla="*/ 4512449 h 6827006"/>
              <a:gd name="connsiteX917" fmla="*/ 11027834 w 12192000"/>
              <a:gd name="connsiteY917" fmla="*/ 4512449 h 6827006"/>
              <a:gd name="connsiteX918" fmla="*/ 10160401 w 12192000"/>
              <a:gd name="connsiteY918" fmla="*/ 3645399 h 6827006"/>
              <a:gd name="connsiteX919" fmla="*/ 9660150 w 12192000"/>
              <a:gd name="connsiteY919" fmla="*/ 3645399 h 6827006"/>
              <a:gd name="connsiteX920" fmla="*/ 9536054 w 12192000"/>
              <a:gd name="connsiteY920" fmla="*/ 3769427 h 6827006"/>
              <a:gd name="connsiteX921" fmla="*/ 9541196 w 12192000"/>
              <a:gd name="connsiteY921" fmla="*/ 3781906 h 6827006"/>
              <a:gd name="connsiteX922" fmla="*/ 9531149 w 12192000"/>
              <a:gd name="connsiteY922" fmla="*/ 3806278 h 6827006"/>
              <a:gd name="connsiteX923" fmla="*/ 9482377 w 12192000"/>
              <a:gd name="connsiteY923" fmla="*/ 3806278 h 6827006"/>
              <a:gd name="connsiteX924" fmla="*/ 9482377 w 12192000"/>
              <a:gd name="connsiteY924" fmla="*/ 3757530 h 6827006"/>
              <a:gd name="connsiteX925" fmla="*/ 9506564 w 12192000"/>
              <a:gd name="connsiteY925" fmla="*/ 3747489 h 6827006"/>
              <a:gd name="connsiteX926" fmla="*/ 9519889 w 12192000"/>
              <a:gd name="connsiteY926" fmla="*/ 3752931 h 6827006"/>
              <a:gd name="connsiteX927" fmla="*/ 8791057 w 12192000"/>
              <a:gd name="connsiteY927" fmla="*/ 3619660 h 6827006"/>
              <a:gd name="connsiteX928" fmla="*/ 8815824 w 12192000"/>
              <a:gd name="connsiteY928" fmla="*/ 3629884 h 6827006"/>
              <a:gd name="connsiteX929" fmla="*/ 8821490 w 12192000"/>
              <a:gd name="connsiteY929" fmla="*/ 3643594 h 6827006"/>
              <a:gd name="connsiteX930" fmla="*/ 8970250 w 12192000"/>
              <a:gd name="connsiteY930" fmla="*/ 3643594 h 6827006"/>
              <a:gd name="connsiteX931" fmla="*/ 9338540 w 12192000"/>
              <a:gd name="connsiteY931" fmla="*/ 4011168 h 6827006"/>
              <a:gd name="connsiteX932" fmla="*/ 9338540 w 12192000"/>
              <a:gd name="connsiteY932" fmla="*/ 4310868 h 6827006"/>
              <a:gd name="connsiteX933" fmla="*/ 9706291 w 12192000"/>
              <a:gd name="connsiteY933" fmla="*/ 4678401 h 6827006"/>
              <a:gd name="connsiteX934" fmla="*/ 10041988 w 12192000"/>
              <a:gd name="connsiteY934" fmla="*/ 4678401 h 6827006"/>
              <a:gd name="connsiteX935" fmla="*/ 10698715 w 12192000"/>
              <a:gd name="connsiteY935" fmla="*/ 5334808 h 6827006"/>
              <a:gd name="connsiteX936" fmla="*/ 11237566 w 12192000"/>
              <a:gd name="connsiteY936" fmla="*/ 5334808 h 6827006"/>
              <a:gd name="connsiteX937" fmla="*/ 11900276 w 12192000"/>
              <a:gd name="connsiteY937" fmla="*/ 5997733 h 6827006"/>
              <a:gd name="connsiteX938" fmla="*/ 12192000 w 12192000"/>
              <a:gd name="connsiteY938" fmla="*/ 5997733 h 6827006"/>
              <a:gd name="connsiteX939" fmla="*/ 12192000 w 12192000"/>
              <a:gd name="connsiteY939" fmla="*/ 6020535 h 6827006"/>
              <a:gd name="connsiteX940" fmla="*/ 11890498 w 12192000"/>
              <a:gd name="connsiteY940" fmla="*/ 6020535 h 6827006"/>
              <a:gd name="connsiteX941" fmla="*/ 11227789 w 12192000"/>
              <a:gd name="connsiteY941" fmla="*/ 5358155 h 6827006"/>
              <a:gd name="connsiteX942" fmla="*/ 10689480 w 12192000"/>
              <a:gd name="connsiteY942" fmla="*/ 5358155 h 6827006"/>
              <a:gd name="connsiteX943" fmla="*/ 10032754 w 12192000"/>
              <a:gd name="connsiteY943" fmla="*/ 4701205 h 6827006"/>
              <a:gd name="connsiteX944" fmla="*/ 9696517 w 12192000"/>
              <a:gd name="connsiteY944" fmla="*/ 4701205 h 6827006"/>
              <a:gd name="connsiteX945" fmla="*/ 9315184 w 12192000"/>
              <a:gd name="connsiteY945" fmla="*/ 4320095 h 6827006"/>
              <a:gd name="connsiteX946" fmla="*/ 9315184 w 12192000"/>
              <a:gd name="connsiteY946" fmla="*/ 4020943 h 6827006"/>
              <a:gd name="connsiteX947" fmla="*/ 8960471 w 12192000"/>
              <a:gd name="connsiteY947" fmla="*/ 3666945 h 6827006"/>
              <a:gd name="connsiteX948" fmla="*/ 8820771 w 12192000"/>
              <a:gd name="connsiteY948" fmla="*/ 3666945 h 6827006"/>
              <a:gd name="connsiteX949" fmla="*/ 8815824 w 12192000"/>
              <a:gd name="connsiteY949" fmla="*/ 3678453 h 6827006"/>
              <a:gd name="connsiteX950" fmla="*/ 8791057 w 12192000"/>
              <a:gd name="connsiteY950" fmla="*/ 3688544 h 6827006"/>
              <a:gd name="connsiteX951" fmla="*/ 8757138 w 12192000"/>
              <a:gd name="connsiteY951" fmla="*/ 3654640 h 6827006"/>
              <a:gd name="connsiteX952" fmla="*/ 8791057 w 12192000"/>
              <a:gd name="connsiteY952" fmla="*/ 3619660 h 6827006"/>
              <a:gd name="connsiteX953" fmla="*/ 8464042 w 12192000"/>
              <a:gd name="connsiteY953" fmla="*/ 3585557 h 6827006"/>
              <a:gd name="connsiteX954" fmla="*/ 8390010 w 12192000"/>
              <a:gd name="connsiteY954" fmla="*/ 3658884 h 6827006"/>
              <a:gd name="connsiteX955" fmla="*/ 8464042 w 12192000"/>
              <a:gd name="connsiteY955" fmla="*/ 3733299 h 6827006"/>
              <a:gd name="connsiteX956" fmla="*/ 8536990 w 12192000"/>
              <a:gd name="connsiteY956" fmla="*/ 3658884 h 6827006"/>
              <a:gd name="connsiteX957" fmla="*/ 8464042 w 12192000"/>
              <a:gd name="connsiteY957" fmla="*/ 3585557 h 6827006"/>
              <a:gd name="connsiteX958" fmla="*/ 8200054 w 12192000"/>
              <a:gd name="connsiteY958" fmla="*/ 3585557 h 6827006"/>
              <a:gd name="connsiteX959" fmla="*/ 8126749 w 12192000"/>
              <a:gd name="connsiteY959" fmla="*/ 3658884 h 6827006"/>
              <a:gd name="connsiteX960" fmla="*/ 8200054 w 12192000"/>
              <a:gd name="connsiteY960" fmla="*/ 3733299 h 6827006"/>
              <a:gd name="connsiteX961" fmla="*/ 8273414 w 12192000"/>
              <a:gd name="connsiteY961" fmla="*/ 3658884 h 6827006"/>
              <a:gd name="connsiteX962" fmla="*/ 8200054 w 12192000"/>
              <a:gd name="connsiteY962" fmla="*/ 3585557 h 6827006"/>
              <a:gd name="connsiteX963" fmla="*/ 8464042 w 12192000"/>
              <a:gd name="connsiteY963" fmla="*/ 3562199 h 6827006"/>
              <a:gd name="connsiteX964" fmla="*/ 8560224 w 12192000"/>
              <a:gd name="connsiteY964" fmla="*/ 3658884 h 6827006"/>
              <a:gd name="connsiteX965" fmla="*/ 8464042 w 12192000"/>
              <a:gd name="connsiteY965" fmla="*/ 3755564 h 6827006"/>
              <a:gd name="connsiteX966" fmla="*/ 8366774 w 12192000"/>
              <a:gd name="connsiteY966" fmla="*/ 3658884 h 6827006"/>
              <a:gd name="connsiteX967" fmla="*/ 8464042 w 12192000"/>
              <a:gd name="connsiteY967" fmla="*/ 3562199 h 6827006"/>
              <a:gd name="connsiteX968" fmla="*/ 8200054 w 12192000"/>
              <a:gd name="connsiteY968" fmla="*/ 3562199 h 6827006"/>
              <a:gd name="connsiteX969" fmla="*/ 8296780 w 12192000"/>
              <a:gd name="connsiteY969" fmla="*/ 3658884 h 6827006"/>
              <a:gd name="connsiteX970" fmla="*/ 8200054 w 12192000"/>
              <a:gd name="connsiteY970" fmla="*/ 3755564 h 6827006"/>
              <a:gd name="connsiteX971" fmla="*/ 8103383 w 12192000"/>
              <a:gd name="connsiteY971" fmla="*/ 3658884 h 6827006"/>
              <a:gd name="connsiteX972" fmla="*/ 8200054 w 12192000"/>
              <a:gd name="connsiteY972" fmla="*/ 3562199 h 6827006"/>
              <a:gd name="connsiteX973" fmla="*/ 10115382 w 12192000"/>
              <a:gd name="connsiteY973" fmla="*/ 3430526 h 6827006"/>
              <a:gd name="connsiteX974" fmla="*/ 10140131 w 12192000"/>
              <a:gd name="connsiteY974" fmla="*/ 3440873 h 6827006"/>
              <a:gd name="connsiteX975" fmla="*/ 10145906 w 12192000"/>
              <a:gd name="connsiteY975" fmla="*/ 3454468 h 6827006"/>
              <a:gd name="connsiteX976" fmla="*/ 10253414 w 12192000"/>
              <a:gd name="connsiteY976" fmla="*/ 3454468 h 6827006"/>
              <a:gd name="connsiteX977" fmla="*/ 11110151 w 12192000"/>
              <a:gd name="connsiteY977" fmla="*/ 4310657 h 6827006"/>
              <a:gd name="connsiteX978" fmla="*/ 11653982 w 12192000"/>
              <a:gd name="connsiteY978" fmla="*/ 4310657 h 6827006"/>
              <a:gd name="connsiteX979" fmla="*/ 11717008 w 12192000"/>
              <a:gd name="connsiteY979" fmla="*/ 4373673 h 6827006"/>
              <a:gd name="connsiteX980" fmla="*/ 11717008 w 12192000"/>
              <a:gd name="connsiteY980" fmla="*/ 4582270 h 6827006"/>
              <a:gd name="connsiteX981" fmla="*/ 12154876 w 12192000"/>
              <a:gd name="connsiteY981" fmla="*/ 5021213 h 6827006"/>
              <a:gd name="connsiteX982" fmla="*/ 12192000 w 12192000"/>
              <a:gd name="connsiteY982" fmla="*/ 5021213 h 6827006"/>
              <a:gd name="connsiteX983" fmla="*/ 12192000 w 12192000"/>
              <a:gd name="connsiteY983" fmla="*/ 5043486 h 6827006"/>
              <a:gd name="connsiteX984" fmla="*/ 12145095 w 12192000"/>
              <a:gd name="connsiteY984" fmla="*/ 5043486 h 6827006"/>
              <a:gd name="connsiteX985" fmla="*/ 11693640 w 12192000"/>
              <a:gd name="connsiteY985" fmla="*/ 4591506 h 6827006"/>
              <a:gd name="connsiteX986" fmla="*/ 11693640 w 12192000"/>
              <a:gd name="connsiteY986" fmla="*/ 4382904 h 6827006"/>
              <a:gd name="connsiteX987" fmla="*/ 11644203 w 12192000"/>
              <a:gd name="connsiteY987" fmla="*/ 4334017 h 6827006"/>
              <a:gd name="connsiteX988" fmla="*/ 11100374 w 12192000"/>
              <a:gd name="connsiteY988" fmla="*/ 4334017 h 6827006"/>
              <a:gd name="connsiteX989" fmla="*/ 10243636 w 12192000"/>
              <a:gd name="connsiteY989" fmla="*/ 3477832 h 6827006"/>
              <a:gd name="connsiteX990" fmla="*/ 10145119 w 12192000"/>
              <a:gd name="connsiteY990" fmla="*/ 3477832 h 6827006"/>
              <a:gd name="connsiteX991" fmla="*/ 10140131 w 12192000"/>
              <a:gd name="connsiteY991" fmla="*/ 3489543 h 6827006"/>
              <a:gd name="connsiteX992" fmla="*/ 10115382 w 12192000"/>
              <a:gd name="connsiteY992" fmla="*/ 3499424 h 6827006"/>
              <a:gd name="connsiteX993" fmla="*/ 10079180 w 12192000"/>
              <a:gd name="connsiteY993" fmla="*/ 3465241 h 6827006"/>
              <a:gd name="connsiteX994" fmla="*/ 10115382 w 12192000"/>
              <a:gd name="connsiteY994" fmla="*/ 3430526 h 6827006"/>
              <a:gd name="connsiteX995" fmla="*/ 8464042 w 12192000"/>
              <a:gd name="connsiteY995" fmla="*/ 3322688 h 6827006"/>
              <a:gd name="connsiteX996" fmla="*/ 8390010 w 12192000"/>
              <a:gd name="connsiteY996" fmla="*/ 3395810 h 6827006"/>
              <a:gd name="connsiteX997" fmla="*/ 8464042 w 12192000"/>
              <a:gd name="connsiteY997" fmla="*/ 3468937 h 6827006"/>
              <a:gd name="connsiteX998" fmla="*/ 8536990 w 12192000"/>
              <a:gd name="connsiteY998" fmla="*/ 3395810 h 6827006"/>
              <a:gd name="connsiteX999" fmla="*/ 8464042 w 12192000"/>
              <a:gd name="connsiteY999" fmla="*/ 3322688 h 6827006"/>
              <a:gd name="connsiteX1000" fmla="*/ 9816885 w 12192000"/>
              <a:gd name="connsiteY1000" fmla="*/ 3298859 h 6827006"/>
              <a:gd name="connsiteX1001" fmla="*/ 10333382 w 12192000"/>
              <a:gd name="connsiteY1001" fmla="*/ 3298859 h 6827006"/>
              <a:gd name="connsiteX1002" fmla="*/ 11184976 w 12192000"/>
              <a:gd name="connsiteY1002" fmla="*/ 4150145 h 6827006"/>
              <a:gd name="connsiteX1003" fmla="*/ 11748738 w 12192000"/>
              <a:gd name="connsiteY1003" fmla="*/ 4150145 h 6827006"/>
              <a:gd name="connsiteX1004" fmla="*/ 11874732 w 12192000"/>
              <a:gd name="connsiteY1004" fmla="*/ 4275471 h 6827006"/>
              <a:gd name="connsiteX1005" fmla="*/ 11874732 w 12192000"/>
              <a:gd name="connsiteY1005" fmla="*/ 4532086 h 6827006"/>
              <a:gd name="connsiteX1006" fmla="*/ 12192000 w 12192000"/>
              <a:gd name="connsiteY1006" fmla="*/ 4849006 h 6827006"/>
              <a:gd name="connsiteX1007" fmla="*/ 12192000 w 12192000"/>
              <a:gd name="connsiteY1007" fmla="*/ 4882104 h 6827006"/>
              <a:gd name="connsiteX1008" fmla="*/ 11851378 w 12192000"/>
              <a:gd name="connsiteY1008" fmla="*/ 4541843 h 6827006"/>
              <a:gd name="connsiteX1009" fmla="*/ 11851378 w 12192000"/>
              <a:gd name="connsiteY1009" fmla="*/ 4284690 h 6827006"/>
              <a:gd name="connsiteX1010" fmla="*/ 11738963 w 12192000"/>
              <a:gd name="connsiteY1010" fmla="*/ 4172388 h 6827006"/>
              <a:gd name="connsiteX1011" fmla="*/ 11175198 w 12192000"/>
              <a:gd name="connsiteY1011" fmla="*/ 4172388 h 6827006"/>
              <a:gd name="connsiteX1012" fmla="*/ 10323607 w 12192000"/>
              <a:gd name="connsiteY1012" fmla="*/ 3321645 h 6827006"/>
              <a:gd name="connsiteX1013" fmla="*/ 9826658 w 12192000"/>
              <a:gd name="connsiteY1013" fmla="*/ 3321645 h 6827006"/>
              <a:gd name="connsiteX1014" fmla="*/ 9743562 w 12192000"/>
              <a:gd name="connsiteY1014" fmla="*/ 3404654 h 6827006"/>
              <a:gd name="connsiteX1015" fmla="*/ 9630706 w 12192000"/>
              <a:gd name="connsiteY1015" fmla="*/ 3404654 h 6827006"/>
              <a:gd name="connsiteX1016" fmla="*/ 9625144 w 12192000"/>
              <a:gd name="connsiteY1016" fmla="*/ 3417515 h 6827006"/>
              <a:gd name="connsiteX1017" fmla="*/ 9599912 w 12192000"/>
              <a:gd name="connsiteY1017" fmla="*/ 3427602 h 6827006"/>
              <a:gd name="connsiteX1018" fmla="*/ 9564253 w 12192000"/>
              <a:gd name="connsiteY1018" fmla="*/ 3393422 h 6827006"/>
              <a:gd name="connsiteX1019" fmla="*/ 9599912 w 12192000"/>
              <a:gd name="connsiteY1019" fmla="*/ 3358705 h 6827006"/>
              <a:gd name="connsiteX1020" fmla="*/ 9625144 w 12192000"/>
              <a:gd name="connsiteY1020" fmla="*/ 3368851 h 6827006"/>
              <a:gd name="connsiteX1021" fmla="*/ 9630438 w 12192000"/>
              <a:gd name="connsiteY1021" fmla="*/ 3381324 h 6827006"/>
              <a:gd name="connsiteX1022" fmla="*/ 9733786 w 12192000"/>
              <a:gd name="connsiteY1022" fmla="*/ 3381324 h 6827006"/>
              <a:gd name="connsiteX1023" fmla="*/ 8464042 w 12192000"/>
              <a:gd name="connsiteY1023" fmla="*/ 3298859 h 6827006"/>
              <a:gd name="connsiteX1024" fmla="*/ 8560226 w 12192000"/>
              <a:gd name="connsiteY1024" fmla="*/ 3395810 h 6827006"/>
              <a:gd name="connsiteX1025" fmla="*/ 8464042 w 12192000"/>
              <a:gd name="connsiteY1025" fmla="*/ 3492233 h 6827006"/>
              <a:gd name="connsiteX1026" fmla="*/ 8366775 w 12192000"/>
              <a:gd name="connsiteY1026" fmla="*/ 3395810 h 6827006"/>
              <a:gd name="connsiteX1027" fmla="*/ 8464042 w 12192000"/>
              <a:gd name="connsiteY1027" fmla="*/ 3298859 h 6827006"/>
              <a:gd name="connsiteX1028" fmla="*/ 11587746 w 12192000"/>
              <a:gd name="connsiteY1028" fmla="*/ 3193521 h 6827006"/>
              <a:gd name="connsiteX1029" fmla="*/ 11612976 w 12192000"/>
              <a:gd name="connsiteY1029" fmla="*/ 3203682 h 6827006"/>
              <a:gd name="connsiteX1030" fmla="*/ 11618448 w 12192000"/>
              <a:gd name="connsiteY1030" fmla="*/ 3216431 h 6827006"/>
              <a:gd name="connsiteX1031" fmla="*/ 11687743 w 12192000"/>
              <a:gd name="connsiteY1031" fmla="*/ 3216431 h 6827006"/>
              <a:gd name="connsiteX1032" fmla="*/ 11771394 w 12192000"/>
              <a:gd name="connsiteY1032" fmla="*/ 3301266 h 6827006"/>
              <a:gd name="connsiteX1033" fmla="*/ 12192000 w 12192000"/>
              <a:gd name="connsiteY1033" fmla="*/ 3301266 h 6827006"/>
              <a:gd name="connsiteX1034" fmla="*/ 12192000 w 12192000"/>
              <a:gd name="connsiteY1034" fmla="*/ 3324648 h 6827006"/>
              <a:gd name="connsiteX1035" fmla="*/ 11761618 w 12192000"/>
              <a:gd name="connsiteY1035" fmla="*/ 3324648 h 6827006"/>
              <a:gd name="connsiteX1036" fmla="*/ 11677964 w 12192000"/>
              <a:gd name="connsiteY1036" fmla="*/ 3239812 h 6827006"/>
              <a:gd name="connsiteX1037" fmla="*/ 11618312 w 12192000"/>
              <a:gd name="connsiteY1037" fmla="*/ 3239812 h 6827006"/>
              <a:gd name="connsiteX1038" fmla="*/ 11612976 w 12192000"/>
              <a:gd name="connsiteY1038" fmla="*/ 3252248 h 6827006"/>
              <a:gd name="connsiteX1039" fmla="*/ 11587746 w 12192000"/>
              <a:gd name="connsiteY1039" fmla="*/ 3262409 h 6827006"/>
              <a:gd name="connsiteX1040" fmla="*/ 11552099 w 12192000"/>
              <a:gd name="connsiteY1040" fmla="*/ 3227968 h 6827006"/>
              <a:gd name="connsiteX1041" fmla="*/ 11587746 w 12192000"/>
              <a:gd name="connsiteY1041" fmla="*/ 3193521 h 6827006"/>
              <a:gd name="connsiteX1042" fmla="*/ 12010979 w 12192000"/>
              <a:gd name="connsiteY1042" fmla="*/ 3069029 h 6827006"/>
              <a:gd name="connsiteX1043" fmla="*/ 12034808 w 12192000"/>
              <a:gd name="connsiteY1043" fmla="*/ 3079447 h 6827006"/>
              <a:gd name="connsiteX1044" fmla="*/ 12040230 w 12192000"/>
              <a:gd name="connsiteY1044" fmla="*/ 3092994 h 6827006"/>
              <a:gd name="connsiteX1045" fmla="*/ 12192000 w 12192000"/>
              <a:gd name="connsiteY1045" fmla="*/ 3092994 h 6827006"/>
              <a:gd name="connsiteX1046" fmla="*/ 12192000 w 12192000"/>
              <a:gd name="connsiteY1046" fmla="*/ 3116368 h 6827006"/>
              <a:gd name="connsiteX1047" fmla="*/ 12040215 w 12192000"/>
              <a:gd name="connsiteY1047" fmla="*/ 3116368 h 6827006"/>
              <a:gd name="connsiteX1048" fmla="*/ 12034808 w 12192000"/>
              <a:gd name="connsiteY1048" fmla="*/ 3129889 h 6827006"/>
              <a:gd name="connsiteX1049" fmla="*/ 12010979 w 12192000"/>
              <a:gd name="connsiteY1049" fmla="*/ 3140305 h 6827006"/>
              <a:gd name="connsiteX1050" fmla="*/ 11975983 w 12192000"/>
              <a:gd name="connsiteY1050" fmla="*/ 3104668 h 6827006"/>
              <a:gd name="connsiteX1051" fmla="*/ 12010979 w 12192000"/>
              <a:gd name="connsiteY1051" fmla="*/ 3069029 h 6827006"/>
              <a:gd name="connsiteX1052" fmla="*/ 8464042 w 12192000"/>
              <a:gd name="connsiteY1052" fmla="*/ 3059347 h 6827006"/>
              <a:gd name="connsiteX1053" fmla="*/ 8390010 w 12192000"/>
              <a:gd name="connsiteY1053" fmla="*/ 3131934 h 6827006"/>
              <a:gd name="connsiteX1054" fmla="*/ 8464042 w 12192000"/>
              <a:gd name="connsiteY1054" fmla="*/ 3205600 h 6827006"/>
              <a:gd name="connsiteX1055" fmla="*/ 8536992 w 12192000"/>
              <a:gd name="connsiteY1055" fmla="*/ 3131934 h 6827006"/>
              <a:gd name="connsiteX1056" fmla="*/ 8464042 w 12192000"/>
              <a:gd name="connsiteY1056" fmla="*/ 3059347 h 6827006"/>
              <a:gd name="connsiteX1057" fmla="*/ 8464042 w 12192000"/>
              <a:gd name="connsiteY1057" fmla="*/ 3035513 h 6827006"/>
              <a:gd name="connsiteX1058" fmla="*/ 8560228 w 12192000"/>
              <a:gd name="connsiteY1058" fmla="*/ 3131934 h 6827006"/>
              <a:gd name="connsiteX1059" fmla="*/ 8464042 w 12192000"/>
              <a:gd name="connsiteY1059" fmla="*/ 3228886 h 6827006"/>
              <a:gd name="connsiteX1060" fmla="*/ 8366775 w 12192000"/>
              <a:gd name="connsiteY1060" fmla="*/ 3131934 h 6827006"/>
              <a:gd name="connsiteX1061" fmla="*/ 8464042 w 12192000"/>
              <a:gd name="connsiteY1061" fmla="*/ 3035513 h 6827006"/>
              <a:gd name="connsiteX1062" fmla="*/ 11308640 w 12192000"/>
              <a:gd name="connsiteY1062" fmla="*/ 2991800 h 6827006"/>
              <a:gd name="connsiteX1063" fmla="*/ 11686236 w 12192000"/>
              <a:gd name="connsiteY1063" fmla="*/ 2991800 h 6827006"/>
              <a:gd name="connsiteX1064" fmla="*/ 11794344 w 12192000"/>
              <a:gd name="connsiteY1064" fmla="*/ 3099227 h 6827006"/>
              <a:gd name="connsiteX1065" fmla="*/ 11794344 w 12192000"/>
              <a:gd name="connsiteY1065" fmla="*/ 3199060 h 6827006"/>
              <a:gd name="connsiteX1066" fmla="*/ 11841610 w 12192000"/>
              <a:gd name="connsiteY1066" fmla="*/ 3245717 h 6827006"/>
              <a:gd name="connsiteX1067" fmla="*/ 12124654 w 12192000"/>
              <a:gd name="connsiteY1067" fmla="*/ 3245717 h 6827006"/>
              <a:gd name="connsiteX1068" fmla="*/ 12191482 w 12192000"/>
              <a:gd name="connsiteY1068" fmla="*/ 3179522 h 6827006"/>
              <a:gd name="connsiteX1069" fmla="*/ 12192000 w 12192000"/>
              <a:gd name="connsiteY1069" fmla="*/ 3179522 h 6827006"/>
              <a:gd name="connsiteX1070" fmla="*/ 12192000 w 12192000"/>
              <a:gd name="connsiteY1070" fmla="*/ 3211636 h 6827006"/>
              <a:gd name="connsiteX1071" fmla="*/ 12134434 w 12192000"/>
              <a:gd name="connsiteY1071" fmla="*/ 3269587 h 6827006"/>
              <a:gd name="connsiteX1072" fmla="*/ 11831831 w 12192000"/>
              <a:gd name="connsiteY1072" fmla="*/ 3269587 h 6827006"/>
              <a:gd name="connsiteX1073" fmla="*/ 11770988 w 12192000"/>
              <a:gd name="connsiteY1073" fmla="*/ 3208819 h 6827006"/>
              <a:gd name="connsiteX1074" fmla="*/ 11770988 w 12192000"/>
              <a:gd name="connsiteY1074" fmla="*/ 3108453 h 6827006"/>
              <a:gd name="connsiteX1075" fmla="*/ 11676996 w 12192000"/>
              <a:gd name="connsiteY1075" fmla="*/ 3015133 h 6827006"/>
              <a:gd name="connsiteX1076" fmla="*/ 11318421 w 12192000"/>
              <a:gd name="connsiteY1076" fmla="*/ 3015133 h 6827006"/>
              <a:gd name="connsiteX1077" fmla="*/ 11281471 w 12192000"/>
              <a:gd name="connsiteY1077" fmla="*/ 3052696 h 6827006"/>
              <a:gd name="connsiteX1078" fmla="*/ 11287108 w 12192000"/>
              <a:gd name="connsiteY1078" fmla="*/ 3066368 h 6827006"/>
              <a:gd name="connsiteX1079" fmla="*/ 11276987 w 12192000"/>
              <a:gd name="connsiteY1079" fmla="*/ 3090918 h 6827006"/>
              <a:gd name="connsiteX1080" fmla="*/ 11227875 w 12192000"/>
              <a:gd name="connsiteY1080" fmla="*/ 3090918 h 6827006"/>
              <a:gd name="connsiteX1081" fmla="*/ 11227875 w 12192000"/>
              <a:gd name="connsiteY1081" fmla="*/ 3041821 h 6827006"/>
              <a:gd name="connsiteX1082" fmla="*/ 11252635 w 12192000"/>
              <a:gd name="connsiteY1082" fmla="*/ 3031704 h 6827006"/>
              <a:gd name="connsiteX1083" fmla="*/ 11264220 w 12192000"/>
              <a:gd name="connsiteY1083" fmla="*/ 3036514 h 6827006"/>
              <a:gd name="connsiteX1084" fmla="*/ 10013618 w 12192000"/>
              <a:gd name="connsiteY1084" fmla="*/ 2963691 h 6827006"/>
              <a:gd name="connsiteX1085" fmla="*/ 10243355 w 12192000"/>
              <a:gd name="connsiteY1085" fmla="*/ 2963691 h 6827006"/>
              <a:gd name="connsiteX1086" fmla="*/ 11256769 w 12192000"/>
              <a:gd name="connsiteY1086" fmla="*/ 3976677 h 6827006"/>
              <a:gd name="connsiteX1087" fmla="*/ 11856904 w 12192000"/>
              <a:gd name="connsiteY1087" fmla="*/ 3976677 h 6827006"/>
              <a:gd name="connsiteX1088" fmla="*/ 12025806 w 12192000"/>
              <a:gd name="connsiteY1088" fmla="*/ 4145964 h 6827006"/>
              <a:gd name="connsiteX1089" fmla="*/ 12025806 w 12192000"/>
              <a:gd name="connsiteY1089" fmla="*/ 4447065 h 6827006"/>
              <a:gd name="connsiteX1090" fmla="*/ 12192000 w 12192000"/>
              <a:gd name="connsiteY1090" fmla="*/ 4612702 h 6827006"/>
              <a:gd name="connsiteX1091" fmla="*/ 12192000 w 12192000"/>
              <a:gd name="connsiteY1091" fmla="*/ 4645770 h 6827006"/>
              <a:gd name="connsiteX1092" fmla="*/ 12002447 w 12192000"/>
              <a:gd name="connsiteY1092" fmla="*/ 4456833 h 6827006"/>
              <a:gd name="connsiteX1093" fmla="*/ 12002447 w 12192000"/>
              <a:gd name="connsiteY1093" fmla="*/ 4154649 h 6827006"/>
              <a:gd name="connsiteX1094" fmla="*/ 11847132 w 12192000"/>
              <a:gd name="connsiteY1094" fmla="*/ 4000008 h 6827006"/>
              <a:gd name="connsiteX1095" fmla="*/ 11247538 w 12192000"/>
              <a:gd name="connsiteY1095" fmla="*/ 4000008 h 6827006"/>
              <a:gd name="connsiteX1096" fmla="*/ 10233579 w 12192000"/>
              <a:gd name="connsiteY1096" fmla="*/ 2986482 h 6827006"/>
              <a:gd name="connsiteX1097" fmla="*/ 10022852 w 12192000"/>
              <a:gd name="connsiteY1097" fmla="*/ 2986482 h 6827006"/>
              <a:gd name="connsiteX1098" fmla="*/ 9899484 w 12192000"/>
              <a:gd name="connsiteY1098" fmla="*/ 3110190 h 6827006"/>
              <a:gd name="connsiteX1099" fmla="*/ 9905213 w 12192000"/>
              <a:gd name="connsiteY1099" fmla="*/ 3124302 h 6827006"/>
              <a:gd name="connsiteX1100" fmla="*/ 9895095 w 12192000"/>
              <a:gd name="connsiteY1100" fmla="*/ 3148818 h 6827006"/>
              <a:gd name="connsiteX1101" fmla="*/ 9845983 w 12192000"/>
              <a:gd name="connsiteY1101" fmla="*/ 3148818 h 6827006"/>
              <a:gd name="connsiteX1102" fmla="*/ 9845983 w 12192000"/>
              <a:gd name="connsiteY1102" fmla="*/ 3099372 h 6827006"/>
              <a:gd name="connsiteX1103" fmla="*/ 9870336 w 12192000"/>
              <a:gd name="connsiteY1103" fmla="*/ 3089185 h 6827006"/>
              <a:gd name="connsiteX1104" fmla="*/ 9882526 w 12192000"/>
              <a:gd name="connsiteY1104" fmla="*/ 3094205 h 6827006"/>
              <a:gd name="connsiteX1105" fmla="*/ 11186031 w 12192000"/>
              <a:gd name="connsiteY1105" fmla="*/ 2906235 h 6827006"/>
              <a:gd name="connsiteX1106" fmla="*/ 11210797 w 12192000"/>
              <a:gd name="connsiteY1106" fmla="*/ 2916649 h 6827006"/>
              <a:gd name="connsiteX1107" fmla="*/ 11216278 w 12192000"/>
              <a:gd name="connsiteY1107" fmla="*/ 2930167 h 6827006"/>
              <a:gd name="connsiteX1108" fmla="*/ 12192000 w 12192000"/>
              <a:gd name="connsiteY1108" fmla="*/ 2930167 h 6827006"/>
              <a:gd name="connsiteX1109" fmla="*/ 12192000 w 12192000"/>
              <a:gd name="connsiteY1109" fmla="*/ 2953573 h 6827006"/>
              <a:gd name="connsiteX1110" fmla="*/ 11216280 w 12192000"/>
              <a:gd name="connsiteY1110" fmla="*/ 2953573 h 6827006"/>
              <a:gd name="connsiteX1111" fmla="*/ 11210797 w 12192000"/>
              <a:gd name="connsiteY1111" fmla="*/ 2967091 h 6827006"/>
              <a:gd name="connsiteX1112" fmla="*/ 11186031 w 12192000"/>
              <a:gd name="connsiteY1112" fmla="*/ 2977507 h 6827006"/>
              <a:gd name="connsiteX1113" fmla="*/ 11152114 w 12192000"/>
              <a:gd name="connsiteY1113" fmla="*/ 2941877 h 6827006"/>
              <a:gd name="connsiteX1114" fmla="*/ 11186031 w 12192000"/>
              <a:gd name="connsiteY1114" fmla="*/ 2906235 h 6827006"/>
              <a:gd name="connsiteX1115" fmla="*/ 9902438 w 12192000"/>
              <a:gd name="connsiteY1115" fmla="*/ 2812879 h 6827006"/>
              <a:gd name="connsiteX1116" fmla="*/ 10339610 w 12192000"/>
              <a:gd name="connsiteY1116" fmla="*/ 2812879 h 6827006"/>
              <a:gd name="connsiteX1117" fmla="*/ 11343192 w 12192000"/>
              <a:gd name="connsiteY1117" fmla="*/ 3815853 h 6827006"/>
              <a:gd name="connsiteX1118" fmla="*/ 12025286 w 12192000"/>
              <a:gd name="connsiteY1118" fmla="*/ 3815853 h 6827006"/>
              <a:gd name="connsiteX1119" fmla="*/ 12190928 w 12192000"/>
              <a:gd name="connsiteY1119" fmla="*/ 3981938 h 6827006"/>
              <a:gd name="connsiteX1120" fmla="*/ 12190928 w 12192000"/>
              <a:gd name="connsiteY1120" fmla="*/ 4394405 h 6827006"/>
              <a:gd name="connsiteX1121" fmla="*/ 12192000 w 12192000"/>
              <a:gd name="connsiteY1121" fmla="*/ 4395468 h 6827006"/>
              <a:gd name="connsiteX1122" fmla="*/ 12192000 w 12192000"/>
              <a:gd name="connsiteY1122" fmla="*/ 4428409 h 6827006"/>
              <a:gd name="connsiteX1123" fmla="*/ 12167574 w 12192000"/>
              <a:gd name="connsiteY1123" fmla="*/ 4404170 h 6827006"/>
              <a:gd name="connsiteX1124" fmla="*/ 12167574 w 12192000"/>
              <a:gd name="connsiteY1124" fmla="*/ 3991705 h 6827006"/>
              <a:gd name="connsiteX1125" fmla="*/ 12016051 w 12192000"/>
              <a:gd name="connsiteY1125" fmla="*/ 3839187 h 6827006"/>
              <a:gd name="connsiteX1126" fmla="*/ 11333417 w 12192000"/>
              <a:gd name="connsiteY1126" fmla="*/ 3839187 h 6827006"/>
              <a:gd name="connsiteX1127" fmla="*/ 10329833 w 12192000"/>
              <a:gd name="connsiteY1127" fmla="*/ 2836216 h 6827006"/>
              <a:gd name="connsiteX1128" fmla="*/ 9911130 w 12192000"/>
              <a:gd name="connsiteY1128" fmla="*/ 2836216 h 6827006"/>
              <a:gd name="connsiteX1129" fmla="*/ 9748211 w 12192000"/>
              <a:gd name="connsiteY1129" fmla="*/ 3000118 h 6827006"/>
              <a:gd name="connsiteX1130" fmla="*/ 9540753 w 12192000"/>
              <a:gd name="connsiteY1130" fmla="*/ 3000118 h 6827006"/>
              <a:gd name="connsiteX1131" fmla="*/ 9397161 w 12192000"/>
              <a:gd name="connsiteY1131" fmla="*/ 3142683 h 6827006"/>
              <a:gd name="connsiteX1132" fmla="*/ 9402290 w 12192000"/>
              <a:gd name="connsiteY1132" fmla="*/ 3155016 h 6827006"/>
              <a:gd name="connsiteX1133" fmla="*/ 9392242 w 12192000"/>
              <a:gd name="connsiteY1133" fmla="*/ 3179593 h 6827006"/>
              <a:gd name="connsiteX1134" fmla="*/ 9343470 w 12192000"/>
              <a:gd name="connsiteY1134" fmla="*/ 3179593 h 6827006"/>
              <a:gd name="connsiteX1135" fmla="*/ 9343470 w 12192000"/>
              <a:gd name="connsiteY1135" fmla="*/ 3130845 h 6827006"/>
              <a:gd name="connsiteX1136" fmla="*/ 9367856 w 12192000"/>
              <a:gd name="connsiteY1136" fmla="*/ 3120397 h 6827006"/>
              <a:gd name="connsiteX1137" fmla="*/ 9380789 w 12192000"/>
              <a:gd name="connsiteY1137" fmla="*/ 3125934 h 6827006"/>
              <a:gd name="connsiteX1138" fmla="*/ 9530981 w 12192000"/>
              <a:gd name="connsiteY1138" fmla="*/ 2976780 h 6827006"/>
              <a:gd name="connsiteX1139" fmla="*/ 9738974 w 12192000"/>
              <a:gd name="connsiteY1139" fmla="*/ 2976780 h 6827006"/>
              <a:gd name="connsiteX1140" fmla="*/ 8734136 w 12192000"/>
              <a:gd name="connsiteY1140" fmla="*/ 2788355 h 6827006"/>
              <a:gd name="connsiteX1141" fmla="*/ 8660232 w 12192000"/>
              <a:gd name="connsiteY1141" fmla="*/ 2861678 h 6827006"/>
              <a:gd name="connsiteX1142" fmla="*/ 8734136 w 12192000"/>
              <a:gd name="connsiteY1142" fmla="*/ 2935011 h 6827006"/>
              <a:gd name="connsiteX1143" fmla="*/ 8807495 w 12192000"/>
              <a:gd name="connsiteY1143" fmla="*/ 2861678 h 6827006"/>
              <a:gd name="connsiteX1144" fmla="*/ 8734136 w 12192000"/>
              <a:gd name="connsiteY1144" fmla="*/ 2788355 h 6827006"/>
              <a:gd name="connsiteX1145" fmla="*/ 8464042 w 12192000"/>
              <a:gd name="connsiteY1145" fmla="*/ 2788355 h 6827006"/>
              <a:gd name="connsiteX1146" fmla="*/ 8390010 w 12192000"/>
              <a:gd name="connsiteY1146" fmla="*/ 2861678 h 6827006"/>
              <a:gd name="connsiteX1147" fmla="*/ 8464042 w 12192000"/>
              <a:gd name="connsiteY1147" fmla="*/ 2935011 h 6827006"/>
              <a:gd name="connsiteX1148" fmla="*/ 8536992 w 12192000"/>
              <a:gd name="connsiteY1148" fmla="*/ 2861678 h 6827006"/>
              <a:gd name="connsiteX1149" fmla="*/ 8464042 w 12192000"/>
              <a:gd name="connsiteY1149" fmla="*/ 2788355 h 6827006"/>
              <a:gd name="connsiteX1150" fmla="*/ 8734136 w 12192000"/>
              <a:gd name="connsiteY1150" fmla="*/ 2764997 h 6827006"/>
              <a:gd name="connsiteX1151" fmla="*/ 8830861 w 12192000"/>
              <a:gd name="connsiteY1151" fmla="*/ 2861678 h 6827006"/>
              <a:gd name="connsiteX1152" fmla="*/ 8734136 w 12192000"/>
              <a:gd name="connsiteY1152" fmla="*/ 2958357 h 6827006"/>
              <a:gd name="connsiteX1153" fmla="*/ 8637410 w 12192000"/>
              <a:gd name="connsiteY1153" fmla="*/ 2861678 h 6827006"/>
              <a:gd name="connsiteX1154" fmla="*/ 8734136 w 12192000"/>
              <a:gd name="connsiteY1154" fmla="*/ 2764997 h 6827006"/>
              <a:gd name="connsiteX1155" fmla="*/ 8464042 w 12192000"/>
              <a:gd name="connsiteY1155" fmla="*/ 2764997 h 6827006"/>
              <a:gd name="connsiteX1156" fmla="*/ 8560228 w 12192000"/>
              <a:gd name="connsiteY1156" fmla="*/ 2861678 h 6827006"/>
              <a:gd name="connsiteX1157" fmla="*/ 8464042 w 12192000"/>
              <a:gd name="connsiteY1157" fmla="*/ 2958357 h 6827006"/>
              <a:gd name="connsiteX1158" fmla="*/ 8366775 w 12192000"/>
              <a:gd name="connsiteY1158" fmla="*/ 2861678 h 6827006"/>
              <a:gd name="connsiteX1159" fmla="*/ 8464042 w 12192000"/>
              <a:gd name="connsiteY1159" fmla="*/ 2764997 h 6827006"/>
              <a:gd name="connsiteX1160" fmla="*/ 9454278 w 12192000"/>
              <a:gd name="connsiteY1160" fmla="*/ 2659679 h 6827006"/>
              <a:gd name="connsiteX1161" fmla="*/ 10413215 w 12192000"/>
              <a:gd name="connsiteY1161" fmla="*/ 2659679 h 6827006"/>
              <a:gd name="connsiteX1162" fmla="*/ 11430255 w 12192000"/>
              <a:gd name="connsiteY1162" fmla="*/ 3676718 h 6827006"/>
              <a:gd name="connsiteX1163" fmla="*/ 12192000 w 12192000"/>
              <a:gd name="connsiteY1163" fmla="*/ 3676718 h 6827006"/>
              <a:gd name="connsiteX1164" fmla="*/ 12192000 w 12192000"/>
              <a:gd name="connsiteY1164" fmla="*/ 3700050 h 6827006"/>
              <a:gd name="connsiteX1165" fmla="*/ 11421566 w 12192000"/>
              <a:gd name="connsiteY1165" fmla="*/ 3700050 h 6827006"/>
              <a:gd name="connsiteX1166" fmla="*/ 10403441 w 12192000"/>
              <a:gd name="connsiteY1166" fmla="*/ 2683011 h 6827006"/>
              <a:gd name="connsiteX1167" fmla="*/ 9462969 w 12192000"/>
              <a:gd name="connsiteY1167" fmla="*/ 2683011 h 6827006"/>
              <a:gd name="connsiteX1168" fmla="*/ 9081352 w 12192000"/>
              <a:gd name="connsiteY1168" fmla="*/ 3063902 h 6827006"/>
              <a:gd name="connsiteX1169" fmla="*/ 9086241 w 12192000"/>
              <a:gd name="connsiteY1169" fmla="*/ 3075946 h 6827006"/>
              <a:gd name="connsiteX1170" fmla="*/ 9076457 w 12192000"/>
              <a:gd name="connsiteY1170" fmla="*/ 3100054 h 6827006"/>
              <a:gd name="connsiteX1171" fmla="*/ 9026449 w 12192000"/>
              <a:gd name="connsiteY1171" fmla="*/ 3100054 h 6827006"/>
              <a:gd name="connsiteX1172" fmla="*/ 9026449 w 12192000"/>
              <a:gd name="connsiteY1172" fmla="*/ 3051840 h 6827006"/>
              <a:gd name="connsiteX1173" fmla="*/ 9051452 w 12192000"/>
              <a:gd name="connsiteY1173" fmla="*/ 3041392 h 6827006"/>
              <a:gd name="connsiteX1174" fmla="*/ 9065463 w 12192000"/>
              <a:gd name="connsiteY1174" fmla="*/ 3047250 h 6827006"/>
              <a:gd name="connsiteX1175" fmla="*/ 11177461 w 12192000"/>
              <a:gd name="connsiteY1175" fmla="*/ 2633017 h 6827006"/>
              <a:gd name="connsiteX1176" fmla="*/ 11201852 w 12192000"/>
              <a:gd name="connsiteY1176" fmla="*/ 2645017 h 6827006"/>
              <a:gd name="connsiteX1177" fmla="*/ 11209753 w 12192000"/>
              <a:gd name="connsiteY1177" fmla="*/ 2670593 h 6827006"/>
              <a:gd name="connsiteX1178" fmla="*/ 11203895 w 12192000"/>
              <a:gd name="connsiteY1178" fmla="*/ 2682762 h 6827006"/>
              <a:gd name="connsiteX1179" fmla="*/ 11347725 w 12192000"/>
              <a:gd name="connsiteY1179" fmla="*/ 2848871 h 6827006"/>
              <a:gd name="connsiteX1180" fmla="*/ 12192000 w 12192000"/>
              <a:gd name="connsiteY1180" fmla="*/ 2848871 h 6827006"/>
              <a:gd name="connsiteX1181" fmla="*/ 12192000 w 12192000"/>
              <a:gd name="connsiteY1181" fmla="*/ 2872180 h 6827006"/>
              <a:gd name="connsiteX1182" fmla="*/ 11337401 w 12192000"/>
              <a:gd name="connsiteY1182" fmla="*/ 2872180 h 6827006"/>
              <a:gd name="connsiteX1183" fmla="*/ 11186229 w 12192000"/>
              <a:gd name="connsiteY1183" fmla="*/ 2698625 h 6827006"/>
              <a:gd name="connsiteX1184" fmla="*/ 11172624 w 12192000"/>
              <a:gd name="connsiteY1184" fmla="*/ 2702886 h 6827006"/>
              <a:gd name="connsiteX1185" fmla="*/ 11148434 w 12192000"/>
              <a:gd name="connsiteY1185" fmla="*/ 2691093 h 6827006"/>
              <a:gd name="connsiteX1186" fmla="*/ 11152252 w 12192000"/>
              <a:gd name="connsiteY1186" fmla="*/ 2641176 h 6827006"/>
              <a:gd name="connsiteX1187" fmla="*/ 11177461 w 12192000"/>
              <a:gd name="connsiteY1187" fmla="*/ 2633017 h 6827006"/>
              <a:gd name="connsiteX1188" fmla="*/ 11982903 w 12192000"/>
              <a:gd name="connsiteY1188" fmla="*/ 2563930 h 6827006"/>
              <a:gd name="connsiteX1189" fmla="*/ 12008133 w 12192000"/>
              <a:gd name="connsiteY1189" fmla="*/ 2574078 h 6827006"/>
              <a:gd name="connsiteX1190" fmla="*/ 12013461 w 12192000"/>
              <a:gd name="connsiteY1190" fmla="*/ 2586632 h 6827006"/>
              <a:gd name="connsiteX1191" fmla="*/ 12192000 w 12192000"/>
              <a:gd name="connsiteY1191" fmla="*/ 2586632 h 6827006"/>
              <a:gd name="connsiteX1192" fmla="*/ 12192000 w 12192000"/>
              <a:gd name="connsiteY1192" fmla="*/ 2609425 h 6827006"/>
              <a:gd name="connsiteX1193" fmla="*/ 12013850 w 12192000"/>
              <a:gd name="connsiteY1193" fmla="*/ 2609425 h 6827006"/>
              <a:gd name="connsiteX1194" fmla="*/ 12008133 w 12192000"/>
              <a:gd name="connsiteY1194" fmla="*/ 2622531 h 6827006"/>
              <a:gd name="connsiteX1195" fmla="*/ 11982903 w 12192000"/>
              <a:gd name="connsiteY1195" fmla="*/ 2632813 h 6827006"/>
              <a:gd name="connsiteX1196" fmla="*/ 11947251 w 12192000"/>
              <a:gd name="connsiteY1196" fmla="*/ 2598646 h 6827006"/>
              <a:gd name="connsiteX1197" fmla="*/ 11982903 w 12192000"/>
              <a:gd name="connsiteY1197" fmla="*/ 2563930 h 6827006"/>
              <a:gd name="connsiteX1198" fmla="*/ 9004769 w 12192000"/>
              <a:gd name="connsiteY1198" fmla="*/ 2524902 h 6827006"/>
              <a:gd name="connsiteX1199" fmla="*/ 8931415 w 12192000"/>
              <a:gd name="connsiteY1199" fmla="*/ 2598902 h 6827006"/>
              <a:gd name="connsiteX1200" fmla="*/ 9004769 w 12192000"/>
              <a:gd name="connsiteY1200" fmla="*/ 2671819 h 6827006"/>
              <a:gd name="connsiteX1201" fmla="*/ 9078126 w 12192000"/>
              <a:gd name="connsiteY1201" fmla="*/ 2598902 h 6827006"/>
              <a:gd name="connsiteX1202" fmla="*/ 9004769 w 12192000"/>
              <a:gd name="connsiteY1202" fmla="*/ 2524902 h 6827006"/>
              <a:gd name="connsiteX1203" fmla="*/ 8734136 w 12192000"/>
              <a:gd name="connsiteY1203" fmla="*/ 2524902 h 6827006"/>
              <a:gd name="connsiteX1204" fmla="*/ 8660232 w 12192000"/>
              <a:gd name="connsiteY1204" fmla="*/ 2598902 h 6827006"/>
              <a:gd name="connsiteX1205" fmla="*/ 8734136 w 12192000"/>
              <a:gd name="connsiteY1205" fmla="*/ 2671819 h 6827006"/>
              <a:gd name="connsiteX1206" fmla="*/ 8807495 w 12192000"/>
              <a:gd name="connsiteY1206" fmla="*/ 2598902 h 6827006"/>
              <a:gd name="connsiteX1207" fmla="*/ 8734136 w 12192000"/>
              <a:gd name="connsiteY1207" fmla="*/ 2524902 h 6827006"/>
              <a:gd name="connsiteX1208" fmla="*/ 9004769 w 12192000"/>
              <a:gd name="connsiteY1208" fmla="*/ 2501675 h 6827006"/>
              <a:gd name="connsiteX1209" fmla="*/ 9101495 w 12192000"/>
              <a:gd name="connsiteY1209" fmla="*/ 2598902 h 6827006"/>
              <a:gd name="connsiteX1210" fmla="*/ 9004769 w 12192000"/>
              <a:gd name="connsiteY1210" fmla="*/ 2695040 h 6827006"/>
              <a:gd name="connsiteX1211" fmla="*/ 8908044 w 12192000"/>
              <a:gd name="connsiteY1211" fmla="*/ 2598902 h 6827006"/>
              <a:gd name="connsiteX1212" fmla="*/ 9004769 w 12192000"/>
              <a:gd name="connsiteY1212" fmla="*/ 2501675 h 6827006"/>
              <a:gd name="connsiteX1213" fmla="*/ 8734136 w 12192000"/>
              <a:gd name="connsiteY1213" fmla="*/ 2501675 h 6827006"/>
              <a:gd name="connsiteX1214" fmla="*/ 8830861 w 12192000"/>
              <a:gd name="connsiteY1214" fmla="*/ 2598902 h 6827006"/>
              <a:gd name="connsiteX1215" fmla="*/ 8734136 w 12192000"/>
              <a:gd name="connsiteY1215" fmla="*/ 2695040 h 6827006"/>
              <a:gd name="connsiteX1216" fmla="*/ 8637410 w 12192000"/>
              <a:gd name="connsiteY1216" fmla="*/ 2598902 h 6827006"/>
              <a:gd name="connsiteX1217" fmla="*/ 8734136 w 12192000"/>
              <a:gd name="connsiteY1217" fmla="*/ 2501675 h 6827006"/>
              <a:gd name="connsiteX1218" fmla="*/ 10195985 w 12192000"/>
              <a:gd name="connsiteY1218" fmla="*/ 2427474 h 6827006"/>
              <a:gd name="connsiteX1219" fmla="*/ 10251856 w 12192000"/>
              <a:gd name="connsiteY1219" fmla="*/ 2450631 h 6827006"/>
              <a:gd name="connsiteX1220" fmla="*/ 10265311 w 12192000"/>
              <a:gd name="connsiteY1220" fmla="*/ 2470567 h 6827006"/>
              <a:gd name="connsiteX1221" fmla="*/ 10464084 w 12192000"/>
              <a:gd name="connsiteY1221" fmla="*/ 2470567 h 6827006"/>
              <a:gd name="connsiteX1222" fmla="*/ 11474912 w 12192000"/>
              <a:gd name="connsiteY1222" fmla="*/ 3480711 h 6827006"/>
              <a:gd name="connsiteX1223" fmla="*/ 12192000 w 12192000"/>
              <a:gd name="connsiteY1223" fmla="*/ 3480711 h 6827006"/>
              <a:gd name="connsiteX1224" fmla="*/ 12192000 w 12192000"/>
              <a:gd name="connsiteY1224" fmla="*/ 3549690 h 6827006"/>
              <a:gd name="connsiteX1225" fmla="*/ 11445581 w 12192000"/>
              <a:gd name="connsiteY1225" fmla="*/ 3549690 h 6827006"/>
              <a:gd name="connsiteX1226" fmla="*/ 10435838 w 12192000"/>
              <a:gd name="connsiteY1226" fmla="*/ 2540085 h 6827006"/>
              <a:gd name="connsiteX1227" fmla="*/ 10266792 w 12192000"/>
              <a:gd name="connsiteY1227" fmla="*/ 2540085 h 6827006"/>
              <a:gd name="connsiteX1228" fmla="*/ 10251856 w 12192000"/>
              <a:gd name="connsiteY1228" fmla="*/ 2562051 h 6827006"/>
              <a:gd name="connsiteX1229" fmla="*/ 10195985 w 12192000"/>
              <a:gd name="connsiteY1229" fmla="*/ 2584934 h 6827006"/>
              <a:gd name="connsiteX1230" fmla="*/ 10117498 w 12192000"/>
              <a:gd name="connsiteY1230" fmla="*/ 2506477 h 6827006"/>
              <a:gd name="connsiteX1231" fmla="*/ 10195985 w 12192000"/>
              <a:gd name="connsiteY1231" fmla="*/ 2427474 h 6827006"/>
              <a:gd name="connsiteX1232" fmla="*/ 10977670 w 12192000"/>
              <a:gd name="connsiteY1232" fmla="*/ 2384383 h 6827006"/>
              <a:gd name="connsiteX1233" fmla="*/ 11002435 w 12192000"/>
              <a:gd name="connsiteY1233" fmla="*/ 2394476 h 6827006"/>
              <a:gd name="connsiteX1234" fmla="*/ 11008014 w 12192000"/>
              <a:gd name="connsiteY1234" fmla="*/ 2407457 h 6827006"/>
              <a:gd name="connsiteX1235" fmla="*/ 11099999 w 12192000"/>
              <a:gd name="connsiteY1235" fmla="*/ 2407457 h 6827006"/>
              <a:gd name="connsiteX1236" fmla="*/ 11459478 w 12192000"/>
              <a:gd name="connsiteY1236" fmla="*/ 2766899 h 6827006"/>
              <a:gd name="connsiteX1237" fmla="*/ 12192000 w 12192000"/>
              <a:gd name="connsiteY1237" fmla="*/ 2766899 h 6827006"/>
              <a:gd name="connsiteX1238" fmla="*/ 12192000 w 12192000"/>
              <a:gd name="connsiteY1238" fmla="*/ 2790792 h 6827006"/>
              <a:gd name="connsiteX1239" fmla="*/ 11449705 w 12192000"/>
              <a:gd name="connsiteY1239" fmla="*/ 2790792 h 6827006"/>
              <a:gd name="connsiteX1240" fmla="*/ 11090226 w 12192000"/>
              <a:gd name="connsiteY1240" fmla="*/ 2430262 h 6827006"/>
              <a:gd name="connsiteX1241" fmla="*/ 11007720 w 12192000"/>
              <a:gd name="connsiteY1241" fmla="*/ 2430262 h 6827006"/>
              <a:gd name="connsiteX1242" fmla="*/ 11002435 w 12192000"/>
              <a:gd name="connsiteY1242" fmla="*/ 2443048 h 6827006"/>
              <a:gd name="connsiteX1243" fmla="*/ 10977670 w 12192000"/>
              <a:gd name="connsiteY1243" fmla="*/ 2453272 h 6827006"/>
              <a:gd name="connsiteX1244" fmla="*/ 10943752 w 12192000"/>
              <a:gd name="connsiteY1244" fmla="*/ 2418289 h 6827006"/>
              <a:gd name="connsiteX1245" fmla="*/ 10977670 w 12192000"/>
              <a:gd name="connsiteY1245" fmla="*/ 2384383 h 6827006"/>
              <a:gd name="connsiteX1246" fmla="*/ 11176452 w 12192000"/>
              <a:gd name="connsiteY1246" fmla="*/ 2287724 h 6827006"/>
              <a:gd name="connsiteX1247" fmla="*/ 11201220 w 12192000"/>
              <a:gd name="connsiteY1247" fmla="*/ 2298839 h 6827006"/>
              <a:gd name="connsiteX1248" fmla="*/ 11210206 w 12192000"/>
              <a:gd name="connsiteY1248" fmla="*/ 2323148 h 6827006"/>
              <a:gd name="connsiteX1249" fmla="*/ 11203101 w 12192000"/>
              <a:gd name="connsiteY1249" fmla="*/ 2338339 h 6827006"/>
              <a:gd name="connsiteX1250" fmla="*/ 11289047 w 12192000"/>
              <a:gd name="connsiteY1250" fmla="*/ 2431072 h 6827006"/>
              <a:gd name="connsiteX1251" fmla="*/ 12192000 w 12192000"/>
              <a:gd name="connsiteY1251" fmla="*/ 2431072 h 6827006"/>
              <a:gd name="connsiteX1252" fmla="*/ 12192000 w 12192000"/>
              <a:gd name="connsiteY1252" fmla="*/ 2454403 h 6827006"/>
              <a:gd name="connsiteX1253" fmla="*/ 11278725 w 12192000"/>
              <a:gd name="connsiteY1253" fmla="*/ 2454403 h 6827006"/>
              <a:gd name="connsiteX1254" fmla="*/ 11184459 w 12192000"/>
              <a:gd name="connsiteY1254" fmla="*/ 2352232 h 6827006"/>
              <a:gd name="connsiteX1255" fmla="*/ 11173228 w 12192000"/>
              <a:gd name="connsiteY1255" fmla="*/ 2356227 h 6827006"/>
              <a:gd name="connsiteX1256" fmla="*/ 11149078 w 12192000"/>
              <a:gd name="connsiteY1256" fmla="*/ 2344911 h 6827006"/>
              <a:gd name="connsiteX1257" fmla="*/ 11151274 w 12192000"/>
              <a:gd name="connsiteY1257" fmla="*/ 2296697 h 6827006"/>
              <a:gd name="connsiteX1258" fmla="*/ 11176452 w 12192000"/>
              <a:gd name="connsiteY1258" fmla="*/ 2287724 h 6827006"/>
              <a:gd name="connsiteX1259" fmla="*/ 9337669 w 12192000"/>
              <a:gd name="connsiteY1259" fmla="*/ 2261633 h 6827006"/>
              <a:gd name="connsiteX1260" fmla="*/ 9264311 w 12192000"/>
              <a:gd name="connsiteY1260" fmla="*/ 2334754 h 6827006"/>
              <a:gd name="connsiteX1261" fmla="*/ 9337669 w 12192000"/>
              <a:gd name="connsiteY1261" fmla="*/ 2407876 h 6827006"/>
              <a:gd name="connsiteX1262" fmla="*/ 9411030 w 12192000"/>
              <a:gd name="connsiteY1262" fmla="*/ 2334754 h 6827006"/>
              <a:gd name="connsiteX1263" fmla="*/ 9337669 w 12192000"/>
              <a:gd name="connsiteY1263" fmla="*/ 2261633 h 6827006"/>
              <a:gd name="connsiteX1264" fmla="*/ 9018867 w 12192000"/>
              <a:gd name="connsiteY1264" fmla="*/ 2254386 h 6827006"/>
              <a:gd name="connsiteX1265" fmla="*/ 8945303 w 12192000"/>
              <a:gd name="connsiteY1265" fmla="*/ 2327305 h 6827006"/>
              <a:gd name="connsiteX1266" fmla="*/ 9018867 w 12192000"/>
              <a:gd name="connsiteY1266" fmla="*/ 2400763 h 6827006"/>
              <a:gd name="connsiteX1267" fmla="*/ 9092978 w 12192000"/>
              <a:gd name="connsiteY1267" fmla="*/ 2327305 h 6827006"/>
              <a:gd name="connsiteX1268" fmla="*/ 9018867 w 12192000"/>
              <a:gd name="connsiteY1268" fmla="*/ 2254386 h 6827006"/>
              <a:gd name="connsiteX1269" fmla="*/ 8734136 w 12192000"/>
              <a:gd name="connsiteY1269" fmla="*/ 2254386 h 6827006"/>
              <a:gd name="connsiteX1270" fmla="*/ 8660234 w 12192000"/>
              <a:gd name="connsiteY1270" fmla="*/ 2327305 h 6827006"/>
              <a:gd name="connsiteX1271" fmla="*/ 8734136 w 12192000"/>
              <a:gd name="connsiteY1271" fmla="*/ 2400763 h 6827006"/>
              <a:gd name="connsiteX1272" fmla="*/ 8807495 w 12192000"/>
              <a:gd name="connsiteY1272" fmla="*/ 2327305 h 6827006"/>
              <a:gd name="connsiteX1273" fmla="*/ 8734136 w 12192000"/>
              <a:gd name="connsiteY1273" fmla="*/ 2254386 h 6827006"/>
              <a:gd name="connsiteX1274" fmla="*/ 9337669 w 12192000"/>
              <a:gd name="connsiteY1274" fmla="*/ 2238342 h 6827006"/>
              <a:gd name="connsiteX1275" fmla="*/ 9434396 w 12192000"/>
              <a:gd name="connsiteY1275" fmla="*/ 2334754 h 6827006"/>
              <a:gd name="connsiteX1276" fmla="*/ 9337669 w 12192000"/>
              <a:gd name="connsiteY1276" fmla="*/ 2431709 h 6827006"/>
              <a:gd name="connsiteX1277" fmla="*/ 9240948 w 12192000"/>
              <a:gd name="connsiteY1277" fmla="*/ 2334754 h 6827006"/>
              <a:gd name="connsiteX1278" fmla="*/ 9337669 w 12192000"/>
              <a:gd name="connsiteY1278" fmla="*/ 2238342 h 6827006"/>
              <a:gd name="connsiteX1279" fmla="*/ 9018867 w 12192000"/>
              <a:gd name="connsiteY1279" fmla="*/ 2231159 h 6827006"/>
              <a:gd name="connsiteX1280" fmla="*/ 9115864 w 12192000"/>
              <a:gd name="connsiteY1280" fmla="*/ 2327305 h 6827006"/>
              <a:gd name="connsiteX1281" fmla="*/ 9018867 w 12192000"/>
              <a:gd name="connsiteY1281" fmla="*/ 2424529 h 6827006"/>
              <a:gd name="connsiteX1282" fmla="*/ 8922420 w 12192000"/>
              <a:gd name="connsiteY1282" fmla="*/ 2327305 h 6827006"/>
              <a:gd name="connsiteX1283" fmla="*/ 9018867 w 12192000"/>
              <a:gd name="connsiteY1283" fmla="*/ 2231159 h 6827006"/>
              <a:gd name="connsiteX1284" fmla="*/ 8734136 w 12192000"/>
              <a:gd name="connsiteY1284" fmla="*/ 2231159 h 6827006"/>
              <a:gd name="connsiteX1285" fmla="*/ 8830861 w 12192000"/>
              <a:gd name="connsiteY1285" fmla="*/ 2327305 h 6827006"/>
              <a:gd name="connsiteX1286" fmla="*/ 8734136 w 12192000"/>
              <a:gd name="connsiteY1286" fmla="*/ 2424529 h 6827006"/>
              <a:gd name="connsiteX1287" fmla="*/ 8637410 w 12192000"/>
              <a:gd name="connsiteY1287" fmla="*/ 2327305 h 6827006"/>
              <a:gd name="connsiteX1288" fmla="*/ 8734136 w 12192000"/>
              <a:gd name="connsiteY1288" fmla="*/ 2231159 h 6827006"/>
              <a:gd name="connsiteX1289" fmla="*/ 9663931 w 12192000"/>
              <a:gd name="connsiteY1289" fmla="*/ 2139001 h 6827006"/>
              <a:gd name="connsiteX1290" fmla="*/ 9590978 w 12192000"/>
              <a:gd name="connsiteY1290" fmla="*/ 2212663 h 6827006"/>
              <a:gd name="connsiteX1291" fmla="*/ 9663931 w 12192000"/>
              <a:gd name="connsiteY1291" fmla="*/ 2285786 h 6827006"/>
              <a:gd name="connsiteX1292" fmla="*/ 9736878 w 12192000"/>
              <a:gd name="connsiteY1292" fmla="*/ 2212663 h 6827006"/>
              <a:gd name="connsiteX1293" fmla="*/ 9663931 w 12192000"/>
              <a:gd name="connsiteY1293" fmla="*/ 2139001 h 6827006"/>
              <a:gd name="connsiteX1294" fmla="*/ 9663931 w 12192000"/>
              <a:gd name="connsiteY1294" fmla="*/ 2116250 h 6827006"/>
              <a:gd name="connsiteX1295" fmla="*/ 9760115 w 12192000"/>
              <a:gd name="connsiteY1295" fmla="*/ 2212663 h 6827006"/>
              <a:gd name="connsiteX1296" fmla="*/ 9663931 w 12192000"/>
              <a:gd name="connsiteY1296" fmla="*/ 2309619 h 6827006"/>
              <a:gd name="connsiteX1297" fmla="*/ 9566658 w 12192000"/>
              <a:gd name="connsiteY1297" fmla="*/ 2212663 h 6827006"/>
              <a:gd name="connsiteX1298" fmla="*/ 9663931 w 12192000"/>
              <a:gd name="connsiteY1298" fmla="*/ 2116250 h 6827006"/>
              <a:gd name="connsiteX1299" fmla="*/ 9305998 w 12192000"/>
              <a:gd name="connsiteY1299" fmla="*/ 1984476 h 6827006"/>
              <a:gd name="connsiteX1300" fmla="*/ 9233048 w 12192000"/>
              <a:gd name="connsiteY1300" fmla="*/ 2058139 h 6827006"/>
              <a:gd name="connsiteX1301" fmla="*/ 9305998 w 12192000"/>
              <a:gd name="connsiteY1301" fmla="*/ 2130179 h 6827006"/>
              <a:gd name="connsiteX1302" fmla="*/ 9380027 w 12192000"/>
              <a:gd name="connsiteY1302" fmla="*/ 2058139 h 6827006"/>
              <a:gd name="connsiteX1303" fmla="*/ 9305998 w 12192000"/>
              <a:gd name="connsiteY1303" fmla="*/ 1984476 h 6827006"/>
              <a:gd name="connsiteX1304" fmla="*/ 9018867 w 12192000"/>
              <a:gd name="connsiteY1304" fmla="*/ 1984476 h 6827006"/>
              <a:gd name="connsiteX1305" fmla="*/ 8945303 w 12192000"/>
              <a:gd name="connsiteY1305" fmla="*/ 2058141 h 6827006"/>
              <a:gd name="connsiteX1306" fmla="*/ 9018867 w 12192000"/>
              <a:gd name="connsiteY1306" fmla="*/ 2130179 h 6827006"/>
              <a:gd name="connsiteX1307" fmla="*/ 9092978 w 12192000"/>
              <a:gd name="connsiteY1307" fmla="*/ 2058141 h 6827006"/>
              <a:gd name="connsiteX1308" fmla="*/ 9018867 w 12192000"/>
              <a:gd name="connsiteY1308" fmla="*/ 1984476 h 6827006"/>
              <a:gd name="connsiteX1309" fmla="*/ 9018867 w 12192000"/>
              <a:gd name="connsiteY1309" fmla="*/ 1960645 h 6827006"/>
              <a:gd name="connsiteX1310" fmla="*/ 9115864 w 12192000"/>
              <a:gd name="connsiteY1310" fmla="*/ 2058141 h 6827006"/>
              <a:gd name="connsiteX1311" fmla="*/ 9018867 w 12192000"/>
              <a:gd name="connsiteY1311" fmla="*/ 2154011 h 6827006"/>
              <a:gd name="connsiteX1312" fmla="*/ 8922420 w 12192000"/>
              <a:gd name="connsiteY1312" fmla="*/ 2058141 h 6827006"/>
              <a:gd name="connsiteX1313" fmla="*/ 9018867 w 12192000"/>
              <a:gd name="connsiteY1313" fmla="*/ 1960645 h 6827006"/>
              <a:gd name="connsiteX1314" fmla="*/ 9305998 w 12192000"/>
              <a:gd name="connsiteY1314" fmla="*/ 1960644 h 6827006"/>
              <a:gd name="connsiteX1315" fmla="*/ 9403266 w 12192000"/>
              <a:gd name="connsiteY1315" fmla="*/ 2058139 h 6827006"/>
              <a:gd name="connsiteX1316" fmla="*/ 9305998 w 12192000"/>
              <a:gd name="connsiteY1316" fmla="*/ 2154011 h 6827006"/>
              <a:gd name="connsiteX1317" fmla="*/ 9209810 w 12192000"/>
              <a:gd name="connsiteY1317" fmla="*/ 2058139 h 6827006"/>
              <a:gd name="connsiteX1318" fmla="*/ 9305998 w 12192000"/>
              <a:gd name="connsiteY1318" fmla="*/ 1960644 h 6827006"/>
              <a:gd name="connsiteX1319" fmla="*/ 10934830 w 12192000"/>
              <a:gd name="connsiteY1319" fmla="*/ 1955870 h 6827006"/>
              <a:gd name="connsiteX1320" fmla="*/ 10959407 w 12192000"/>
              <a:gd name="connsiteY1320" fmla="*/ 1965949 h 6827006"/>
              <a:gd name="connsiteX1321" fmla="*/ 10965321 w 12192000"/>
              <a:gd name="connsiteY1321" fmla="*/ 1979995 h 6827006"/>
              <a:gd name="connsiteX1322" fmla="*/ 11072114 w 12192000"/>
              <a:gd name="connsiteY1322" fmla="*/ 1979995 h 6827006"/>
              <a:gd name="connsiteX1323" fmla="*/ 11447394 w 12192000"/>
              <a:gd name="connsiteY1323" fmla="*/ 2354912 h 6827006"/>
              <a:gd name="connsiteX1324" fmla="*/ 12192000 w 12192000"/>
              <a:gd name="connsiteY1324" fmla="*/ 2354912 h 6827006"/>
              <a:gd name="connsiteX1325" fmla="*/ 12192000 w 12192000"/>
              <a:gd name="connsiteY1325" fmla="*/ 2378241 h 6827006"/>
              <a:gd name="connsiteX1326" fmla="*/ 11437615 w 12192000"/>
              <a:gd name="connsiteY1326" fmla="*/ 2378241 h 6827006"/>
              <a:gd name="connsiteX1327" fmla="*/ 11062883 w 12192000"/>
              <a:gd name="connsiteY1327" fmla="*/ 2003325 h 6827006"/>
              <a:gd name="connsiteX1328" fmla="*/ 10964068 w 12192000"/>
              <a:gd name="connsiteY1328" fmla="*/ 2003325 h 6827006"/>
              <a:gd name="connsiteX1329" fmla="*/ 10959407 w 12192000"/>
              <a:gd name="connsiteY1329" fmla="*/ 2014612 h 6827006"/>
              <a:gd name="connsiteX1330" fmla="*/ 10934830 w 12192000"/>
              <a:gd name="connsiteY1330" fmla="*/ 2024759 h 6827006"/>
              <a:gd name="connsiteX1331" fmla="*/ 10900639 w 12192000"/>
              <a:gd name="connsiteY1331" fmla="*/ 1990047 h 6827006"/>
              <a:gd name="connsiteX1332" fmla="*/ 10934830 w 12192000"/>
              <a:gd name="connsiteY1332" fmla="*/ 1955870 h 6827006"/>
              <a:gd name="connsiteX1333" fmla="*/ 10147180 w 12192000"/>
              <a:gd name="connsiteY1333" fmla="*/ 1909723 h 6827006"/>
              <a:gd name="connsiteX1334" fmla="*/ 10073821 w 12192000"/>
              <a:gd name="connsiteY1334" fmla="*/ 1983386 h 6827006"/>
              <a:gd name="connsiteX1335" fmla="*/ 10147180 w 12192000"/>
              <a:gd name="connsiteY1335" fmla="*/ 2057051 h 6827006"/>
              <a:gd name="connsiteX1336" fmla="*/ 10221078 w 12192000"/>
              <a:gd name="connsiteY1336" fmla="*/ 1983386 h 6827006"/>
              <a:gd name="connsiteX1337" fmla="*/ 10147180 w 12192000"/>
              <a:gd name="connsiteY1337" fmla="*/ 1909723 h 6827006"/>
              <a:gd name="connsiteX1338" fmla="*/ 10147180 w 12192000"/>
              <a:gd name="connsiteY1338" fmla="*/ 1886431 h 6827006"/>
              <a:gd name="connsiteX1339" fmla="*/ 10243904 w 12192000"/>
              <a:gd name="connsiteY1339" fmla="*/ 1983386 h 6827006"/>
              <a:gd name="connsiteX1340" fmla="*/ 10147180 w 12192000"/>
              <a:gd name="connsiteY1340" fmla="*/ 2079799 h 6827006"/>
              <a:gd name="connsiteX1341" fmla="*/ 10050454 w 12192000"/>
              <a:gd name="connsiteY1341" fmla="*/ 1983386 h 6827006"/>
              <a:gd name="connsiteX1342" fmla="*/ 10147180 w 12192000"/>
              <a:gd name="connsiteY1342" fmla="*/ 1886431 h 6827006"/>
              <a:gd name="connsiteX1343" fmla="*/ 11920049 w 12192000"/>
              <a:gd name="connsiteY1343" fmla="*/ 1788251 h 6827006"/>
              <a:gd name="connsiteX1344" fmla="*/ 11943874 w 12192000"/>
              <a:gd name="connsiteY1344" fmla="*/ 1798663 h 6827006"/>
              <a:gd name="connsiteX1345" fmla="*/ 11949390 w 12192000"/>
              <a:gd name="connsiteY1345" fmla="*/ 1812230 h 6827006"/>
              <a:gd name="connsiteX1346" fmla="*/ 12192000 w 12192000"/>
              <a:gd name="connsiteY1346" fmla="*/ 1812230 h 6827006"/>
              <a:gd name="connsiteX1347" fmla="*/ 12192000 w 12192000"/>
              <a:gd name="connsiteY1347" fmla="*/ 1835587 h 6827006"/>
              <a:gd name="connsiteX1348" fmla="*/ 11948804 w 12192000"/>
              <a:gd name="connsiteY1348" fmla="*/ 1835587 h 6827006"/>
              <a:gd name="connsiteX1349" fmla="*/ 11943874 w 12192000"/>
              <a:gd name="connsiteY1349" fmla="*/ 1847128 h 6827006"/>
              <a:gd name="connsiteX1350" fmla="*/ 11920049 w 12192000"/>
              <a:gd name="connsiteY1350" fmla="*/ 1857140 h 6827006"/>
              <a:gd name="connsiteX1351" fmla="*/ 11885054 w 12192000"/>
              <a:gd name="connsiteY1351" fmla="*/ 1823497 h 6827006"/>
              <a:gd name="connsiteX1352" fmla="*/ 11920049 w 12192000"/>
              <a:gd name="connsiteY1352" fmla="*/ 1788251 h 6827006"/>
              <a:gd name="connsiteX1353" fmla="*/ 10793327 w 12192000"/>
              <a:gd name="connsiteY1353" fmla="*/ 1632643 h 6827006"/>
              <a:gd name="connsiteX1354" fmla="*/ 10818095 w 12192000"/>
              <a:gd name="connsiteY1354" fmla="*/ 1642677 h 6827006"/>
              <a:gd name="connsiteX1355" fmla="*/ 10823052 w 12192000"/>
              <a:gd name="connsiteY1355" fmla="*/ 1654637 h 6827006"/>
              <a:gd name="connsiteX1356" fmla="*/ 10852482 w 12192000"/>
              <a:gd name="connsiteY1356" fmla="*/ 1654637 h 6827006"/>
              <a:gd name="connsiteX1357" fmla="*/ 11470737 w 12192000"/>
              <a:gd name="connsiteY1357" fmla="*/ 2271063 h 6827006"/>
              <a:gd name="connsiteX1358" fmla="*/ 12192000 w 12192000"/>
              <a:gd name="connsiteY1358" fmla="*/ 2271063 h 6827006"/>
              <a:gd name="connsiteX1359" fmla="*/ 12192000 w 12192000"/>
              <a:gd name="connsiteY1359" fmla="*/ 2294398 h 6827006"/>
              <a:gd name="connsiteX1360" fmla="*/ 11460958 w 12192000"/>
              <a:gd name="connsiteY1360" fmla="*/ 2294398 h 6827006"/>
              <a:gd name="connsiteX1361" fmla="*/ 10843790 w 12192000"/>
              <a:gd name="connsiteY1361" fmla="*/ 1677970 h 6827006"/>
              <a:gd name="connsiteX1362" fmla="*/ 10823876 w 12192000"/>
              <a:gd name="connsiteY1362" fmla="*/ 1677970 h 6827006"/>
              <a:gd name="connsiteX1363" fmla="*/ 10818095 w 12192000"/>
              <a:gd name="connsiteY1363" fmla="*/ 1691764 h 6827006"/>
              <a:gd name="connsiteX1364" fmla="*/ 10793327 w 12192000"/>
              <a:gd name="connsiteY1364" fmla="*/ 1701526 h 6827006"/>
              <a:gd name="connsiteX1365" fmla="*/ 10759408 w 12192000"/>
              <a:gd name="connsiteY1365" fmla="*/ 1667355 h 6827006"/>
              <a:gd name="connsiteX1366" fmla="*/ 10793327 w 12192000"/>
              <a:gd name="connsiteY1366" fmla="*/ 1632643 h 6827006"/>
              <a:gd name="connsiteX1367" fmla="*/ 11598539 w 12192000"/>
              <a:gd name="connsiteY1367" fmla="*/ 1632088 h 6827006"/>
              <a:gd name="connsiteX1368" fmla="*/ 11525184 w 12192000"/>
              <a:gd name="connsiteY1368" fmla="*/ 1705959 h 6827006"/>
              <a:gd name="connsiteX1369" fmla="*/ 11598539 w 12192000"/>
              <a:gd name="connsiteY1369" fmla="*/ 1779832 h 6827006"/>
              <a:gd name="connsiteX1370" fmla="*/ 11671900 w 12192000"/>
              <a:gd name="connsiteY1370" fmla="*/ 1705959 h 6827006"/>
              <a:gd name="connsiteX1371" fmla="*/ 11598539 w 12192000"/>
              <a:gd name="connsiteY1371" fmla="*/ 1632088 h 6827006"/>
              <a:gd name="connsiteX1372" fmla="*/ 11598539 w 12192000"/>
              <a:gd name="connsiteY1372" fmla="*/ 1608732 h 6827006"/>
              <a:gd name="connsiteX1373" fmla="*/ 11695267 w 12192000"/>
              <a:gd name="connsiteY1373" fmla="*/ 1705959 h 6827006"/>
              <a:gd name="connsiteX1374" fmla="*/ 11598539 w 12192000"/>
              <a:gd name="connsiteY1374" fmla="*/ 1802100 h 6827006"/>
              <a:gd name="connsiteX1375" fmla="*/ 11501818 w 12192000"/>
              <a:gd name="connsiteY1375" fmla="*/ 1705959 h 6827006"/>
              <a:gd name="connsiteX1376" fmla="*/ 11598539 w 12192000"/>
              <a:gd name="connsiteY1376" fmla="*/ 1608732 h 6827006"/>
              <a:gd name="connsiteX1377" fmla="*/ 10345690 w 12192000"/>
              <a:gd name="connsiteY1377" fmla="*/ 1428600 h 6827006"/>
              <a:gd name="connsiteX1378" fmla="*/ 10272126 w 12192000"/>
              <a:gd name="connsiteY1378" fmla="*/ 1501929 h 6827006"/>
              <a:gd name="connsiteX1379" fmla="*/ 10345690 w 12192000"/>
              <a:gd name="connsiteY1379" fmla="*/ 1575257 h 6827006"/>
              <a:gd name="connsiteX1380" fmla="*/ 10419799 w 12192000"/>
              <a:gd name="connsiteY1380" fmla="*/ 1501929 h 6827006"/>
              <a:gd name="connsiteX1381" fmla="*/ 10345690 w 12192000"/>
              <a:gd name="connsiteY1381" fmla="*/ 1428600 h 6827006"/>
              <a:gd name="connsiteX1382" fmla="*/ 10060688 w 12192000"/>
              <a:gd name="connsiteY1382" fmla="*/ 1428600 h 6827006"/>
              <a:gd name="connsiteX1383" fmla="*/ 9987117 w 12192000"/>
              <a:gd name="connsiteY1383" fmla="*/ 1501929 h 6827006"/>
              <a:gd name="connsiteX1384" fmla="*/ 10060688 w 12192000"/>
              <a:gd name="connsiteY1384" fmla="*/ 1575257 h 6827006"/>
              <a:gd name="connsiteX1385" fmla="*/ 10134797 w 12192000"/>
              <a:gd name="connsiteY1385" fmla="*/ 1501929 h 6827006"/>
              <a:gd name="connsiteX1386" fmla="*/ 10060688 w 12192000"/>
              <a:gd name="connsiteY1386" fmla="*/ 1428600 h 6827006"/>
              <a:gd name="connsiteX1387" fmla="*/ 10345690 w 12192000"/>
              <a:gd name="connsiteY1387" fmla="*/ 1405244 h 6827006"/>
              <a:gd name="connsiteX1388" fmla="*/ 10442684 w 12192000"/>
              <a:gd name="connsiteY1388" fmla="*/ 1501929 h 6827006"/>
              <a:gd name="connsiteX1389" fmla="*/ 10345690 w 12192000"/>
              <a:gd name="connsiteY1389" fmla="*/ 1598613 h 6827006"/>
              <a:gd name="connsiteX1390" fmla="*/ 10249240 w 12192000"/>
              <a:gd name="connsiteY1390" fmla="*/ 1501929 h 6827006"/>
              <a:gd name="connsiteX1391" fmla="*/ 10345690 w 12192000"/>
              <a:gd name="connsiteY1391" fmla="*/ 1405244 h 6827006"/>
              <a:gd name="connsiteX1392" fmla="*/ 10060688 w 12192000"/>
              <a:gd name="connsiteY1392" fmla="*/ 1405244 h 6827006"/>
              <a:gd name="connsiteX1393" fmla="*/ 10157684 w 12192000"/>
              <a:gd name="connsiteY1393" fmla="*/ 1501929 h 6827006"/>
              <a:gd name="connsiteX1394" fmla="*/ 10060688 w 12192000"/>
              <a:gd name="connsiteY1394" fmla="*/ 1598613 h 6827006"/>
              <a:gd name="connsiteX1395" fmla="*/ 9964233 w 12192000"/>
              <a:gd name="connsiteY1395" fmla="*/ 1501929 h 6827006"/>
              <a:gd name="connsiteX1396" fmla="*/ 10060688 w 12192000"/>
              <a:gd name="connsiteY1396" fmla="*/ 1405244 h 6827006"/>
              <a:gd name="connsiteX1397" fmla="*/ 10716689 w 12192000"/>
              <a:gd name="connsiteY1397" fmla="*/ 1395641 h 6827006"/>
              <a:gd name="connsiteX1398" fmla="*/ 10741455 w 12192000"/>
              <a:gd name="connsiteY1398" fmla="*/ 1406058 h 6827006"/>
              <a:gd name="connsiteX1399" fmla="*/ 10747408 w 12192000"/>
              <a:gd name="connsiteY1399" fmla="*/ 1420731 h 6827006"/>
              <a:gd name="connsiteX1400" fmla="*/ 11516211 w 12192000"/>
              <a:gd name="connsiteY1400" fmla="*/ 2188845 h 6827006"/>
              <a:gd name="connsiteX1401" fmla="*/ 12192000 w 12192000"/>
              <a:gd name="connsiteY1401" fmla="*/ 2188845 h 6827006"/>
              <a:gd name="connsiteX1402" fmla="*/ 12192000 w 12192000"/>
              <a:gd name="connsiteY1402" fmla="*/ 2211637 h 6827006"/>
              <a:gd name="connsiteX1403" fmla="*/ 11506434 w 12192000"/>
              <a:gd name="connsiteY1403" fmla="*/ 2211637 h 6827006"/>
              <a:gd name="connsiteX1404" fmla="*/ 10743896 w 12192000"/>
              <a:gd name="connsiteY1404" fmla="*/ 1450323 h 6827006"/>
              <a:gd name="connsiteX1405" fmla="*/ 10741455 w 12192000"/>
              <a:gd name="connsiteY1405" fmla="*/ 1456290 h 6827006"/>
              <a:gd name="connsiteX1406" fmla="*/ 10716689 w 12192000"/>
              <a:gd name="connsiteY1406" fmla="*/ 1466912 h 6827006"/>
              <a:gd name="connsiteX1407" fmla="*/ 10682770 w 12192000"/>
              <a:gd name="connsiteY1407" fmla="*/ 1431278 h 6827006"/>
              <a:gd name="connsiteX1408" fmla="*/ 10716689 w 12192000"/>
              <a:gd name="connsiteY1408" fmla="*/ 1395641 h 6827006"/>
              <a:gd name="connsiteX1409" fmla="*/ 10590125 w 12192000"/>
              <a:gd name="connsiteY1409" fmla="*/ 1223276 h 6827006"/>
              <a:gd name="connsiteX1410" fmla="*/ 10710691 w 12192000"/>
              <a:gd name="connsiteY1410" fmla="*/ 1223276 h 6827006"/>
              <a:gd name="connsiteX1411" fmla="*/ 11563339 w 12192000"/>
              <a:gd name="connsiteY1411" fmla="*/ 2076328 h 6827006"/>
              <a:gd name="connsiteX1412" fmla="*/ 12192000 w 12192000"/>
              <a:gd name="connsiteY1412" fmla="*/ 2076328 h 6827006"/>
              <a:gd name="connsiteX1413" fmla="*/ 12192000 w 12192000"/>
              <a:gd name="connsiteY1413" fmla="*/ 2099677 h 6827006"/>
              <a:gd name="connsiteX1414" fmla="*/ 11554108 w 12192000"/>
              <a:gd name="connsiteY1414" fmla="*/ 2099677 h 6827006"/>
              <a:gd name="connsiteX1415" fmla="*/ 10700915 w 12192000"/>
              <a:gd name="connsiteY1415" fmla="*/ 1246625 h 6827006"/>
              <a:gd name="connsiteX1416" fmla="*/ 10599901 w 12192000"/>
              <a:gd name="connsiteY1416" fmla="*/ 1246625 h 6827006"/>
              <a:gd name="connsiteX1417" fmla="*/ 10552109 w 12192000"/>
              <a:gd name="connsiteY1417" fmla="*/ 1295495 h 6827006"/>
              <a:gd name="connsiteX1418" fmla="*/ 10552109 w 12192000"/>
              <a:gd name="connsiteY1418" fmla="*/ 1605548 h 6827006"/>
              <a:gd name="connsiteX1419" fmla="*/ 10424482 w 12192000"/>
              <a:gd name="connsiteY1419" fmla="*/ 1732610 h 6827006"/>
              <a:gd name="connsiteX1420" fmla="*/ 10040716 w 12192000"/>
              <a:gd name="connsiteY1420" fmla="*/ 1732610 h 6827006"/>
              <a:gd name="connsiteX1421" fmla="*/ 10034747 w 12192000"/>
              <a:gd name="connsiteY1421" fmla="*/ 1746633 h 6827006"/>
              <a:gd name="connsiteX1422" fmla="*/ 10009518 w 12192000"/>
              <a:gd name="connsiteY1422" fmla="*/ 1756588 h 6827006"/>
              <a:gd name="connsiteX1423" fmla="*/ 9973867 w 12192000"/>
              <a:gd name="connsiteY1423" fmla="*/ 1722145 h 6827006"/>
              <a:gd name="connsiteX1424" fmla="*/ 10009518 w 12192000"/>
              <a:gd name="connsiteY1424" fmla="*/ 1687703 h 6827006"/>
              <a:gd name="connsiteX1425" fmla="*/ 10034747 w 12192000"/>
              <a:gd name="connsiteY1425" fmla="*/ 1697659 h 6827006"/>
              <a:gd name="connsiteX1426" fmla="*/ 10039685 w 12192000"/>
              <a:gd name="connsiteY1426" fmla="*/ 1709259 h 6827006"/>
              <a:gd name="connsiteX1427" fmla="*/ 10414706 w 12192000"/>
              <a:gd name="connsiteY1427" fmla="*/ 1709259 h 6827006"/>
              <a:gd name="connsiteX1428" fmla="*/ 10528213 w 12192000"/>
              <a:gd name="connsiteY1428" fmla="*/ 1596317 h 6827006"/>
              <a:gd name="connsiteX1429" fmla="*/ 10528213 w 12192000"/>
              <a:gd name="connsiteY1429" fmla="*/ 1285720 h 6827006"/>
              <a:gd name="connsiteX1430" fmla="*/ 10467839 w 12192000"/>
              <a:gd name="connsiteY1430" fmla="*/ 1098789 h 6827006"/>
              <a:gd name="connsiteX1431" fmla="*/ 10729671 w 12192000"/>
              <a:gd name="connsiteY1431" fmla="*/ 1098789 h 6827006"/>
              <a:gd name="connsiteX1432" fmla="*/ 11597192 w 12192000"/>
              <a:gd name="connsiteY1432" fmla="*/ 1965463 h 6827006"/>
              <a:gd name="connsiteX1433" fmla="*/ 12192000 w 12192000"/>
              <a:gd name="connsiteY1433" fmla="*/ 1965463 h 6827006"/>
              <a:gd name="connsiteX1434" fmla="*/ 12192000 w 12192000"/>
              <a:gd name="connsiteY1434" fmla="*/ 1988800 h 6827006"/>
              <a:gd name="connsiteX1435" fmla="*/ 11587414 w 12192000"/>
              <a:gd name="connsiteY1435" fmla="*/ 1988800 h 6827006"/>
              <a:gd name="connsiteX1436" fmla="*/ 10719893 w 12192000"/>
              <a:gd name="connsiteY1436" fmla="*/ 1122126 h 6827006"/>
              <a:gd name="connsiteX1437" fmla="*/ 10477616 w 12192000"/>
              <a:gd name="connsiteY1437" fmla="*/ 1122126 h 6827006"/>
              <a:gd name="connsiteX1438" fmla="*/ 10361911 w 12192000"/>
              <a:gd name="connsiteY1438" fmla="*/ 1236090 h 6827006"/>
              <a:gd name="connsiteX1439" fmla="*/ 10103128 w 12192000"/>
              <a:gd name="connsiteY1439" fmla="*/ 1236090 h 6827006"/>
              <a:gd name="connsiteX1440" fmla="*/ 10097275 w 12192000"/>
              <a:gd name="connsiteY1440" fmla="*/ 1250614 h 6827006"/>
              <a:gd name="connsiteX1441" fmla="*/ 10072980 w 12192000"/>
              <a:gd name="connsiteY1441" fmla="*/ 1261031 h 6827006"/>
              <a:gd name="connsiteX1442" fmla="*/ 10038520 w 12192000"/>
              <a:gd name="connsiteY1442" fmla="*/ 1225396 h 6827006"/>
              <a:gd name="connsiteX1443" fmla="*/ 10072980 w 12192000"/>
              <a:gd name="connsiteY1443" fmla="*/ 1189760 h 6827006"/>
              <a:gd name="connsiteX1444" fmla="*/ 10097275 w 12192000"/>
              <a:gd name="connsiteY1444" fmla="*/ 1200177 h 6827006"/>
              <a:gd name="connsiteX1445" fmla="*/ 10102344 w 12192000"/>
              <a:gd name="connsiteY1445" fmla="*/ 1212756 h 6827006"/>
              <a:gd name="connsiteX1446" fmla="*/ 10353220 w 12192000"/>
              <a:gd name="connsiteY1446" fmla="*/ 1212756 h 6827006"/>
              <a:gd name="connsiteX1447" fmla="*/ 11598539 w 12192000"/>
              <a:gd name="connsiteY1447" fmla="*/ 629013 h 6827006"/>
              <a:gd name="connsiteX1448" fmla="*/ 11525184 w 12192000"/>
              <a:gd name="connsiteY1448" fmla="*/ 702340 h 6827006"/>
              <a:gd name="connsiteX1449" fmla="*/ 11598539 w 12192000"/>
              <a:gd name="connsiteY1449" fmla="*/ 775668 h 6827006"/>
              <a:gd name="connsiteX1450" fmla="*/ 11671900 w 12192000"/>
              <a:gd name="connsiteY1450" fmla="*/ 702340 h 6827006"/>
              <a:gd name="connsiteX1451" fmla="*/ 11598539 w 12192000"/>
              <a:gd name="connsiteY1451" fmla="*/ 629013 h 6827006"/>
              <a:gd name="connsiteX1452" fmla="*/ 11598539 w 12192000"/>
              <a:gd name="connsiteY1452" fmla="*/ 605657 h 6827006"/>
              <a:gd name="connsiteX1453" fmla="*/ 11695267 w 12192000"/>
              <a:gd name="connsiteY1453" fmla="*/ 702340 h 6827006"/>
              <a:gd name="connsiteX1454" fmla="*/ 11598539 w 12192000"/>
              <a:gd name="connsiteY1454" fmla="*/ 799024 h 6827006"/>
              <a:gd name="connsiteX1455" fmla="*/ 11501818 w 12192000"/>
              <a:gd name="connsiteY1455" fmla="*/ 702340 h 6827006"/>
              <a:gd name="connsiteX1456" fmla="*/ 11598539 w 12192000"/>
              <a:gd name="connsiteY1456" fmla="*/ 605657 h 6827006"/>
              <a:gd name="connsiteX1457" fmla="*/ 10501378 w 12192000"/>
              <a:gd name="connsiteY1457" fmla="*/ 169934 h 6827006"/>
              <a:gd name="connsiteX1458" fmla="*/ 11459610 w 12192000"/>
              <a:gd name="connsiteY1458" fmla="*/ 1126710 h 6827006"/>
              <a:gd name="connsiteX1459" fmla="*/ 12192000 w 12192000"/>
              <a:gd name="connsiteY1459" fmla="*/ 1126710 h 6827006"/>
              <a:gd name="connsiteX1460" fmla="*/ 12192000 w 12192000"/>
              <a:gd name="connsiteY1460" fmla="*/ 1150576 h 6827006"/>
              <a:gd name="connsiteX1461" fmla="*/ 11449831 w 12192000"/>
              <a:gd name="connsiteY1461" fmla="*/ 1150576 h 6827006"/>
              <a:gd name="connsiteX1462" fmla="*/ 10483993 w 12192000"/>
              <a:gd name="connsiteY1462" fmla="*/ 186206 h 6827006"/>
              <a:gd name="connsiteX1463" fmla="*/ 10888819 w 12192000"/>
              <a:gd name="connsiteY1463" fmla="*/ 165145 h 6827006"/>
              <a:gd name="connsiteX1464" fmla="*/ 11260298 w 12192000"/>
              <a:gd name="connsiteY1464" fmla="*/ 537220 h 6827006"/>
              <a:gd name="connsiteX1465" fmla="*/ 11705097 w 12192000"/>
              <a:gd name="connsiteY1465" fmla="*/ 537220 h 6827006"/>
              <a:gd name="connsiteX1466" fmla="*/ 11841414 w 12192000"/>
              <a:gd name="connsiteY1466" fmla="*/ 672669 h 6827006"/>
              <a:gd name="connsiteX1467" fmla="*/ 12125999 w 12192000"/>
              <a:gd name="connsiteY1467" fmla="*/ 672669 h 6827006"/>
              <a:gd name="connsiteX1468" fmla="*/ 12192000 w 12192000"/>
              <a:gd name="connsiteY1468" fmla="*/ 606852 h 6827006"/>
              <a:gd name="connsiteX1469" fmla="*/ 12192000 w 12192000"/>
              <a:gd name="connsiteY1469" fmla="*/ 639494 h 6827006"/>
              <a:gd name="connsiteX1470" fmla="*/ 12135773 w 12192000"/>
              <a:gd name="connsiteY1470" fmla="*/ 696059 h 6827006"/>
              <a:gd name="connsiteX1471" fmla="*/ 11831638 w 12192000"/>
              <a:gd name="connsiteY1471" fmla="*/ 696059 h 6827006"/>
              <a:gd name="connsiteX1472" fmla="*/ 11695321 w 12192000"/>
              <a:gd name="connsiteY1472" fmla="*/ 560611 h 6827006"/>
              <a:gd name="connsiteX1473" fmla="*/ 11251066 w 12192000"/>
              <a:gd name="connsiteY1473" fmla="*/ 560611 h 6827006"/>
              <a:gd name="connsiteX1474" fmla="*/ 10871984 w 12192000"/>
              <a:gd name="connsiteY1474" fmla="*/ 180919 h 6827006"/>
              <a:gd name="connsiteX1475" fmla="*/ 10681002 w 12192000"/>
              <a:gd name="connsiteY1475" fmla="*/ 117266 h 6827006"/>
              <a:gd name="connsiteX1476" fmla="*/ 11447453 w 12192000"/>
              <a:gd name="connsiteY1476" fmla="*/ 883398 h 6827006"/>
              <a:gd name="connsiteX1477" fmla="*/ 12038994 w 12192000"/>
              <a:gd name="connsiteY1477" fmla="*/ 883398 h 6827006"/>
              <a:gd name="connsiteX1478" fmla="*/ 12192000 w 12192000"/>
              <a:gd name="connsiteY1478" fmla="*/ 730900 h 6827006"/>
              <a:gd name="connsiteX1479" fmla="*/ 12192000 w 12192000"/>
              <a:gd name="connsiteY1479" fmla="*/ 763662 h 6827006"/>
              <a:gd name="connsiteX1480" fmla="*/ 12048771 w 12192000"/>
              <a:gd name="connsiteY1480" fmla="*/ 906730 h 6827006"/>
              <a:gd name="connsiteX1481" fmla="*/ 11438218 w 12192000"/>
              <a:gd name="connsiteY1481" fmla="*/ 906730 h 6827006"/>
              <a:gd name="connsiteX1482" fmla="*/ 10663619 w 12192000"/>
              <a:gd name="connsiteY1482" fmla="*/ 134085 h 6827006"/>
              <a:gd name="connsiteX1483" fmla="*/ 10574538 w 12192000"/>
              <a:gd name="connsiteY1483" fmla="*/ 102902 h 6827006"/>
              <a:gd name="connsiteX1484" fmla="*/ 11459504 w 12192000"/>
              <a:gd name="connsiteY1484" fmla="*/ 1022215 h 6827006"/>
              <a:gd name="connsiteX1485" fmla="*/ 12192000 w 12192000"/>
              <a:gd name="connsiteY1485" fmla="*/ 1022215 h 6827006"/>
              <a:gd name="connsiteX1486" fmla="*/ 12192000 w 12192000"/>
              <a:gd name="connsiteY1486" fmla="*/ 1045579 h 6827006"/>
              <a:gd name="connsiteX1487" fmla="*/ 11449723 w 12192000"/>
              <a:gd name="connsiteY1487" fmla="*/ 1045579 h 6827006"/>
              <a:gd name="connsiteX1488" fmla="*/ 10558241 w 12192000"/>
              <a:gd name="connsiteY1488" fmla="*/ 118659 h 6827006"/>
              <a:gd name="connsiteX1489" fmla="*/ 9106950 w 12192000"/>
              <a:gd name="connsiteY1489" fmla="*/ 76569 h 6827006"/>
              <a:gd name="connsiteX1490" fmla="*/ 9577261 w 12192000"/>
              <a:gd name="connsiteY1490" fmla="*/ 547842 h 6827006"/>
              <a:gd name="connsiteX1491" fmla="*/ 10004670 w 12192000"/>
              <a:gd name="connsiteY1491" fmla="*/ 547842 h 6827006"/>
              <a:gd name="connsiteX1492" fmla="*/ 10215930 w 12192000"/>
              <a:gd name="connsiteY1492" fmla="*/ 757958 h 6827006"/>
              <a:gd name="connsiteX1493" fmla="*/ 10821471 w 12192000"/>
              <a:gd name="connsiteY1493" fmla="*/ 757958 h 6827006"/>
              <a:gd name="connsiteX1494" fmla="*/ 11371076 w 12192000"/>
              <a:gd name="connsiteY1494" fmla="*/ 1308500 h 6827006"/>
              <a:gd name="connsiteX1495" fmla="*/ 12192000 w 12192000"/>
              <a:gd name="connsiteY1495" fmla="*/ 1308500 h 6827006"/>
              <a:gd name="connsiteX1496" fmla="*/ 12192000 w 12192000"/>
              <a:gd name="connsiteY1496" fmla="*/ 1331847 h 6827006"/>
              <a:gd name="connsiteX1497" fmla="*/ 11361300 w 12192000"/>
              <a:gd name="connsiteY1497" fmla="*/ 1331847 h 6827006"/>
              <a:gd name="connsiteX1498" fmla="*/ 10811695 w 12192000"/>
              <a:gd name="connsiteY1498" fmla="*/ 781305 h 6827006"/>
              <a:gd name="connsiteX1499" fmla="*/ 10206156 w 12192000"/>
              <a:gd name="connsiteY1499" fmla="*/ 781305 h 6827006"/>
              <a:gd name="connsiteX1500" fmla="*/ 9994895 w 12192000"/>
              <a:gd name="connsiteY1500" fmla="*/ 570101 h 6827006"/>
              <a:gd name="connsiteX1501" fmla="*/ 9568030 w 12192000"/>
              <a:gd name="connsiteY1501" fmla="*/ 570101 h 6827006"/>
              <a:gd name="connsiteX1502" fmla="*/ 9090112 w 12192000"/>
              <a:gd name="connsiteY1502" fmla="*/ 93400 h 6827006"/>
              <a:gd name="connsiteX1503" fmla="*/ 10842236 w 12192000"/>
              <a:gd name="connsiteY1503" fmla="*/ 7143 h 6827006"/>
              <a:gd name="connsiteX1504" fmla="*/ 11296471 w 12192000"/>
              <a:gd name="connsiteY1504" fmla="*/ 461996 h 6827006"/>
              <a:gd name="connsiteX1505" fmla="*/ 12192000 w 12192000"/>
              <a:gd name="connsiteY1505" fmla="*/ 461996 h 6827006"/>
              <a:gd name="connsiteX1506" fmla="*/ 12192000 w 12192000"/>
              <a:gd name="connsiteY1506" fmla="*/ 485391 h 6827006"/>
              <a:gd name="connsiteX1507" fmla="*/ 11286691 w 12192000"/>
              <a:gd name="connsiteY1507" fmla="*/ 485391 h 6827006"/>
              <a:gd name="connsiteX1508" fmla="*/ 10826480 w 12192000"/>
              <a:gd name="connsiteY1508" fmla="*/ 24555 h 6827006"/>
              <a:gd name="connsiteX1509" fmla="*/ 10930774 w 12192000"/>
              <a:gd name="connsiteY1509" fmla="*/ 0 h 6827006"/>
              <a:gd name="connsiteX1510" fmla="*/ 11319262 w 12192000"/>
              <a:gd name="connsiteY1510" fmla="*/ 388401 h 6827006"/>
              <a:gd name="connsiteX1511" fmla="*/ 12192000 w 12192000"/>
              <a:gd name="connsiteY1511" fmla="*/ 388401 h 6827006"/>
              <a:gd name="connsiteX1512" fmla="*/ 12192000 w 12192000"/>
              <a:gd name="connsiteY1512" fmla="*/ 411216 h 6827006"/>
              <a:gd name="connsiteX1513" fmla="*/ 11309481 w 12192000"/>
              <a:gd name="connsiteY1513" fmla="*/ 411216 h 6827006"/>
              <a:gd name="connsiteX1514" fmla="*/ 10915016 w 12192000"/>
              <a:gd name="connsiteY1514" fmla="*/ 16296 h 68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Lst>
            <a:rect l="l" t="t" r="r" b="b"/>
            <a:pathLst>
              <a:path w="12192000" h="6827006">
                <a:moveTo>
                  <a:pt x="4450854" y="6822737"/>
                </a:moveTo>
                <a:lnTo>
                  <a:pt x="5253370" y="6822737"/>
                </a:lnTo>
                <a:lnTo>
                  <a:pt x="5257626" y="6827006"/>
                </a:lnTo>
                <a:lnTo>
                  <a:pt x="4446587" y="6827006"/>
                </a:lnTo>
                <a:close/>
                <a:moveTo>
                  <a:pt x="8421608" y="6810417"/>
                </a:moveTo>
                <a:cubicBezTo>
                  <a:pt x="8433306" y="6810417"/>
                  <a:pt x="8445006" y="6814852"/>
                  <a:pt x="8453882" y="6823724"/>
                </a:cubicBezTo>
                <a:lnTo>
                  <a:pt x="8455237" y="6827006"/>
                </a:lnTo>
                <a:lnTo>
                  <a:pt x="8387978" y="6827006"/>
                </a:lnTo>
                <a:lnTo>
                  <a:pt x="8389332" y="6823724"/>
                </a:lnTo>
                <a:cubicBezTo>
                  <a:pt x="8398208" y="6814852"/>
                  <a:pt x="8409908" y="6810417"/>
                  <a:pt x="8421608" y="6810417"/>
                </a:cubicBezTo>
                <a:close/>
                <a:moveTo>
                  <a:pt x="10286368" y="6798798"/>
                </a:moveTo>
                <a:cubicBezTo>
                  <a:pt x="10296135" y="6798798"/>
                  <a:pt x="10304683" y="6802701"/>
                  <a:pt x="10310785" y="6808889"/>
                </a:cubicBezTo>
                <a:lnTo>
                  <a:pt x="10315483" y="6820344"/>
                </a:lnTo>
                <a:lnTo>
                  <a:pt x="10362313" y="6820344"/>
                </a:lnTo>
                <a:lnTo>
                  <a:pt x="10368988" y="6827006"/>
                </a:lnTo>
                <a:lnTo>
                  <a:pt x="10254043" y="6827006"/>
                </a:lnTo>
                <a:lnTo>
                  <a:pt x="10261680" y="6808889"/>
                </a:lnTo>
                <a:cubicBezTo>
                  <a:pt x="10267920" y="6802700"/>
                  <a:pt x="10276602" y="6798798"/>
                  <a:pt x="10286368" y="6798798"/>
                </a:cubicBezTo>
                <a:close/>
                <a:moveTo>
                  <a:pt x="8791092" y="6794010"/>
                </a:moveTo>
                <a:cubicBezTo>
                  <a:pt x="8800784" y="6794010"/>
                  <a:pt x="8809532" y="6797807"/>
                  <a:pt x="8815860" y="6804044"/>
                </a:cubicBezTo>
                <a:lnTo>
                  <a:pt x="8821624" y="6817950"/>
                </a:lnTo>
                <a:lnTo>
                  <a:pt x="8946405" y="6817950"/>
                </a:lnTo>
                <a:lnTo>
                  <a:pt x="8955476" y="6827006"/>
                </a:lnTo>
                <a:lnTo>
                  <a:pt x="8757849" y="6827006"/>
                </a:lnTo>
                <a:lnTo>
                  <a:pt x="8766866" y="6804044"/>
                </a:lnTo>
                <a:cubicBezTo>
                  <a:pt x="8772922" y="6797807"/>
                  <a:pt x="8781401" y="6794010"/>
                  <a:pt x="8791092" y="6794010"/>
                </a:cubicBezTo>
                <a:close/>
                <a:moveTo>
                  <a:pt x="486138" y="6772465"/>
                </a:moveTo>
                <a:cubicBezTo>
                  <a:pt x="512689" y="6772465"/>
                  <a:pt x="536803" y="6783329"/>
                  <a:pt x="554278" y="6800846"/>
                </a:cubicBezTo>
                <a:lnTo>
                  <a:pt x="571904" y="6827006"/>
                </a:lnTo>
                <a:lnTo>
                  <a:pt x="544723" y="6827006"/>
                </a:lnTo>
                <a:lnTo>
                  <a:pt x="538022" y="6817209"/>
                </a:lnTo>
                <a:cubicBezTo>
                  <a:pt x="524611" y="6803969"/>
                  <a:pt x="506188" y="6795821"/>
                  <a:pt x="486138" y="6795821"/>
                </a:cubicBezTo>
                <a:cubicBezTo>
                  <a:pt x="465817" y="6795821"/>
                  <a:pt x="447393" y="6803969"/>
                  <a:pt x="434049" y="6817209"/>
                </a:cubicBezTo>
                <a:lnTo>
                  <a:pt x="427401" y="6827006"/>
                </a:lnTo>
                <a:lnTo>
                  <a:pt x="399847" y="6827006"/>
                </a:lnTo>
                <a:lnTo>
                  <a:pt x="417522" y="6800846"/>
                </a:lnTo>
                <a:cubicBezTo>
                  <a:pt x="435065" y="6783329"/>
                  <a:pt x="459315" y="6772465"/>
                  <a:pt x="486138" y="6772465"/>
                </a:cubicBezTo>
                <a:close/>
                <a:moveTo>
                  <a:pt x="7402579" y="6748525"/>
                </a:moveTo>
                <a:cubicBezTo>
                  <a:pt x="7442519" y="6748525"/>
                  <a:pt x="7476956" y="6772968"/>
                  <a:pt x="7491679" y="6807646"/>
                </a:cubicBezTo>
                <a:lnTo>
                  <a:pt x="7495609" y="6827006"/>
                </a:lnTo>
                <a:lnTo>
                  <a:pt x="7472218" y="6827006"/>
                </a:lnTo>
                <a:lnTo>
                  <a:pt x="7470131" y="6816795"/>
                </a:lnTo>
                <a:cubicBezTo>
                  <a:pt x="7458923" y="6790519"/>
                  <a:pt x="7432737" y="6771881"/>
                  <a:pt x="7402579" y="6771881"/>
                </a:cubicBezTo>
                <a:cubicBezTo>
                  <a:pt x="7372013" y="6771881"/>
                  <a:pt x="7346031" y="6790519"/>
                  <a:pt x="7334951" y="6816795"/>
                </a:cubicBezTo>
                <a:lnTo>
                  <a:pt x="7332892" y="6827006"/>
                </a:lnTo>
                <a:lnTo>
                  <a:pt x="7309512" y="6827006"/>
                </a:lnTo>
                <a:lnTo>
                  <a:pt x="7313402" y="6807646"/>
                </a:lnTo>
                <a:cubicBezTo>
                  <a:pt x="7327998" y="6772968"/>
                  <a:pt x="7362232" y="6748525"/>
                  <a:pt x="7402579" y="6748525"/>
                </a:cubicBezTo>
                <a:close/>
                <a:moveTo>
                  <a:pt x="8193195" y="6734162"/>
                </a:moveTo>
                <a:cubicBezTo>
                  <a:pt x="8232804" y="6734162"/>
                  <a:pt x="8267226" y="6758536"/>
                  <a:pt x="8281961" y="6793118"/>
                </a:cubicBezTo>
                <a:lnTo>
                  <a:pt x="8288869" y="6827006"/>
                </a:lnTo>
                <a:lnTo>
                  <a:pt x="8265979" y="6827006"/>
                </a:lnTo>
                <a:lnTo>
                  <a:pt x="8260890" y="6802241"/>
                </a:lnTo>
                <a:cubicBezTo>
                  <a:pt x="8249653" y="6776038"/>
                  <a:pt x="8223403" y="6757453"/>
                  <a:pt x="8193195" y="6757453"/>
                </a:cubicBezTo>
                <a:cubicBezTo>
                  <a:pt x="8162544" y="6757453"/>
                  <a:pt x="8136183" y="6776038"/>
                  <a:pt x="8124918" y="6802241"/>
                </a:cubicBezTo>
                <a:lnTo>
                  <a:pt x="8119821" y="6827006"/>
                </a:lnTo>
                <a:lnTo>
                  <a:pt x="8096929" y="6827006"/>
                </a:lnTo>
                <a:lnTo>
                  <a:pt x="8103846" y="6793118"/>
                </a:lnTo>
                <a:cubicBezTo>
                  <a:pt x="8118610" y="6758536"/>
                  <a:pt x="8153144" y="6734162"/>
                  <a:pt x="8193195" y="6734162"/>
                </a:cubicBezTo>
                <a:close/>
                <a:moveTo>
                  <a:pt x="6510785" y="6729891"/>
                </a:moveTo>
                <a:cubicBezTo>
                  <a:pt x="6530719" y="6729891"/>
                  <a:pt x="6550718" y="6737591"/>
                  <a:pt x="6566125" y="6752991"/>
                </a:cubicBezTo>
                <a:cubicBezTo>
                  <a:pt x="6581260" y="6768390"/>
                  <a:pt x="6588828" y="6788382"/>
                  <a:pt x="6588828" y="6808374"/>
                </a:cubicBezTo>
                <a:lnTo>
                  <a:pt x="6581191" y="6827006"/>
                </a:lnTo>
                <a:lnTo>
                  <a:pt x="6440246" y="6827006"/>
                </a:lnTo>
                <a:lnTo>
                  <a:pt x="6432336" y="6808374"/>
                </a:lnTo>
                <a:cubicBezTo>
                  <a:pt x="6432336" y="6788383"/>
                  <a:pt x="6440174" y="6768389"/>
                  <a:pt x="6455851" y="6752991"/>
                </a:cubicBezTo>
                <a:cubicBezTo>
                  <a:pt x="6470985" y="6737591"/>
                  <a:pt x="6490851" y="6729891"/>
                  <a:pt x="6510785" y="6729891"/>
                </a:cubicBezTo>
                <a:close/>
                <a:moveTo>
                  <a:pt x="1412454" y="6710222"/>
                </a:moveTo>
                <a:cubicBezTo>
                  <a:pt x="1465559" y="6710222"/>
                  <a:pt x="1509451" y="6753435"/>
                  <a:pt x="1509451" y="6806366"/>
                </a:cubicBezTo>
                <a:lnTo>
                  <a:pt x="1505222" y="6827006"/>
                </a:lnTo>
                <a:lnTo>
                  <a:pt x="1481468" y="6827006"/>
                </a:lnTo>
                <a:lnTo>
                  <a:pt x="1485609" y="6806366"/>
                </a:lnTo>
                <a:cubicBezTo>
                  <a:pt x="1485609" y="6766397"/>
                  <a:pt x="1453096" y="6733449"/>
                  <a:pt x="1412454" y="6733449"/>
                </a:cubicBezTo>
                <a:cubicBezTo>
                  <a:pt x="1372354" y="6733449"/>
                  <a:pt x="1339299" y="6766397"/>
                  <a:pt x="1339299" y="6806366"/>
                </a:cubicBezTo>
                <a:lnTo>
                  <a:pt x="1343496" y="6827006"/>
                </a:lnTo>
                <a:lnTo>
                  <a:pt x="1320182" y="6827006"/>
                </a:lnTo>
                <a:lnTo>
                  <a:pt x="1315999" y="6806366"/>
                </a:lnTo>
                <a:cubicBezTo>
                  <a:pt x="1315999" y="6753435"/>
                  <a:pt x="1359349" y="6710222"/>
                  <a:pt x="1412454" y="6710222"/>
                </a:cubicBezTo>
                <a:close/>
                <a:moveTo>
                  <a:pt x="833140" y="6664737"/>
                </a:moveTo>
                <a:cubicBezTo>
                  <a:pt x="887480" y="6664737"/>
                  <a:pt x="929865" y="6708069"/>
                  <a:pt x="929865" y="6761692"/>
                </a:cubicBezTo>
                <a:cubicBezTo>
                  <a:pt x="929865" y="6774963"/>
                  <a:pt x="927216" y="6787624"/>
                  <a:pt x="922394" y="6799151"/>
                </a:cubicBezTo>
                <a:lnTo>
                  <a:pt x="903753" y="6827006"/>
                </a:lnTo>
                <a:lnTo>
                  <a:pt x="864924" y="6827006"/>
                </a:lnTo>
                <a:lnTo>
                  <a:pt x="885103" y="6813488"/>
                </a:lnTo>
                <a:cubicBezTo>
                  <a:pt x="898348" y="6800285"/>
                  <a:pt x="906499" y="6782004"/>
                  <a:pt x="906499" y="6761692"/>
                </a:cubicBezTo>
                <a:cubicBezTo>
                  <a:pt x="906499" y="6721611"/>
                  <a:pt x="873894" y="6688569"/>
                  <a:pt x="833140" y="6688569"/>
                </a:cubicBezTo>
                <a:cubicBezTo>
                  <a:pt x="792928" y="6688569"/>
                  <a:pt x="759781" y="6721611"/>
                  <a:pt x="759781" y="6761692"/>
                </a:cubicBezTo>
                <a:cubicBezTo>
                  <a:pt x="759781" y="6782004"/>
                  <a:pt x="768068" y="6800285"/>
                  <a:pt x="781381" y="6813488"/>
                </a:cubicBezTo>
                <a:lnTo>
                  <a:pt x="801582" y="6827006"/>
                </a:lnTo>
                <a:lnTo>
                  <a:pt x="762911" y="6827006"/>
                </a:lnTo>
                <a:lnTo>
                  <a:pt x="744039" y="6799151"/>
                </a:lnTo>
                <a:cubicBezTo>
                  <a:pt x="739131" y="6787624"/>
                  <a:pt x="736414" y="6774963"/>
                  <a:pt x="736414" y="6761692"/>
                </a:cubicBezTo>
                <a:cubicBezTo>
                  <a:pt x="736414" y="6708069"/>
                  <a:pt x="779886" y="6664737"/>
                  <a:pt x="833140" y="6664737"/>
                </a:cubicBezTo>
                <a:close/>
                <a:moveTo>
                  <a:pt x="1896615" y="6614464"/>
                </a:moveTo>
                <a:cubicBezTo>
                  <a:pt x="1917457" y="6614464"/>
                  <a:pt x="1933363" y="6629951"/>
                  <a:pt x="1933363" y="6649177"/>
                </a:cubicBezTo>
                <a:cubicBezTo>
                  <a:pt x="1933363" y="6658788"/>
                  <a:pt x="1929386" y="6667334"/>
                  <a:pt x="1922803" y="6673475"/>
                </a:cubicBezTo>
                <a:lnTo>
                  <a:pt x="1909905" y="6678342"/>
                </a:lnTo>
                <a:lnTo>
                  <a:pt x="1909905" y="6827006"/>
                </a:lnTo>
                <a:lnTo>
                  <a:pt x="1886006" y="6827006"/>
                </a:lnTo>
                <a:lnTo>
                  <a:pt x="1886006" y="6679036"/>
                </a:lnTo>
                <a:lnTo>
                  <a:pt x="1872345" y="6673475"/>
                </a:lnTo>
                <a:cubicBezTo>
                  <a:pt x="1866039" y="6667334"/>
                  <a:pt x="1862063" y="6658788"/>
                  <a:pt x="1862063" y="6649177"/>
                </a:cubicBezTo>
                <a:cubicBezTo>
                  <a:pt x="1862063" y="6629951"/>
                  <a:pt x="1877966" y="6614464"/>
                  <a:pt x="1896615" y="6614464"/>
                </a:cubicBezTo>
                <a:close/>
                <a:moveTo>
                  <a:pt x="8520071" y="6561797"/>
                </a:moveTo>
                <a:cubicBezTo>
                  <a:pt x="8527060" y="6561797"/>
                  <a:pt x="8533511" y="6564677"/>
                  <a:pt x="8538215" y="6569341"/>
                </a:cubicBezTo>
                <a:lnTo>
                  <a:pt x="8541079" y="6576161"/>
                </a:lnTo>
                <a:lnTo>
                  <a:pt x="9080956" y="6576161"/>
                </a:lnTo>
                <a:lnTo>
                  <a:pt x="9332017" y="6827006"/>
                </a:lnTo>
                <a:lnTo>
                  <a:pt x="9299801" y="6827006"/>
                </a:lnTo>
                <a:lnTo>
                  <a:pt x="9071180" y="6598428"/>
                </a:lnTo>
                <a:lnTo>
                  <a:pt x="8541486" y="6598428"/>
                </a:lnTo>
                <a:lnTo>
                  <a:pt x="8538215" y="6606509"/>
                </a:lnTo>
                <a:cubicBezTo>
                  <a:pt x="8533511" y="6611172"/>
                  <a:pt x="8527060" y="6613915"/>
                  <a:pt x="8520071" y="6613915"/>
                </a:cubicBezTo>
                <a:cubicBezTo>
                  <a:pt x="8505552" y="6613915"/>
                  <a:pt x="8493724" y="6602943"/>
                  <a:pt x="8493724" y="6587582"/>
                </a:cubicBezTo>
                <a:cubicBezTo>
                  <a:pt x="8493724" y="6573318"/>
                  <a:pt x="8505552" y="6561797"/>
                  <a:pt x="8520071" y="6561797"/>
                </a:cubicBezTo>
                <a:close/>
                <a:moveTo>
                  <a:pt x="7906065" y="6510939"/>
                </a:moveTo>
                <a:cubicBezTo>
                  <a:pt x="7864996" y="6510939"/>
                  <a:pt x="7832034" y="6543531"/>
                  <a:pt x="7832034" y="6584267"/>
                </a:cubicBezTo>
                <a:cubicBezTo>
                  <a:pt x="7832034" y="6624462"/>
                  <a:pt x="7864996" y="6657596"/>
                  <a:pt x="7906065" y="6657596"/>
                </a:cubicBezTo>
                <a:cubicBezTo>
                  <a:pt x="7946051" y="6657596"/>
                  <a:pt x="7977934" y="6624462"/>
                  <a:pt x="7977934" y="6584267"/>
                </a:cubicBezTo>
                <a:cubicBezTo>
                  <a:pt x="7977934" y="6543531"/>
                  <a:pt x="7946051" y="6510939"/>
                  <a:pt x="7906065" y="6510939"/>
                </a:cubicBezTo>
                <a:close/>
                <a:moveTo>
                  <a:pt x="7402579" y="6510939"/>
                </a:moveTo>
                <a:cubicBezTo>
                  <a:pt x="7361824" y="6510939"/>
                  <a:pt x="7329220" y="6543531"/>
                  <a:pt x="7329220" y="6584267"/>
                </a:cubicBezTo>
                <a:cubicBezTo>
                  <a:pt x="7329220" y="6624462"/>
                  <a:pt x="7361824" y="6657596"/>
                  <a:pt x="7402579" y="6657596"/>
                </a:cubicBezTo>
                <a:cubicBezTo>
                  <a:pt x="7442790" y="6657596"/>
                  <a:pt x="7475939" y="6624462"/>
                  <a:pt x="7475939" y="6584267"/>
                </a:cubicBezTo>
                <a:cubicBezTo>
                  <a:pt x="7475939" y="6543531"/>
                  <a:pt x="7442790" y="6510939"/>
                  <a:pt x="7402579" y="6510939"/>
                </a:cubicBezTo>
                <a:close/>
                <a:moveTo>
                  <a:pt x="7131946" y="6510939"/>
                </a:moveTo>
                <a:cubicBezTo>
                  <a:pt x="7091191" y="6510939"/>
                  <a:pt x="7058586" y="6543531"/>
                  <a:pt x="7058586" y="6584267"/>
                </a:cubicBezTo>
                <a:cubicBezTo>
                  <a:pt x="7058586" y="6624462"/>
                  <a:pt x="7091191" y="6657596"/>
                  <a:pt x="7131946" y="6657596"/>
                </a:cubicBezTo>
                <a:cubicBezTo>
                  <a:pt x="7173244" y="6657596"/>
                  <a:pt x="7205306" y="6624462"/>
                  <a:pt x="7205306" y="6584267"/>
                </a:cubicBezTo>
                <a:cubicBezTo>
                  <a:pt x="7205306" y="6543531"/>
                  <a:pt x="7173244" y="6510939"/>
                  <a:pt x="7131946" y="6510939"/>
                </a:cubicBezTo>
                <a:close/>
                <a:moveTo>
                  <a:pt x="7906065" y="6487584"/>
                </a:moveTo>
                <a:cubicBezTo>
                  <a:pt x="7959020" y="6487584"/>
                  <a:pt x="8002251" y="6531037"/>
                  <a:pt x="8002251" y="6584267"/>
                </a:cubicBezTo>
                <a:cubicBezTo>
                  <a:pt x="8002251" y="6637499"/>
                  <a:pt x="7959020" y="6680952"/>
                  <a:pt x="7906065" y="6680952"/>
                </a:cubicBezTo>
                <a:cubicBezTo>
                  <a:pt x="7852027" y="6680952"/>
                  <a:pt x="7808797" y="6637499"/>
                  <a:pt x="7808797" y="6584267"/>
                </a:cubicBezTo>
                <a:cubicBezTo>
                  <a:pt x="7808797" y="6531037"/>
                  <a:pt x="7852027" y="6487584"/>
                  <a:pt x="7906065" y="6487584"/>
                </a:cubicBezTo>
                <a:close/>
                <a:moveTo>
                  <a:pt x="7402579" y="6487584"/>
                </a:moveTo>
                <a:cubicBezTo>
                  <a:pt x="7455832" y="6487584"/>
                  <a:pt x="7499304" y="6531037"/>
                  <a:pt x="7499304" y="6584267"/>
                </a:cubicBezTo>
                <a:cubicBezTo>
                  <a:pt x="7499304" y="6637499"/>
                  <a:pt x="7455832" y="6680952"/>
                  <a:pt x="7402579" y="6680952"/>
                </a:cubicBezTo>
                <a:cubicBezTo>
                  <a:pt x="7348783" y="6680952"/>
                  <a:pt x="7305854" y="6637499"/>
                  <a:pt x="7305854" y="6584267"/>
                </a:cubicBezTo>
                <a:cubicBezTo>
                  <a:pt x="7305854" y="6531037"/>
                  <a:pt x="7348783" y="6487584"/>
                  <a:pt x="7402579" y="6487584"/>
                </a:cubicBezTo>
                <a:close/>
                <a:moveTo>
                  <a:pt x="7131946" y="6487584"/>
                </a:moveTo>
                <a:cubicBezTo>
                  <a:pt x="7185200" y="6487584"/>
                  <a:pt x="7228672" y="6531037"/>
                  <a:pt x="7228672" y="6584267"/>
                </a:cubicBezTo>
                <a:cubicBezTo>
                  <a:pt x="7228672" y="6637499"/>
                  <a:pt x="7185200" y="6680952"/>
                  <a:pt x="7131946" y="6680952"/>
                </a:cubicBezTo>
                <a:cubicBezTo>
                  <a:pt x="7078692" y="6680952"/>
                  <a:pt x="7035220" y="6637499"/>
                  <a:pt x="7035220" y="6584267"/>
                </a:cubicBezTo>
                <a:cubicBezTo>
                  <a:pt x="7035220" y="6531037"/>
                  <a:pt x="7078692" y="6487584"/>
                  <a:pt x="7131946" y="6487584"/>
                </a:cubicBezTo>
                <a:close/>
                <a:moveTo>
                  <a:pt x="2535972" y="6455749"/>
                </a:moveTo>
                <a:cubicBezTo>
                  <a:pt x="2495761" y="6455749"/>
                  <a:pt x="2462614" y="6489238"/>
                  <a:pt x="2462614" y="6528668"/>
                </a:cubicBezTo>
                <a:cubicBezTo>
                  <a:pt x="2462614" y="6569718"/>
                  <a:pt x="2495761" y="6602667"/>
                  <a:pt x="2535972" y="6602667"/>
                </a:cubicBezTo>
                <a:cubicBezTo>
                  <a:pt x="2577272" y="6602667"/>
                  <a:pt x="2610418" y="6569718"/>
                  <a:pt x="2610418" y="6528668"/>
                </a:cubicBezTo>
                <a:cubicBezTo>
                  <a:pt x="2610418" y="6489238"/>
                  <a:pt x="2577272" y="6455749"/>
                  <a:pt x="2535972" y="6455749"/>
                </a:cubicBezTo>
                <a:close/>
                <a:moveTo>
                  <a:pt x="2234204" y="6455749"/>
                </a:moveTo>
                <a:cubicBezTo>
                  <a:pt x="2193993" y="6455749"/>
                  <a:pt x="2160847" y="6489238"/>
                  <a:pt x="2160847" y="6528668"/>
                </a:cubicBezTo>
                <a:cubicBezTo>
                  <a:pt x="2160847" y="6569718"/>
                  <a:pt x="2193993" y="6602667"/>
                  <a:pt x="2234204" y="6602667"/>
                </a:cubicBezTo>
                <a:cubicBezTo>
                  <a:pt x="2275504" y="6602667"/>
                  <a:pt x="2307564" y="6569718"/>
                  <a:pt x="2307564" y="6528668"/>
                </a:cubicBezTo>
                <a:cubicBezTo>
                  <a:pt x="2307564" y="6489238"/>
                  <a:pt x="2275504" y="6455749"/>
                  <a:pt x="2234204" y="6455749"/>
                </a:cubicBezTo>
                <a:close/>
                <a:moveTo>
                  <a:pt x="8315950" y="6434917"/>
                </a:moveTo>
                <a:lnTo>
                  <a:pt x="9333541" y="6434917"/>
                </a:lnTo>
                <a:lnTo>
                  <a:pt x="9725866" y="6827006"/>
                </a:lnTo>
                <a:lnTo>
                  <a:pt x="9693065" y="6827006"/>
                </a:lnTo>
                <a:lnTo>
                  <a:pt x="9323769" y="6458251"/>
                </a:lnTo>
                <a:lnTo>
                  <a:pt x="8325724" y="6458251"/>
                </a:lnTo>
                <a:lnTo>
                  <a:pt x="8261651" y="6521882"/>
                </a:lnTo>
                <a:lnTo>
                  <a:pt x="8267079" y="6534993"/>
                </a:lnTo>
                <a:cubicBezTo>
                  <a:pt x="8267079" y="6543900"/>
                  <a:pt x="8263706" y="6552874"/>
                  <a:pt x="8256961" y="6559838"/>
                </a:cubicBezTo>
                <a:cubicBezTo>
                  <a:pt x="8243468" y="6573231"/>
                  <a:pt x="8221879" y="6573231"/>
                  <a:pt x="8207847" y="6559838"/>
                </a:cubicBezTo>
                <a:cubicBezTo>
                  <a:pt x="8194388" y="6545910"/>
                  <a:pt x="8194388" y="6523945"/>
                  <a:pt x="8207847" y="6510552"/>
                </a:cubicBezTo>
                <a:cubicBezTo>
                  <a:pt x="8214861" y="6503857"/>
                  <a:pt x="8223769" y="6500508"/>
                  <a:pt x="8232606" y="6500508"/>
                </a:cubicBezTo>
                <a:lnTo>
                  <a:pt x="8244850" y="6505557"/>
                </a:lnTo>
                <a:close/>
                <a:moveTo>
                  <a:pt x="2535972" y="6432523"/>
                </a:moveTo>
                <a:cubicBezTo>
                  <a:pt x="2589226" y="6432523"/>
                  <a:pt x="2632698" y="6475735"/>
                  <a:pt x="2632698" y="6528668"/>
                </a:cubicBezTo>
                <a:cubicBezTo>
                  <a:pt x="2632698" y="6582682"/>
                  <a:pt x="2589226" y="6625894"/>
                  <a:pt x="2535972" y="6625894"/>
                </a:cubicBezTo>
                <a:cubicBezTo>
                  <a:pt x="2482720" y="6625894"/>
                  <a:pt x="2439248" y="6582682"/>
                  <a:pt x="2439248" y="6528668"/>
                </a:cubicBezTo>
                <a:cubicBezTo>
                  <a:pt x="2439248" y="6475735"/>
                  <a:pt x="2482720" y="6432523"/>
                  <a:pt x="2535972" y="6432523"/>
                </a:cubicBezTo>
                <a:close/>
                <a:moveTo>
                  <a:pt x="2234204" y="6432523"/>
                </a:moveTo>
                <a:cubicBezTo>
                  <a:pt x="2288545" y="6432523"/>
                  <a:pt x="2330930" y="6475735"/>
                  <a:pt x="2330930" y="6528668"/>
                </a:cubicBezTo>
                <a:cubicBezTo>
                  <a:pt x="2330930" y="6582682"/>
                  <a:pt x="2288545" y="6625894"/>
                  <a:pt x="2234204" y="6625894"/>
                </a:cubicBezTo>
                <a:cubicBezTo>
                  <a:pt x="2180952" y="6625894"/>
                  <a:pt x="2137481" y="6582682"/>
                  <a:pt x="2137481" y="6528668"/>
                </a:cubicBezTo>
                <a:cubicBezTo>
                  <a:pt x="2137481" y="6475735"/>
                  <a:pt x="2180952" y="6432523"/>
                  <a:pt x="2234204" y="6432523"/>
                </a:cubicBezTo>
                <a:close/>
                <a:moveTo>
                  <a:pt x="11724261" y="6415764"/>
                </a:moveTo>
                <a:cubicBezTo>
                  <a:pt x="11745987" y="6415764"/>
                  <a:pt x="11765677" y="6424589"/>
                  <a:pt x="11779934" y="6438841"/>
                </a:cubicBezTo>
                <a:lnTo>
                  <a:pt x="11795057" y="6461251"/>
                </a:lnTo>
                <a:lnTo>
                  <a:pt x="11848473" y="6461251"/>
                </a:lnTo>
                <a:lnTo>
                  <a:pt x="12192000" y="6804658"/>
                </a:lnTo>
                <a:lnTo>
                  <a:pt x="12192000" y="6827006"/>
                </a:lnTo>
                <a:lnTo>
                  <a:pt x="12116266" y="6827006"/>
                </a:lnTo>
                <a:lnTo>
                  <a:pt x="11819684" y="6530714"/>
                </a:lnTo>
                <a:lnTo>
                  <a:pt x="11793046" y="6530714"/>
                </a:lnTo>
                <a:lnTo>
                  <a:pt x="11779934" y="6550147"/>
                </a:lnTo>
                <a:cubicBezTo>
                  <a:pt x="11765677" y="6564400"/>
                  <a:pt x="11745987" y="6573223"/>
                  <a:pt x="11724261" y="6573223"/>
                </a:cubicBezTo>
                <a:cubicBezTo>
                  <a:pt x="11680805" y="6573223"/>
                  <a:pt x="11645496" y="6537931"/>
                  <a:pt x="11645496" y="6494494"/>
                </a:cubicBezTo>
                <a:cubicBezTo>
                  <a:pt x="11645496" y="6451058"/>
                  <a:pt x="11680805" y="6415764"/>
                  <a:pt x="11724261" y="6415764"/>
                </a:cubicBezTo>
                <a:close/>
                <a:moveTo>
                  <a:pt x="11172215" y="6400752"/>
                </a:moveTo>
                <a:cubicBezTo>
                  <a:pt x="11131461" y="6400752"/>
                  <a:pt x="11098316" y="6433251"/>
                  <a:pt x="11098316" y="6473876"/>
                </a:cubicBezTo>
                <a:cubicBezTo>
                  <a:pt x="11098316" y="6513958"/>
                  <a:pt x="11131461" y="6547540"/>
                  <a:pt x="11172215" y="6547540"/>
                </a:cubicBezTo>
                <a:cubicBezTo>
                  <a:pt x="11212427" y="6547540"/>
                  <a:pt x="11245574" y="6513958"/>
                  <a:pt x="11245574" y="6473876"/>
                </a:cubicBezTo>
                <a:cubicBezTo>
                  <a:pt x="11245574" y="6433251"/>
                  <a:pt x="11212427" y="6400752"/>
                  <a:pt x="11172215" y="6400752"/>
                </a:cubicBezTo>
                <a:close/>
                <a:moveTo>
                  <a:pt x="11172215" y="6377461"/>
                </a:moveTo>
                <a:cubicBezTo>
                  <a:pt x="11225470" y="6377461"/>
                  <a:pt x="11268939" y="6420794"/>
                  <a:pt x="11268939" y="6473876"/>
                </a:cubicBezTo>
                <a:cubicBezTo>
                  <a:pt x="11268939" y="6526958"/>
                  <a:pt x="11225470" y="6570831"/>
                  <a:pt x="11172215" y="6570831"/>
                </a:cubicBezTo>
                <a:cubicBezTo>
                  <a:pt x="11118964" y="6570831"/>
                  <a:pt x="11075493" y="6526958"/>
                  <a:pt x="11075493" y="6473876"/>
                </a:cubicBezTo>
                <a:cubicBezTo>
                  <a:pt x="11075493" y="6420794"/>
                  <a:pt x="11118964" y="6377461"/>
                  <a:pt x="11172215" y="6377461"/>
                </a:cubicBezTo>
                <a:close/>
                <a:moveTo>
                  <a:pt x="5706931" y="6324211"/>
                </a:moveTo>
                <a:cubicBezTo>
                  <a:pt x="5666719" y="6324211"/>
                  <a:pt x="5633572" y="6356801"/>
                  <a:pt x="5633572" y="6397539"/>
                </a:cubicBezTo>
                <a:cubicBezTo>
                  <a:pt x="5633572" y="6437734"/>
                  <a:pt x="5666719" y="6470867"/>
                  <a:pt x="5706931" y="6470867"/>
                </a:cubicBezTo>
                <a:cubicBezTo>
                  <a:pt x="5747142" y="6470867"/>
                  <a:pt x="5780289" y="6437734"/>
                  <a:pt x="5780289" y="6397539"/>
                </a:cubicBezTo>
                <a:cubicBezTo>
                  <a:pt x="5780289" y="6356801"/>
                  <a:pt x="5747142" y="6324211"/>
                  <a:pt x="5706931" y="6324211"/>
                </a:cubicBezTo>
                <a:close/>
                <a:moveTo>
                  <a:pt x="5321339" y="6324211"/>
                </a:moveTo>
                <a:cubicBezTo>
                  <a:pt x="5280584" y="6324211"/>
                  <a:pt x="5247436" y="6356801"/>
                  <a:pt x="5247436" y="6397539"/>
                </a:cubicBezTo>
                <a:cubicBezTo>
                  <a:pt x="5247436" y="6437734"/>
                  <a:pt x="5280584" y="6470867"/>
                  <a:pt x="5321339" y="6470867"/>
                </a:cubicBezTo>
                <a:cubicBezTo>
                  <a:pt x="5362094" y="6470867"/>
                  <a:pt x="5395242" y="6437734"/>
                  <a:pt x="5395242" y="6397539"/>
                </a:cubicBezTo>
                <a:cubicBezTo>
                  <a:pt x="5395242" y="6356801"/>
                  <a:pt x="5362094" y="6324211"/>
                  <a:pt x="5321339" y="6324211"/>
                </a:cubicBezTo>
                <a:close/>
                <a:moveTo>
                  <a:pt x="11456961" y="6316965"/>
                </a:moveTo>
                <a:cubicBezTo>
                  <a:pt x="11416635" y="6316965"/>
                  <a:pt x="11382851" y="6349464"/>
                  <a:pt x="11382851" y="6390088"/>
                </a:cubicBezTo>
                <a:cubicBezTo>
                  <a:pt x="11382851" y="6430169"/>
                  <a:pt x="11416635" y="6463210"/>
                  <a:pt x="11456961" y="6463210"/>
                </a:cubicBezTo>
                <a:cubicBezTo>
                  <a:pt x="11497829" y="6463210"/>
                  <a:pt x="11531072" y="6430169"/>
                  <a:pt x="11531072" y="6390088"/>
                </a:cubicBezTo>
                <a:cubicBezTo>
                  <a:pt x="11531072" y="6349464"/>
                  <a:pt x="11497829" y="6316965"/>
                  <a:pt x="11456961" y="6316965"/>
                </a:cubicBezTo>
                <a:close/>
                <a:moveTo>
                  <a:pt x="5706931" y="6300855"/>
                </a:moveTo>
                <a:cubicBezTo>
                  <a:pt x="5760184" y="6300855"/>
                  <a:pt x="5803655" y="6344308"/>
                  <a:pt x="5803655" y="6397539"/>
                </a:cubicBezTo>
                <a:cubicBezTo>
                  <a:pt x="5803655" y="6450770"/>
                  <a:pt x="5760184" y="6494223"/>
                  <a:pt x="5706931" y="6494223"/>
                </a:cubicBezTo>
                <a:cubicBezTo>
                  <a:pt x="5653678" y="6494223"/>
                  <a:pt x="5610206" y="6450770"/>
                  <a:pt x="5610206" y="6397539"/>
                </a:cubicBezTo>
                <a:cubicBezTo>
                  <a:pt x="5610206" y="6344308"/>
                  <a:pt x="5653678" y="6300855"/>
                  <a:pt x="5706931" y="6300855"/>
                </a:cubicBezTo>
                <a:close/>
                <a:moveTo>
                  <a:pt x="5321339" y="6300855"/>
                </a:moveTo>
                <a:cubicBezTo>
                  <a:pt x="5374593" y="6300855"/>
                  <a:pt x="5418065" y="6344308"/>
                  <a:pt x="5418065" y="6397539"/>
                </a:cubicBezTo>
                <a:cubicBezTo>
                  <a:pt x="5418065" y="6450770"/>
                  <a:pt x="5374593" y="6494223"/>
                  <a:pt x="5321339" y="6494223"/>
                </a:cubicBezTo>
                <a:cubicBezTo>
                  <a:pt x="5267542" y="6494223"/>
                  <a:pt x="5224613" y="6450770"/>
                  <a:pt x="5224613" y="6397539"/>
                </a:cubicBezTo>
                <a:cubicBezTo>
                  <a:pt x="5224613" y="6344308"/>
                  <a:pt x="5267542" y="6300855"/>
                  <a:pt x="5321339" y="6300855"/>
                </a:cubicBezTo>
                <a:close/>
                <a:moveTo>
                  <a:pt x="11456961" y="6293674"/>
                </a:moveTo>
                <a:cubicBezTo>
                  <a:pt x="11510366" y="6293674"/>
                  <a:pt x="11553959" y="6337006"/>
                  <a:pt x="11553959" y="6390088"/>
                </a:cubicBezTo>
                <a:cubicBezTo>
                  <a:pt x="11553959" y="6443711"/>
                  <a:pt x="11510366" y="6487042"/>
                  <a:pt x="11456961" y="6487042"/>
                </a:cubicBezTo>
                <a:cubicBezTo>
                  <a:pt x="11403012" y="6487042"/>
                  <a:pt x="11360508" y="6443711"/>
                  <a:pt x="11360508" y="6390088"/>
                </a:cubicBezTo>
                <a:cubicBezTo>
                  <a:pt x="11360508" y="6337006"/>
                  <a:pt x="11403012" y="6293674"/>
                  <a:pt x="11456961" y="6293674"/>
                </a:cubicBezTo>
                <a:close/>
                <a:moveTo>
                  <a:pt x="833140" y="6261490"/>
                </a:moveTo>
                <a:cubicBezTo>
                  <a:pt x="792928" y="6261490"/>
                  <a:pt x="759781" y="6294715"/>
                  <a:pt x="759781" y="6335024"/>
                </a:cubicBezTo>
                <a:cubicBezTo>
                  <a:pt x="759781" y="6375876"/>
                  <a:pt x="792928" y="6409102"/>
                  <a:pt x="833140" y="6409102"/>
                </a:cubicBezTo>
                <a:cubicBezTo>
                  <a:pt x="873894" y="6409102"/>
                  <a:pt x="906499" y="6375876"/>
                  <a:pt x="906499" y="6335024"/>
                </a:cubicBezTo>
                <a:cubicBezTo>
                  <a:pt x="906499" y="6294715"/>
                  <a:pt x="873894" y="6261490"/>
                  <a:pt x="833140" y="6261490"/>
                </a:cubicBezTo>
                <a:close/>
                <a:moveTo>
                  <a:pt x="833140" y="6238612"/>
                </a:moveTo>
                <a:cubicBezTo>
                  <a:pt x="887480" y="6238612"/>
                  <a:pt x="929865" y="6282188"/>
                  <a:pt x="929865" y="6335024"/>
                </a:cubicBezTo>
                <a:cubicBezTo>
                  <a:pt x="929865" y="6388403"/>
                  <a:pt x="887480" y="6431979"/>
                  <a:pt x="833140" y="6431979"/>
                </a:cubicBezTo>
                <a:cubicBezTo>
                  <a:pt x="779886" y="6431979"/>
                  <a:pt x="736414" y="6388403"/>
                  <a:pt x="736414" y="6335024"/>
                </a:cubicBezTo>
                <a:cubicBezTo>
                  <a:pt x="736414" y="6282188"/>
                  <a:pt x="779886" y="6238612"/>
                  <a:pt x="833140" y="6238612"/>
                </a:cubicBezTo>
                <a:close/>
                <a:moveTo>
                  <a:pt x="8193195" y="6238029"/>
                </a:moveTo>
                <a:cubicBezTo>
                  <a:pt x="8152327" y="6238029"/>
                  <a:pt x="8119086" y="6270620"/>
                  <a:pt x="8119086" y="6311356"/>
                </a:cubicBezTo>
                <a:cubicBezTo>
                  <a:pt x="8119086" y="6352638"/>
                  <a:pt x="8152327" y="6384684"/>
                  <a:pt x="8193195" y="6384684"/>
                </a:cubicBezTo>
                <a:cubicBezTo>
                  <a:pt x="8233463" y="6384684"/>
                  <a:pt x="8266703" y="6352638"/>
                  <a:pt x="8266703" y="6311356"/>
                </a:cubicBezTo>
                <a:cubicBezTo>
                  <a:pt x="8266703" y="6270620"/>
                  <a:pt x="8233463" y="6238029"/>
                  <a:pt x="8193195" y="6238029"/>
                </a:cubicBezTo>
                <a:close/>
                <a:moveTo>
                  <a:pt x="7906065" y="6238029"/>
                </a:moveTo>
                <a:cubicBezTo>
                  <a:pt x="7864996" y="6238029"/>
                  <a:pt x="7832034" y="6270620"/>
                  <a:pt x="7832034" y="6311356"/>
                </a:cubicBezTo>
                <a:cubicBezTo>
                  <a:pt x="7832034" y="6352638"/>
                  <a:pt x="7864996" y="6384684"/>
                  <a:pt x="7906065" y="6384684"/>
                </a:cubicBezTo>
                <a:cubicBezTo>
                  <a:pt x="7946051" y="6384684"/>
                  <a:pt x="7977934" y="6352638"/>
                  <a:pt x="7977934" y="6311356"/>
                </a:cubicBezTo>
                <a:cubicBezTo>
                  <a:pt x="7977934" y="6270620"/>
                  <a:pt x="7946051" y="6238029"/>
                  <a:pt x="7906065" y="6238029"/>
                </a:cubicBezTo>
                <a:close/>
                <a:moveTo>
                  <a:pt x="1412454" y="6230847"/>
                </a:moveTo>
                <a:cubicBezTo>
                  <a:pt x="1372354" y="6230847"/>
                  <a:pt x="1339299" y="6263438"/>
                  <a:pt x="1339299" y="6304176"/>
                </a:cubicBezTo>
                <a:cubicBezTo>
                  <a:pt x="1339299" y="6344370"/>
                  <a:pt x="1372354" y="6377502"/>
                  <a:pt x="1412454" y="6377502"/>
                </a:cubicBezTo>
                <a:cubicBezTo>
                  <a:pt x="1453096" y="6377502"/>
                  <a:pt x="1485609" y="6344370"/>
                  <a:pt x="1485609" y="6304176"/>
                </a:cubicBezTo>
                <a:cubicBezTo>
                  <a:pt x="1485609" y="6263438"/>
                  <a:pt x="1453096" y="6230847"/>
                  <a:pt x="1412454" y="6230847"/>
                </a:cubicBezTo>
                <a:close/>
                <a:moveTo>
                  <a:pt x="8193195" y="6214673"/>
                </a:moveTo>
                <a:cubicBezTo>
                  <a:pt x="8245997" y="6214673"/>
                  <a:pt x="8289590" y="6258126"/>
                  <a:pt x="8289590" y="6311356"/>
                </a:cubicBezTo>
                <a:cubicBezTo>
                  <a:pt x="8289590" y="6365131"/>
                  <a:pt x="8245997" y="6408040"/>
                  <a:pt x="8193195" y="6408040"/>
                </a:cubicBezTo>
                <a:cubicBezTo>
                  <a:pt x="8139794" y="6408040"/>
                  <a:pt x="8096200" y="6365131"/>
                  <a:pt x="8096200" y="6311356"/>
                </a:cubicBezTo>
                <a:cubicBezTo>
                  <a:pt x="8096200" y="6258126"/>
                  <a:pt x="8139794" y="6214673"/>
                  <a:pt x="8193195" y="6214673"/>
                </a:cubicBezTo>
                <a:close/>
                <a:moveTo>
                  <a:pt x="7906065" y="6214673"/>
                </a:moveTo>
                <a:cubicBezTo>
                  <a:pt x="7959020" y="6214673"/>
                  <a:pt x="8002251" y="6258126"/>
                  <a:pt x="8002251" y="6311356"/>
                </a:cubicBezTo>
                <a:cubicBezTo>
                  <a:pt x="8002251" y="6365131"/>
                  <a:pt x="7959020" y="6408040"/>
                  <a:pt x="7906065" y="6408040"/>
                </a:cubicBezTo>
                <a:cubicBezTo>
                  <a:pt x="7852027" y="6408040"/>
                  <a:pt x="7808797" y="6365131"/>
                  <a:pt x="7808797" y="6311356"/>
                </a:cubicBezTo>
                <a:cubicBezTo>
                  <a:pt x="7808797" y="6258126"/>
                  <a:pt x="7852027" y="6214673"/>
                  <a:pt x="7906065" y="6214673"/>
                </a:cubicBezTo>
                <a:close/>
                <a:moveTo>
                  <a:pt x="1412454" y="6207491"/>
                </a:moveTo>
                <a:cubicBezTo>
                  <a:pt x="1465559" y="6207491"/>
                  <a:pt x="1509451" y="6250944"/>
                  <a:pt x="1509451" y="6304176"/>
                </a:cubicBezTo>
                <a:cubicBezTo>
                  <a:pt x="1509451" y="6357405"/>
                  <a:pt x="1465559" y="6400858"/>
                  <a:pt x="1412454" y="6400858"/>
                </a:cubicBezTo>
                <a:cubicBezTo>
                  <a:pt x="1359349" y="6400858"/>
                  <a:pt x="1315999" y="6357405"/>
                  <a:pt x="1315999" y="6304176"/>
                </a:cubicBezTo>
                <a:cubicBezTo>
                  <a:pt x="1315999" y="6250944"/>
                  <a:pt x="1359349" y="6207491"/>
                  <a:pt x="1412454" y="6207491"/>
                </a:cubicBezTo>
                <a:close/>
                <a:moveTo>
                  <a:pt x="3774180" y="6199725"/>
                </a:moveTo>
                <a:cubicBezTo>
                  <a:pt x="3733425" y="6199725"/>
                  <a:pt x="3700820" y="6232316"/>
                  <a:pt x="3700820" y="6273053"/>
                </a:cubicBezTo>
                <a:cubicBezTo>
                  <a:pt x="3700820" y="6314335"/>
                  <a:pt x="3733425" y="6346381"/>
                  <a:pt x="3774180" y="6346381"/>
                </a:cubicBezTo>
                <a:cubicBezTo>
                  <a:pt x="3814391" y="6346381"/>
                  <a:pt x="3847539" y="6314335"/>
                  <a:pt x="3847539" y="6273053"/>
                </a:cubicBezTo>
                <a:cubicBezTo>
                  <a:pt x="3847539" y="6232316"/>
                  <a:pt x="3814391" y="6199725"/>
                  <a:pt x="3774180" y="6199725"/>
                </a:cubicBezTo>
                <a:close/>
                <a:moveTo>
                  <a:pt x="4367642" y="6195520"/>
                </a:moveTo>
                <a:lnTo>
                  <a:pt x="5952324" y="6195520"/>
                </a:lnTo>
                <a:lnTo>
                  <a:pt x="6078308" y="6321671"/>
                </a:lnTo>
                <a:lnTo>
                  <a:pt x="6091800" y="6316197"/>
                </a:lnTo>
                <a:cubicBezTo>
                  <a:pt x="6100701" y="6316197"/>
                  <a:pt x="6109534" y="6319569"/>
                  <a:pt x="6116328" y="6326313"/>
                </a:cubicBezTo>
                <a:cubicBezTo>
                  <a:pt x="6129373" y="6339800"/>
                  <a:pt x="6129373" y="6361919"/>
                  <a:pt x="6116328" y="6375406"/>
                </a:cubicBezTo>
                <a:cubicBezTo>
                  <a:pt x="6102740" y="6388893"/>
                  <a:pt x="6080999" y="6388893"/>
                  <a:pt x="6066867" y="6375406"/>
                </a:cubicBezTo>
                <a:cubicBezTo>
                  <a:pt x="6060072" y="6368662"/>
                  <a:pt x="6056675" y="6359761"/>
                  <a:pt x="6056675" y="6350858"/>
                </a:cubicBezTo>
                <a:lnTo>
                  <a:pt x="6061991" y="6338056"/>
                </a:lnTo>
                <a:lnTo>
                  <a:pt x="5942546" y="6218911"/>
                </a:lnTo>
                <a:lnTo>
                  <a:pt x="4376878" y="6218911"/>
                </a:lnTo>
                <a:lnTo>
                  <a:pt x="3870019" y="6726436"/>
                </a:lnTo>
                <a:lnTo>
                  <a:pt x="3056039" y="6726436"/>
                </a:lnTo>
                <a:lnTo>
                  <a:pt x="3051516" y="6737763"/>
                </a:lnTo>
                <a:cubicBezTo>
                  <a:pt x="3045373" y="6744086"/>
                  <a:pt x="3036823" y="6747987"/>
                  <a:pt x="3027207" y="6747987"/>
                </a:cubicBezTo>
                <a:cubicBezTo>
                  <a:pt x="3007973" y="6747987"/>
                  <a:pt x="2992479" y="6732381"/>
                  <a:pt x="2992479" y="6713006"/>
                </a:cubicBezTo>
                <a:cubicBezTo>
                  <a:pt x="2992479" y="6694708"/>
                  <a:pt x="3007973" y="6679100"/>
                  <a:pt x="3027207" y="6679100"/>
                </a:cubicBezTo>
                <a:cubicBezTo>
                  <a:pt x="3036823" y="6679100"/>
                  <a:pt x="3045373" y="6683003"/>
                  <a:pt x="3051516" y="6689192"/>
                </a:cubicBezTo>
                <a:lnTo>
                  <a:pt x="3057492" y="6703589"/>
                </a:lnTo>
                <a:lnTo>
                  <a:pt x="3860240" y="6703589"/>
                </a:lnTo>
                <a:close/>
                <a:moveTo>
                  <a:pt x="3774180" y="6176369"/>
                </a:moveTo>
                <a:cubicBezTo>
                  <a:pt x="3827434" y="6176369"/>
                  <a:pt x="3870905" y="6219822"/>
                  <a:pt x="3870905" y="6273053"/>
                </a:cubicBezTo>
                <a:cubicBezTo>
                  <a:pt x="3870905" y="6326827"/>
                  <a:pt x="3827434" y="6369737"/>
                  <a:pt x="3774180" y="6369737"/>
                </a:cubicBezTo>
                <a:cubicBezTo>
                  <a:pt x="3720925" y="6369737"/>
                  <a:pt x="3677454" y="6326827"/>
                  <a:pt x="3677454" y="6273053"/>
                </a:cubicBezTo>
                <a:cubicBezTo>
                  <a:pt x="3677454" y="6219822"/>
                  <a:pt x="3720925" y="6176369"/>
                  <a:pt x="3774180" y="6176369"/>
                </a:cubicBezTo>
                <a:close/>
                <a:moveTo>
                  <a:pt x="461375" y="6147058"/>
                </a:moveTo>
                <a:cubicBezTo>
                  <a:pt x="421388" y="6147058"/>
                  <a:pt x="388426" y="6179649"/>
                  <a:pt x="388426" y="6220386"/>
                </a:cubicBezTo>
                <a:cubicBezTo>
                  <a:pt x="388426" y="6260581"/>
                  <a:pt x="421388" y="6293714"/>
                  <a:pt x="461375" y="6293714"/>
                </a:cubicBezTo>
                <a:cubicBezTo>
                  <a:pt x="501903" y="6293714"/>
                  <a:pt x="534326" y="6260581"/>
                  <a:pt x="534326" y="6220386"/>
                </a:cubicBezTo>
                <a:cubicBezTo>
                  <a:pt x="534326" y="6179649"/>
                  <a:pt x="501903" y="6147058"/>
                  <a:pt x="461375" y="6147058"/>
                </a:cubicBezTo>
                <a:close/>
                <a:moveTo>
                  <a:pt x="461375" y="6123702"/>
                </a:moveTo>
                <a:cubicBezTo>
                  <a:pt x="515413" y="6123702"/>
                  <a:pt x="558642" y="6167155"/>
                  <a:pt x="558642" y="6220386"/>
                </a:cubicBezTo>
                <a:cubicBezTo>
                  <a:pt x="558642" y="6273617"/>
                  <a:pt x="515413" y="6317070"/>
                  <a:pt x="461375" y="6317070"/>
                </a:cubicBezTo>
                <a:cubicBezTo>
                  <a:pt x="408420" y="6317070"/>
                  <a:pt x="365189" y="6273617"/>
                  <a:pt x="365189" y="6220386"/>
                </a:cubicBezTo>
                <a:cubicBezTo>
                  <a:pt x="365189" y="6167155"/>
                  <a:pt x="408420" y="6123702"/>
                  <a:pt x="461375" y="6123702"/>
                </a:cubicBezTo>
                <a:close/>
                <a:moveTo>
                  <a:pt x="8651687" y="6111733"/>
                </a:moveTo>
                <a:lnTo>
                  <a:pt x="9238209" y="6111733"/>
                </a:lnTo>
                <a:lnTo>
                  <a:pt x="9380497" y="6254015"/>
                </a:lnTo>
                <a:lnTo>
                  <a:pt x="9757937" y="6254015"/>
                </a:lnTo>
                <a:lnTo>
                  <a:pt x="10088128" y="6584737"/>
                </a:lnTo>
                <a:lnTo>
                  <a:pt x="10360750" y="6584737"/>
                </a:lnTo>
                <a:lnTo>
                  <a:pt x="10603028" y="6827006"/>
                </a:lnTo>
                <a:lnTo>
                  <a:pt x="10570814" y="6827006"/>
                </a:lnTo>
                <a:lnTo>
                  <a:pt x="10351518" y="6607545"/>
                </a:lnTo>
                <a:lnTo>
                  <a:pt x="10078897" y="6607545"/>
                </a:lnTo>
                <a:lnTo>
                  <a:pt x="9748161" y="6277367"/>
                </a:lnTo>
                <a:lnTo>
                  <a:pt x="9370722" y="6277367"/>
                </a:lnTo>
                <a:lnTo>
                  <a:pt x="9228436" y="6135085"/>
                </a:lnTo>
                <a:lnTo>
                  <a:pt x="8660921" y="6135085"/>
                </a:lnTo>
                <a:lnTo>
                  <a:pt x="8549226" y="6246777"/>
                </a:lnTo>
                <a:lnTo>
                  <a:pt x="8554494" y="6259489"/>
                </a:lnTo>
                <a:cubicBezTo>
                  <a:pt x="8554494" y="6268463"/>
                  <a:pt x="8551146" y="6277569"/>
                  <a:pt x="8544448" y="6284534"/>
                </a:cubicBezTo>
                <a:cubicBezTo>
                  <a:pt x="8531048" y="6297927"/>
                  <a:pt x="8509074" y="6297927"/>
                  <a:pt x="8495140" y="6284534"/>
                </a:cubicBezTo>
                <a:cubicBezTo>
                  <a:pt x="8481742" y="6270606"/>
                  <a:pt x="8481742" y="6248105"/>
                  <a:pt x="8495140" y="6235248"/>
                </a:cubicBezTo>
                <a:cubicBezTo>
                  <a:pt x="8502107" y="6228552"/>
                  <a:pt x="8511084" y="6225204"/>
                  <a:pt x="8519995" y="6225204"/>
                </a:cubicBezTo>
                <a:lnTo>
                  <a:pt x="8532908" y="6230508"/>
                </a:lnTo>
                <a:close/>
                <a:moveTo>
                  <a:pt x="9624814" y="6044703"/>
                </a:moveTo>
                <a:cubicBezTo>
                  <a:pt x="9634582" y="6044703"/>
                  <a:pt x="9643260" y="6048440"/>
                  <a:pt x="9649501" y="6054582"/>
                </a:cubicBezTo>
                <a:lnTo>
                  <a:pt x="9655308" y="6068642"/>
                </a:lnTo>
                <a:lnTo>
                  <a:pt x="9695292" y="6068642"/>
                </a:lnTo>
                <a:lnTo>
                  <a:pt x="10118320" y="6490908"/>
                </a:lnTo>
                <a:lnTo>
                  <a:pt x="10398526" y="6490908"/>
                </a:lnTo>
                <a:lnTo>
                  <a:pt x="10734530" y="6827006"/>
                </a:lnTo>
                <a:lnTo>
                  <a:pt x="10701423" y="6827006"/>
                </a:lnTo>
                <a:lnTo>
                  <a:pt x="10388752" y="6514248"/>
                </a:lnTo>
                <a:lnTo>
                  <a:pt x="10108547" y="6514248"/>
                </a:lnTo>
                <a:lnTo>
                  <a:pt x="9686063" y="6090895"/>
                </a:lnTo>
                <a:lnTo>
                  <a:pt x="9654630" y="6090895"/>
                </a:lnTo>
                <a:lnTo>
                  <a:pt x="9649501" y="6103447"/>
                </a:lnTo>
                <a:cubicBezTo>
                  <a:pt x="9643260" y="6109721"/>
                  <a:pt x="9634582" y="6113592"/>
                  <a:pt x="9624814" y="6113592"/>
                </a:cubicBezTo>
                <a:cubicBezTo>
                  <a:pt x="9605278" y="6113592"/>
                  <a:pt x="9590626" y="6098105"/>
                  <a:pt x="9590626" y="6078881"/>
                </a:cubicBezTo>
                <a:cubicBezTo>
                  <a:pt x="9590626" y="6059655"/>
                  <a:pt x="9605278" y="6044703"/>
                  <a:pt x="9624814" y="6044703"/>
                </a:cubicBezTo>
                <a:close/>
                <a:moveTo>
                  <a:pt x="833140" y="5914845"/>
                </a:moveTo>
                <a:cubicBezTo>
                  <a:pt x="792928" y="5914845"/>
                  <a:pt x="759781" y="5947979"/>
                  <a:pt x="759781" y="5988173"/>
                </a:cubicBezTo>
                <a:cubicBezTo>
                  <a:pt x="759781" y="6029453"/>
                  <a:pt x="792928" y="6062585"/>
                  <a:pt x="833140" y="6062585"/>
                </a:cubicBezTo>
                <a:cubicBezTo>
                  <a:pt x="873894" y="6062585"/>
                  <a:pt x="906499" y="6029453"/>
                  <a:pt x="906499" y="5988173"/>
                </a:cubicBezTo>
                <a:cubicBezTo>
                  <a:pt x="906499" y="5947979"/>
                  <a:pt x="873894" y="5914845"/>
                  <a:pt x="833140" y="5914845"/>
                </a:cubicBezTo>
                <a:close/>
                <a:moveTo>
                  <a:pt x="9502367" y="5893882"/>
                </a:moveTo>
                <a:lnTo>
                  <a:pt x="9671858" y="5893882"/>
                </a:lnTo>
                <a:lnTo>
                  <a:pt x="10177606" y="6399186"/>
                </a:lnTo>
                <a:lnTo>
                  <a:pt x="10443244" y="6399186"/>
                </a:lnTo>
                <a:lnTo>
                  <a:pt x="10872109" y="6827006"/>
                </a:lnTo>
                <a:lnTo>
                  <a:pt x="10838935" y="6827006"/>
                </a:lnTo>
                <a:lnTo>
                  <a:pt x="10433465" y="6422523"/>
                </a:lnTo>
                <a:lnTo>
                  <a:pt x="10167829" y="6422523"/>
                </a:lnTo>
                <a:lnTo>
                  <a:pt x="9662082" y="5917222"/>
                </a:lnTo>
                <a:lnTo>
                  <a:pt x="9511605" y="5917222"/>
                </a:lnTo>
                <a:lnTo>
                  <a:pt x="9439353" y="5989950"/>
                </a:lnTo>
                <a:lnTo>
                  <a:pt x="9332850" y="5989950"/>
                </a:lnTo>
                <a:lnTo>
                  <a:pt x="9328513" y="6000507"/>
                </a:lnTo>
                <a:cubicBezTo>
                  <a:pt x="9322322" y="6006782"/>
                  <a:pt x="9313841" y="6010653"/>
                  <a:pt x="9304688" y="6010653"/>
                </a:cubicBezTo>
                <a:cubicBezTo>
                  <a:pt x="9285306" y="6010653"/>
                  <a:pt x="9269691" y="5995166"/>
                  <a:pt x="9269691" y="5975941"/>
                </a:cubicBezTo>
                <a:cubicBezTo>
                  <a:pt x="9269691" y="5957249"/>
                  <a:pt x="9285306" y="5941762"/>
                  <a:pt x="9304688" y="5941762"/>
                </a:cubicBezTo>
                <a:cubicBezTo>
                  <a:pt x="9313841" y="5941762"/>
                  <a:pt x="9322322" y="5945634"/>
                  <a:pt x="9328513" y="5951843"/>
                </a:cubicBezTo>
                <a:lnTo>
                  <a:pt x="9334700" y="5966612"/>
                </a:lnTo>
                <a:lnTo>
                  <a:pt x="9429574" y="5966612"/>
                </a:lnTo>
                <a:close/>
                <a:moveTo>
                  <a:pt x="833140" y="5891489"/>
                </a:moveTo>
                <a:cubicBezTo>
                  <a:pt x="887480" y="5891489"/>
                  <a:pt x="929865" y="5934942"/>
                  <a:pt x="929865" y="5988173"/>
                </a:cubicBezTo>
                <a:cubicBezTo>
                  <a:pt x="929865" y="6041946"/>
                  <a:pt x="887480" y="6084856"/>
                  <a:pt x="833140" y="6084856"/>
                </a:cubicBezTo>
                <a:cubicBezTo>
                  <a:pt x="779886" y="6084856"/>
                  <a:pt x="736414" y="6041946"/>
                  <a:pt x="736414" y="5988173"/>
                </a:cubicBezTo>
                <a:cubicBezTo>
                  <a:pt x="736414" y="5934942"/>
                  <a:pt x="779886" y="5891489"/>
                  <a:pt x="833140" y="5891489"/>
                </a:cubicBezTo>
                <a:close/>
                <a:moveTo>
                  <a:pt x="4217522" y="5878806"/>
                </a:moveTo>
                <a:cubicBezTo>
                  <a:pt x="4177422" y="5878806"/>
                  <a:pt x="4143826" y="5912295"/>
                  <a:pt x="4143826" y="5951725"/>
                </a:cubicBezTo>
                <a:cubicBezTo>
                  <a:pt x="4143826" y="5992775"/>
                  <a:pt x="4177422" y="6025725"/>
                  <a:pt x="4217522" y="6025725"/>
                </a:cubicBezTo>
                <a:cubicBezTo>
                  <a:pt x="4258163" y="6025725"/>
                  <a:pt x="4290675" y="5992775"/>
                  <a:pt x="4290675" y="5951725"/>
                </a:cubicBezTo>
                <a:cubicBezTo>
                  <a:pt x="4290675" y="5912295"/>
                  <a:pt x="4258163" y="5878806"/>
                  <a:pt x="4217522" y="5878806"/>
                </a:cubicBezTo>
                <a:close/>
                <a:moveTo>
                  <a:pt x="359860" y="5869943"/>
                </a:moveTo>
                <a:cubicBezTo>
                  <a:pt x="389192" y="5869943"/>
                  <a:pt x="412549" y="5894377"/>
                  <a:pt x="412549" y="5922609"/>
                </a:cubicBezTo>
                <a:cubicBezTo>
                  <a:pt x="412549" y="5936727"/>
                  <a:pt x="406709" y="5949758"/>
                  <a:pt x="397205" y="5959260"/>
                </a:cubicBezTo>
                <a:lnTo>
                  <a:pt x="395784" y="5959848"/>
                </a:lnTo>
                <a:lnTo>
                  <a:pt x="395784" y="6049517"/>
                </a:lnTo>
                <a:lnTo>
                  <a:pt x="283227" y="6161239"/>
                </a:lnTo>
                <a:lnTo>
                  <a:pt x="283227" y="6827006"/>
                </a:lnTo>
                <a:lnTo>
                  <a:pt x="214170" y="6827006"/>
                </a:lnTo>
                <a:lnTo>
                  <a:pt x="214170" y="6132495"/>
                </a:lnTo>
                <a:lnTo>
                  <a:pt x="326726" y="6020230"/>
                </a:lnTo>
                <a:lnTo>
                  <a:pt x="326726" y="5960828"/>
                </a:lnTo>
                <a:lnTo>
                  <a:pt x="322990" y="5959260"/>
                </a:lnTo>
                <a:cubicBezTo>
                  <a:pt x="313552" y="5949758"/>
                  <a:pt x="307713" y="5936727"/>
                  <a:pt x="307713" y="5922609"/>
                </a:cubicBezTo>
                <a:cubicBezTo>
                  <a:pt x="307713" y="5894377"/>
                  <a:pt x="331070" y="5869943"/>
                  <a:pt x="359860" y="5869943"/>
                </a:cubicBezTo>
                <a:close/>
                <a:moveTo>
                  <a:pt x="7821430" y="5866423"/>
                </a:moveTo>
                <a:cubicBezTo>
                  <a:pt x="7781104" y="5866423"/>
                  <a:pt x="7747864" y="5899557"/>
                  <a:pt x="7747864" y="5940295"/>
                </a:cubicBezTo>
                <a:cubicBezTo>
                  <a:pt x="7747864" y="5980488"/>
                  <a:pt x="7781104" y="6013621"/>
                  <a:pt x="7821430" y="6013621"/>
                </a:cubicBezTo>
                <a:cubicBezTo>
                  <a:pt x="7862299" y="6013621"/>
                  <a:pt x="7895539" y="5980488"/>
                  <a:pt x="7895539" y="5940295"/>
                </a:cubicBezTo>
                <a:cubicBezTo>
                  <a:pt x="7895539" y="5899557"/>
                  <a:pt x="7862299" y="5866423"/>
                  <a:pt x="7821430" y="5866423"/>
                </a:cubicBezTo>
                <a:close/>
                <a:moveTo>
                  <a:pt x="4217522" y="5855579"/>
                </a:moveTo>
                <a:cubicBezTo>
                  <a:pt x="4270626" y="5855579"/>
                  <a:pt x="4313977" y="5898791"/>
                  <a:pt x="4313977" y="5951725"/>
                </a:cubicBezTo>
                <a:cubicBezTo>
                  <a:pt x="4313977" y="6005739"/>
                  <a:pt x="4270626" y="6048950"/>
                  <a:pt x="4217522" y="6048950"/>
                </a:cubicBezTo>
                <a:cubicBezTo>
                  <a:pt x="4164417" y="6048950"/>
                  <a:pt x="4120525" y="6005739"/>
                  <a:pt x="4120525" y="5951725"/>
                </a:cubicBezTo>
                <a:cubicBezTo>
                  <a:pt x="4120525" y="5898791"/>
                  <a:pt x="4164417" y="5855579"/>
                  <a:pt x="4217522" y="5855579"/>
                </a:cubicBezTo>
                <a:close/>
                <a:moveTo>
                  <a:pt x="3851088" y="5852602"/>
                </a:moveTo>
                <a:cubicBezTo>
                  <a:pt x="3810989" y="5852602"/>
                  <a:pt x="3777935" y="5885737"/>
                  <a:pt x="3777935" y="5925930"/>
                </a:cubicBezTo>
                <a:cubicBezTo>
                  <a:pt x="3777935" y="5966668"/>
                  <a:pt x="3810989" y="5999258"/>
                  <a:pt x="3851088" y="5999258"/>
                </a:cubicBezTo>
                <a:cubicBezTo>
                  <a:pt x="3891730" y="5999258"/>
                  <a:pt x="3924243" y="5966668"/>
                  <a:pt x="3924243" y="5925930"/>
                </a:cubicBezTo>
                <a:cubicBezTo>
                  <a:pt x="3924243" y="5885737"/>
                  <a:pt x="3891730" y="5852602"/>
                  <a:pt x="3851088" y="5852602"/>
                </a:cubicBezTo>
                <a:close/>
                <a:moveTo>
                  <a:pt x="7821430" y="5843610"/>
                </a:moveTo>
                <a:cubicBezTo>
                  <a:pt x="7874833" y="5843610"/>
                  <a:pt x="7918427" y="5887063"/>
                  <a:pt x="7918427" y="5940295"/>
                </a:cubicBezTo>
                <a:cubicBezTo>
                  <a:pt x="7918427" y="5993524"/>
                  <a:pt x="7874833" y="6036977"/>
                  <a:pt x="7821430" y="6036977"/>
                </a:cubicBezTo>
                <a:cubicBezTo>
                  <a:pt x="7767482" y="6036977"/>
                  <a:pt x="7724977" y="5993524"/>
                  <a:pt x="7724977" y="5940295"/>
                </a:cubicBezTo>
                <a:cubicBezTo>
                  <a:pt x="7724977" y="5887063"/>
                  <a:pt x="7767482" y="5843610"/>
                  <a:pt x="7821430" y="5843610"/>
                </a:cubicBezTo>
                <a:close/>
                <a:moveTo>
                  <a:pt x="3851088" y="5829246"/>
                </a:moveTo>
                <a:cubicBezTo>
                  <a:pt x="3904193" y="5829246"/>
                  <a:pt x="3947544" y="5872157"/>
                  <a:pt x="3947544" y="5925930"/>
                </a:cubicBezTo>
                <a:cubicBezTo>
                  <a:pt x="3947544" y="5979160"/>
                  <a:pt x="3904193" y="6022613"/>
                  <a:pt x="3851088" y="6022613"/>
                </a:cubicBezTo>
                <a:cubicBezTo>
                  <a:pt x="3797985" y="6022613"/>
                  <a:pt x="3754091" y="5979160"/>
                  <a:pt x="3754091" y="5925930"/>
                </a:cubicBezTo>
                <a:cubicBezTo>
                  <a:pt x="3754091" y="5872157"/>
                  <a:pt x="3797985" y="5829246"/>
                  <a:pt x="3851088" y="5829246"/>
                </a:cubicBezTo>
                <a:close/>
                <a:moveTo>
                  <a:pt x="4453813" y="5785441"/>
                </a:moveTo>
                <a:cubicBezTo>
                  <a:pt x="4413825" y="5785441"/>
                  <a:pt x="4380862" y="5818930"/>
                  <a:pt x="4380862" y="5859441"/>
                </a:cubicBezTo>
                <a:cubicBezTo>
                  <a:pt x="4380862" y="5899411"/>
                  <a:pt x="4413825" y="5932359"/>
                  <a:pt x="4453813" y="5932359"/>
                </a:cubicBezTo>
                <a:cubicBezTo>
                  <a:pt x="4494882" y="5932359"/>
                  <a:pt x="4527304" y="5899411"/>
                  <a:pt x="4527304" y="5859441"/>
                </a:cubicBezTo>
                <a:cubicBezTo>
                  <a:pt x="4527304" y="5818930"/>
                  <a:pt x="4494882" y="5785441"/>
                  <a:pt x="4453813" y="5785441"/>
                </a:cubicBezTo>
                <a:close/>
                <a:moveTo>
                  <a:pt x="4453813" y="5762215"/>
                </a:moveTo>
                <a:cubicBezTo>
                  <a:pt x="4506770" y="5762215"/>
                  <a:pt x="4551081" y="5806507"/>
                  <a:pt x="4551081" y="5859441"/>
                </a:cubicBezTo>
                <a:cubicBezTo>
                  <a:pt x="4551081" y="5912375"/>
                  <a:pt x="4506770" y="5955586"/>
                  <a:pt x="4453813" y="5955586"/>
                </a:cubicBezTo>
                <a:cubicBezTo>
                  <a:pt x="4400856" y="5955586"/>
                  <a:pt x="4357626" y="5912375"/>
                  <a:pt x="4357626" y="5859441"/>
                </a:cubicBezTo>
                <a:cubicBezTo>
                  <a:pt x="4357626" y="5806507"/>
                  <a:pt x="4400856" y="5762215"/>
                  <a:pt x="4453813" y="5762215"/>
                </a:cubicBezTo>
                <a:close/>
                <a:moveTo>
                  <a:pt x="8717365" y="5713688"/>
                </a:moveTo>
                <a:cubicBezTo>
                  <a:pt x="8676611" y="5713688"/>
                  <a:pt x="8644006" y="5747269"/>
                  <a:pt x="8644006" y="5786811"/>
                </a:cubicBezTo>
                <a:cubicBezTo>
                  <a:pt x="8644006" y="5827975"/>
                  <a:pt x="8676611" y="5861016"/>
                  <a:pt x="8717365" y="5861016"/>
                </a:cubicBezTo>
                <a:cubicBezTo>
                  <a:pt x="8757577" y="5861016"/>
                  <a:pt x="8790726" y="5827975"/>
                  <a:pt x="8790726" y="5786811"/>
                </a:cubicBezTo>
                <a:cubicBezTo>
                  <a:pt x="8790726" y="5747269"/>
                  <a:pt x="8757577" y="5713688"/>
                  <a:pt x="8717365" y="5713688"/>
                </a:cubicBezTo>
                <a:close/>
                <a:moveTo>
                  <a:pt x="8717365" y="5690396"/>
                </a:moveTo>
                <a:cubicBezTo>
                  <a:pt x="8770617" y="5690396"/>
                  <a:pt x="8814092" y="5733730"/>
                  <a:pt x="8814092" y="5786811"/>
                </a:cubicBezTo>
                <a:cubicBezTo>
                  <a:pt x="8814092" y="5839892"/>
                  <a:pt x="8770617" y="5883765"/>
                  <a:pt x="8717365" y="5883765"/>
                </a:cubicBezTo>
                <a:cubicBezTo>
                  <a:pt x="8664112" y="5883765"/>
                  <a:pt x="8620640" y="5839892"/>
                  <a:pt x="8620640" y="5786811"/>
                </a:cubicBezTo>
                <a:cubicBezTo>
                  <a:pt x="8620640" y="5733730"/>
                  <a:pt x="8664112" y="5690396"/>
                  <a:pt x="8717365" y="5690396"/>
                </a:cubicBezTo>
                <a:close/>
                <a:moveTo>
                  <a:pt x="615197" y="5682024"/>
                </a:moveTo>
                <a:cubicBezTo>
                  <a:pt x="574442" y="5682024"/>
                  <a:pt x="541837" y="5715065"/>
                  <a:pt x="541837" y="5755689"/>
                </a:cubicBezTo>
                <a:cubicBezTo>
                  <a:pt x="541837" y="5795772"/>
                  <a:pt x="574442" y="5829353"/>
                  <a:pt x="615197" y="5829353"/>
                </a:cubicBezTo>
                <a:cubicBezTo>
                  <a:pt x="655407" y="5829353"/>
                  <a:pt x="688556" y="5795772"/>
                  <a:pt x="688556" y="5755689"/>
                </a:cubicBezTo>
                <a:cubicBezTo>
                  <a:pt x="688556" y="5715065"/>
                  <a:pt x="655407" y="5682024"/>
                  <a:pt x="615197" y="5682024"/>
                </a:cubicBezTo>
                <a:close/>
                <a:moveTo>
                  <a:pt x="10858463" y="5671138"/>
                </a:moveTo>
                <a:cubicBezTo>
                  <a:pt x="10817709" y="5671138"/>
                  <a:pt x="10785104" y="5703096"/>
                  <a:pt x="10785104" y="5744262"/>
                </a:cubicBezTo>
                <a:cubicBezTo>
                  <a:pt x="10785104" y="5784342"/>
                  <a:pt x="10817709" y="5817383"/>
                  <a:pt x="10858463" y="5817383"/>
                </a:cubicBezTo>
                <a:cubicBezTo>
                  <a:pt x="10898674" y="5817383"/>
                  <a:pt x="10931823" y="5784342"/>
                  <a:pt x="10931823" y="5744262"/>
                </a:cubicBezTo>
                <a:cubicBezTo>
                  <a:pt x="10931823" y="5703096"/>
                  <a:pt x="10898674" y="5671138"/>
                  <a:pt x="10858463" y="5671138"/>
                </a:cubicBezTo>
                <a:close/>
                <a:moveTo>
                  <a:pt x="10607832" y="5671138"/>
                </a:moveTo>
                <a:cubicBezTo>
                  <a:pt x="10566418" y="5671138"/>
                  <a:pt x="10533179" y="5703096"/>
                  <a:pt x="10533179" y="5744262"/>
                </a:cubicBezTo>
                <a:cubicBezTo>
                  <a:pt x="10533179" y="5784342"/>
                  <a:pt x="10566418" y="5817383"/>
                  <a:pt x="10607832" y="5817383"/>
                </a:cubicBezTo>
                <a:cubicBezTo>
                  <a:pt x="10648154" y="5817383"/>
                  <a:pt x="10681396" y="5784342"/>
                  <a:pt x="10681396" y="5744262"/>
                </a:cubicBezTo>
                <a:cubicBezTo>
                  <a:pt x="10681396" y="5703096"/>
                  <a:pt x="10648154" y="5671138"/>
                  <a:pt x="10607832" y="5671138"/>
                </a:cubicBezTo>
                <a:close/>
                <a:moveTo>
                  <a:pt x="615197" y="5659275"/>
                </a:moveTo>
                <a:cubicBezTo>
                  <a:pt x="668449" y="5659275"/>
                  <a:pt x="711922" y="5702607"/>
                  <a:pt x="711922" y="5755689"/>
                </a:cubicBezTo>
                <a:cubicBezTo>
                  <a:pt x="711922" y="5808770"/>
                  <a:pt x="668449" y="5852645"/>
                  <a:pt x="615197" y="5852645"/>
                </a:cubicBezTo>
                <a:cubicBezTo>
                  <a:pt x="560856" y="5852645"/>
                  <a:pt x="518471" y="5808770"/>
                  <a:pt x="518471" y="5755689"/>
                </a:cubicBezTo>
                <a:cubicBezTo>
                  <a:pt x="518471" y="5702607"/>
                  <a:pt x="560856" y="5659275"/>
                  <a:pt x="615197" y="5659275"/>
                </a:cubicBezTo>
                <a:close/>
                <a:moveTo>
                  <a:pt x="10858463" y="5647305"/>
                </a:moveTo>
                <a:cubicBezTo>
                  <a:pt x="10912260" y="5647305"/>
                  <a:pt x="10955189" y="5691180"/>
                  <a:pt x="10955189" y="5744262"/>
                </a:cubicBezTo>
                <a:cubicBezTo>
                  <a:pt x="10955189" y="5797343"/>
                  <a:pt x="10912260" y="5840674"/>
                  <a:pt x="10858463" y="5840674"/>
                </a:cubicBezTo>
                <a:cubicBezTo>
                  <a:pt x="10805213" y="5840674"/>
                  <a:pt x="10761741" y="5797343"/>
                  <a:pt x="10761741" y="5744262"/>
                </a:cubicBezTo>
                <a:cubicBezTo>
                  <a:pt x="10761741" y="5691180"/>
                  <a:pt x="10805213" y="5647305"/>
                  <a:pt x="10858463" y="5647305"/>
                </a:cubicBezTo>
                <a:close/>
                <a:moveTo>
                  <a:pt x="10607832" y="5647305"/>
                </a:moveTo>
                <a:cubicBezTo>
                  <a:pt x="10661236" y="5647305"/>
                  <a:pt x="10703738" y="5691180"/>
                  <a:pt x="10703738" y="5744262"/>
                </a:cubicBezTo>
                <a:cubicBezTo>
                  <a:pt x="10703738" y="5797343"/>
                  <a:pt x="10661236" y="5840674"/>
                  <a:pt x="10607832" y="5840674"/>
                </a:cubicBezTo>
                <a:cubicBezTo>
                  <a:pt x="10553340" y="5840674"/>
                  <a:pt x="10510290" y="5797343"/>
                  <a:pt x="10510290" y="5744262"/>
                </a:cubicBezTo>
                <a:cubicBezTo>
                  <a:pt x="10510290" y="5691180"/>
                  <a:pt x="10553340" y="5647305"/>
                  <a:pt x="10607832" y="5647305"/>
                </a:cubicBezTo>
                <a:close/>
                <a:moveTo>
                  <a:pt x="4246260" y="5627027"/>
                </a:moveTo>
                <a:cubicBezTo>
                  <a:pt x="4205078" y="5627027"/>
                  <a:pt x="4172025" y="5660704"/>
                  <a:pt x="4172025" y="5700898"/>
                </a:cubicBezTo>
                <a:cubicBezTo>
                  <a:pt x="4172025" y="5741635"/>
                  <a:pt x="4205078" y="5774225"/>
                  <a:pt x="4246260" y="5774225"/>
                </a:cubicBezTo>
                <a:cubicBezTo>
                  <a:pt x="4285819" y="5774225"/>
                  <a:pt x="4319415" y="5741635"/>
                  <a:pt x="4319415" y="5700898"/>
                </a:cubicBezTo>
                <a:cubicBezTo>
                  <a:pt x="4319415" y="5660704"/>
                  <a:pt x="4285819" y="5627027"/>
                  <a:pt x="4246260" y="5627027"/>
                </a:cubicBezTo>
                <a:close/>
                <a:moveTo>
                  <a:pt x="11303927" y="5613207"/>
                </a:moveTo>
                <a:cubicBezTo>
                  <a:pt x="11263714" y="5613207"/>
                  <a:pt x="11230567" y="5646340"/>
                  <a:pt x="11230567" y="5686535"/>
                </a:cubicBezTo>
                <a:cubicBezTo>
                  <a:pt x="11230567" y="5727815"/>
                  <a:pt x="11263714" y="5760947"/>
                  <a:pt x="11303927" y="5760947"/>
                </a:cubicBezTo>
                <a:cubicBezTo>
                  <a:pt x="11344136" y="5760947"/>
                  <a:pt x="11377303" y="5727815"/>
                  <a:pt x="11377303" y="5686535"/>
                </a:cubicBezTo>
                <a:cubicBezTo>
                  <a:pt x="11377303" y="5646340"/>
                  <a:pt x="11344136" y="5613207"/>
                  <a:pt x="11303927" y="5613207"/>
                </a:cubicBezTo>
                <a:close/>
                <a:moveTo>
                  <a:pt x="4246260" y="5604215"/>
                </a:moveTo>
                <a:cubicBezTo>
                  <a:pt x="4299365" y="5604215"/>
                  <a:pt x="4342716" y="5647668"/>
                  <a:pt x="4342716" y="5700898"/>
                </a:cubicBezTo>
                <a:cubicBezTo>
                  <a:pt x="4342716" y="5754128"/>
                  <a:pt x="4299365" y="5797581"/>
                  <a:pt x="4246260" y="5797581"/>
                </a:cubicBezTo>
                <a:cubicBezTo>
                  <a:pt x="4193158" y="5797581"/>
                  <a:pt x="4149264" y="5754128"/>
                  <a:pt x="4149264" y="5700898"/>
                </a:cubicBezTo>
                <a:cubicBezTo>
                  <a:pt x="4149264" y="5647668"/>
                  <a:pt x="4193158" y="5604215"/>
                  <a:pt x="4246260" y="5604215"/>
                </a:cubicBezTo>
                <a:close/>
                <a:moveTo>
                  <a:pt x="8280362" y="5601819"/>
                </a:moveTo>
                <a:lnTo>
                  <a:pt x="9040729" y="5601819"/>
                </a:lnTo>
                <a:lnTo>
                  <a:pt x="9236799" y="5797202"/>
                </a:lnTo>
                <a:lnTo>
                  <a:pt x="9553436" y="5797202"/>
                </a:lnTo>
                <a:lnTo>
                  <a:pt x="9596344" y="5840077"/>
                </a:lnTo>
                <a:lnTo>
                  <a:pt x="9766346" y="5840077"/>
                </a:lnTo>
                <a:lnTo>
                  <a:pt x="10257876" y="6330160"/>
                </a:lnTo>
                <a:lnTo>
                  <a:pt x="10499560" y="6330160"/>
                </a:lnTo>
                <a:lnTo>
                  <a:pt x="10954149" y="6784423"/>
                </a:lnTo>
                <a:lnTo>
                  <a:pt x="11821523" y="6784423"/>
                </a:lnTo>
                <a:lnTo>
                  <a:pt x="11864163" y="6827006"/>
                </a:lnTo>
                <a:lnTo>
                  <a:pt x="11832072" y="6827006"/>
                </a:lnTo>
                <a:lnTo>
                  <a:pt x="11812833" y="6807759"/>
                </a:lnTo>
                <a:lnTo>
                  <a:pt x="10944373" y="6807759"/>
                </a:lnTo>
                <a:lnTo>
                  <a:pt x="10490871" y="6353498"/>
                </a:lnTo>
                <a:lnTo>
                  <a:pt x="10248097" y="6353498"/>
                </a:lnTo>
                <a:lnTo>
                  <a:pt x="9756571" y="5862329"/>
                </a:lnTo>
                <a:lnTo>
                  <a:pt x="9586568" y="5862329"/>
                </a:lnTo>
                <a:lnTo>
                  <a:pt x="9543665" y="5820539"/>
                </a:lnTo>
                <a:lnTo>
                  <a:pt x="9227020" y="5820539"/>
                </a:lnTo>
                <a:lnTo>
                  <a:pt x="9031496" y="5625157"/>
                </a:lnTo>
                <a:lnTo>
                  <a:pt x="8290136" y="5625157"/>
                </a:lnTo>
                <a:lnTo>
                  <a:pt x="8109346" y="5806428"/>
                </a:lnTo>
                <a:lnTo>
                  <a:pt x="7744909" y="5806428"/>
                </a:lnTo>
                <a:lnTo>
                  <a:pt x="7499958" y="6049570"/>
                </a:lnTo>
                <a:lnTo>
                  <a:pt x="4348754" y="6049570"/>
                </a:lnTo>
                <a:lnTo>
                  <a:pt x="3800199" y="6598268"/>
                </a:lnTo>
                <a:lnTo>
                  <a:pt x="2892638" y="6598268"/>
                </a:lnTo>
                <a:lnTo>
                  <a:pt x="2722188" y="6768115"/>
                </a:lnTo>
                <a:lnTo>
                  <a:pt x="2727631" y="6781771"/>
                </a:lnTo>
                <a:cubicBezTo>
                  <a:pt x="2727631" y="6790673"/>
                  <a:pt x="2724369" y="6799575"/>
                  <a:pt x="2717847" y="6806318"/>
                </a:cubicBezTo>
                <a:cubicBezTo>
                  <a:pt x="2703172" y="6819806"/>
                  <a:pt x="2681430" y="6819806"/>
                  <a:pt x="2668385" y="6806318"/>
                </a:cubicBezTo>
                <a:cubicBezTo>
                  <a:pt x="2654796" y="6792831"/>
                  <a:pt x="2654796" y="6770712"/>
                  <a:pt x="2668385" y="6757225"/>
                </a:cubicBezTo>
                <a:cubicBezTo>
                  <a:pt x="2674907" y="6750482"/>
                  <a:pt x="2683604" y="6747109"/>
                  <a:pt x="2692505" y="6747109"/>
                </a:cubicBezTo>
                <a:lnTo>
                  <a:pt x="2705750" y="6752396"/>
                </a:lnTo>
                <a:lnTo>
                  <a:pt x="2882862" y="6574930"/>
                </a:lnTo>
                <a:lnTo>
                  <a:pt x="3790423" y="6574930"/>
                </a:lnTo>
                <a:lnTo>
                  <a:pt x="4339521" y="6027318"/>
                </a:lnTo>
                <a:lnTo>
                  <a:pt x="7490726" y="6027318"/>
                </a:lnTo>
                <a:lnTo>
                  <a:pt x="7735131" y="5783091"/>
                </a:lnTo>
                <a:lnTo>
                  <a:pt x="8100111" y="5783091"/>
                </a:lnTo>
                <a:close/>
                <a:moveTo>
                  <a:pt x="11303927" y="5589851"/>
                </a:moveTo>
                <a:cubicBezTo>
                  <a:pt x="11357176" y="5589851"/>
                  <a:pt x="11400670" y="5633304"/>
                  <a:pt x="11400670" y="5686535"/>
                </a:cubicBezTo>
                <a:cubicBezTo>
                  <a:pt x="11400670" y="5740850"/>
                  <a:pt x="11357176" y="5783217"/>
                  <a:pt x="11303927" y="5783217"/>
                </a:cubicBezTo>
                <a:cubicBezTo>
                  <a:pt x="11250675" y="5783217"/>
                  <a:pt x="11207202" y="5740850"/>
                  <a:pt x="11207202" y="5686535"/>
                </a:cubicBezTo>
                <a:cubicBezTo>
                  <a:pt x="11207202" y="5633304"/>
                  <a:pt x="11250675" y="5589851"/>
                  <a:pt x="11303927" y="5589851"/>
                </a:cubicBezTo>
                <a:close/>
                <a:moveTo>
                  <a:pt x="4470847" y="5466696"/>
                </a:moveTo>
                <a:cubicBezTo>
                  <a:pt x="4430523" y="5466696"/>
                  <a:pt x="4397282" y="5499378"/>
                  <a:pt x="4397282" y="5540774"/>
                </a:cubicBezTo>
                <a:cubicBezTo>
                  <a:pt x="4397282" y="5581626"/>
                  <a:pt x="4430523" y="5614308"/>
                  <a:pt x="4470847" y="5614308"/>
                </a:cubicBezTo>
                <a:cubicBezTo>
                  <a:pt x="4511718" y="5614308"/>
                  <a:pt x="4544958" y="5581626"/>
                  <a:pt x="4544958" y="5540774"/>
                </a:cubicBezTo>
                <a:cubicBezTo>
                  <a:pt x="4544958" y="5499378"/>
                  <a:pt x="4511718" y="5466696"/>
                  <a:pt x="4470847" y="5466696"/>
                </a:cubicBezTo>
                <a:close/>
                <a:moveTo>
                  <a:pt x="4470847" y="5443818"/>
                </a:moveTo>
                <a:cubicBezTo>
                  <a:pt x="4524250" y="5443818"/>
                  <a:pt x="4567846" y="5486850"/>
                  <a:pt x="4567846" y="5540774"/>
                </a:cubicBezTo>
                <a:cubicBezTo>
                  <a:pt x="4567846" y="5594154"/>
                  <a:pt x="4524250" y="5637186"/>
                  <a:pt x="4470847" y="5637186"/>
                </a:cubicBezTo>
                <a:cubicBezTo>
                  <a:pt x="4417990" y="5637186"/>
                  <a:pt x="4374397" y="5594154"/>
                  <a:pt x="4374397" y="5540774"/>
                </a:cubicBezTo>
                <a:cubicBezTo>
                  <a:pt x="4374397" y="5486850"/>
                  <a:pt x="4417990" y="5443818"/>
                  <a:pt x="4470847" y="5443818"/>
                </a:cubicBezTo>
                <a:close/>
                <a:moveTo>
                  <a:pt x="8852967" y="5209211"/>
                </a:moveTo>
                <a:cubicBezTo>
                  <a:pt x="8867089" y="5209211"/>
                  <a:pt x="8880129" y="5215184"/>
                  <a:pt x="8889631" y="5224754"/>
                </a:cubicBezTo>
                <a:lnTo>
                  <a:pt x="8896128" y="5240333"/>
                </a:lnTo>
                <a:lnTo>
                  <a:pt x="9018876" y="5240333"/>
                </a:lnTo>
                <a:lnTo>
                  <a:pt x="9323321" y="5543496"/>
                </a:lnTo>
                <a:lnTo>
                  <a:pt x="9733766" y="5543496"/>
                </a:lnTo>
                <a:lnTo>
                  <a:pt x="9788130" y="5597186"/>
                </a:lnTo>
                <a:lnTo>
                  <a:pt x="9942824" y="5597186"/>
                </a:lnTo>
                <a:lnTo>
                  <a:pt x="9948582" y="5583586"/>
                </a:lnTo>
                <a:cubicBezTo>
                  <a:pt x="9958084" y="5574172"/>
                  <a:pt x="9971124" y="5568304"/>
                  <a:pt x="9985247" y="5568304"/>
                </a:cubicBezTo>
                <a:cubicBezTo>
                  <a:pt x="10014581" y="5568304"/>
                  <a:pt x="10037939" y="5591773"/>
                  <a:pt x="10037939" y="5620153"/>
                </a:cubicBezTo>
                <a:cubicBezTo>
                  <a:pt x="10037939" y="5649625"/>
                  <a:pt x="10014581" y="5673092"/>
                  <a:pt x="9985247" y="5673092"/>
                </a:cubicBezTo>
                <a:cubicBezTo>
                  <a:pt x="9971124" y="5673092"/>
                  <a:pt x="9958084" y="5667227"/>
                  <a:pt x="9948582" y="5657675"/>
                </a:cubicBezTo>
                <a:lnTo>
                  <a:pt x="9943091" y="5644369"/>
                </a:lnTo>
                <a:lnTo>
                  <a:pt x="9769104" y="5644369"/>
                </a:lnTo>
                <a:lnTo>
                  <a:pt x="9714197" y="5589592"/>
                </a:lnTo>
                <a:lnTo>
                  <a:pt x="9304292" y="5589592"/>
                </a:lnTo>
                <a:lnTo>
                  <a:pt x="8999852" y="5286431"/>
                </a:lnTo>
                <a:lnTo>
                  <a:pt x="8894854" y="5286431"/>
                </a:lnTo>
                <a:lnTo>
                  <a:pt x="8889631" y="5298935"/>
                </a:lnTo>
                <a:cubicBezTo>
                  <a:pt x="8880129" y="5308302"/>
                  <a:pt x="8867089" y="5314002"/>
                  <a:pt x="8852967" y="5314002"/>
                </a:cubicBezTo>
                <a:cubicBezTo>
                  <a:pt x="8823634" y="5314002"/>
                  <a:pt x="8800278" y="5291198"/>
                  <a:pt x="8800278" y="5261878"/>
                </a:cubicBezTo>
                <a:cubicBezTo>
                  <a:pt x="8800278" y="5233101"/>
                  <a:pt x="8823634" y="5209211"/>
                  <a:pt x="8852967" y="5209211"/>
                </a:cubicBezTo>
                <a:close/>
                <a:moveTo>
                  <a:pt x="8604138" y="5099089"/>
                </a:moveTo>
                <a:lnTo>
                  <a:pt x="8989577" y="5099089"/>
                </a:lnTo>
                <a:lnTo>
                  <a:pt x="9380997" y="5489903"/>
                </a:lnTo>
                <a:lnTo>
                  <a:pt x="9630536" y="5489903"/>
                </a:lnTo>
                <a:lnTo>
                  <a:pt x="9677284" y="5443222"/>
                </a:lnTo>
                <a:lnTo>
                  <a:pt x="9736543" y="5443222"/>
                </a:lnTo>
                <a:lnTo>
                  <a:pt x="9742202" y="5429960"/>
                </a:lnTo>
                <a:cubicBezTo>
                  <a:pt x="9748479" y="5423752"/>
                  <a:pt x="9757029" y="5419878"/>
                  <a:pt x="9766112" y="5419878"/>
                </a:cubicBezTo>
                <a:cubicBezTo>
                  <a:pt x="9785347" y="5419878"/>
                  <a:pt x="9800837" y="5435367"/>
                  <a:pt x="9800837" y="5454057"/>
                </a:cubicBezTo>
                <a:cubicBezTo>
                  <a:pt x="9800837" y="5473283"/>
                  <a:pt x="9785347" y="5488770"/>
                  <a:pt x="9766112" y="5488770"/>
                </a:cubicBezTo>
                <a:cubicBezTo>
                  <a:pt x="9757029" y="5488770"/>
                  <a:pt x="9748479" y="5484898"/>
                  <a:pt x="9742202" y="5478624"/>
                </a:cubicBezTo>
                <a:lnTo>
                  <a:pt x="9737152" y="5466563"/>
                </a:lnTo>
                <a:lnTo>
                  <a:pt x="9687069" y="5466563"/>
                </a:lnTo>
                <a:lnTo>
                  <a:pt x="9640320" y="5512701"/>
                </a:lnTo>
                <a:lnTo>
                  <a:pt x="9371214" y="5512701"/>
                </a:lnTo>
                <a:lnTo>
                  <a:pt x="8979791" y="5122429"/>
                </a:lnTo>
                <a:lnTo>
                  <a:pt x="8613924" y="5122429"/>
                </a:lnTo>
                <a:lnTo>
                  <a:pt x="8582201" y="5154102"/>
                </a:lnTo>
                <a:lnTo>
                  <a:pt x="8587996" y="5168042"/>
                </a:lnTo>
                <a:cubicBezTo>
                  <a:pt x="8587996" y="5176876"/>
                  <a:pt x="8584622" y="5185778"/>
                  <a:pt x="8577876" y="5192792"/>
                </a:cubicBezTo>
                <a:cubicBezTo>
                  <a:pt x="8563844" y="5206278"/>
                  <a:pt x="8542257" y="5206278"/>
                  <a:pt x="8528764" y="5192792"/>
                </a:cubicBezTo>
                <a:cubicBezTo>
                  <a:pt x="8515270" y="5178764"/>
                  <a:pt x="8515270" y="5157185"/>
                  <a:pt x="8528764" y="5143698"/>
                </a:cubicBezTo>
                <a:cubicBezTo>
                  <a:pt x="8535510" y="5136955"/>
                  <a:pt x="8544280" y="5133582"/>
                  <a:pt x="8553120" y="5133582"/>
                </a:cubicBezTo>
                <a:lnTo>
                  <a:pt x="8565050" y="5138457"/>
                </a:lnTo>
                <a:close/>
                <a:moveTo>
                  <a:pt x="8146492" y="5082331"/>
                </a:moveTo>
                <a:cubicBezTo>
                  <a:pt x="8174737" y="5082331"/>
                  <a:pt x="8198594" y="5106221"/>
                  <a:pt x="8198594" y="5134456"/>
                </a:cubicBezTo>
                <a:cubicBezTo>
                  <a:pt x="8198594" y="5149116"/>
                  <a:pt x="8192663" y="5162283"/>
                  <a:pt x="8183158" y="5171785"/>
                </a:cubicBezTo>
                <a:lnTo>
                  <a:pt x="8170564" y="5177054"/>
                </a:lnTo>
                <a:lnTo>
                  <a:pt x="8170564" y="5245629"/>
                </a:lnTo>
                <a:lnTo>
                  <a:pt x="8395924" y="5470590"/>
                </a:lnTo>
                <a:lnTo>
                  <a:pt x="9087351" y="5470590"/>
                </a:lnTo>
                <a:lnTo>
                  <a:pt x="9282344" y="5665666"/>
                </a:lnTo>
                <a:lnTo>
                  <a:pt x="9690253" y="5665666"/>
                </a:lnTo>
                <a:lnTo>
                  <a:pt x="9739134" y="5713484"/>
                </a:lnTo>
                <a:lnTo>
                  <a:pt x="9820064" y="5713484"/>
                </a:lnTo>
                <a:lnTo>
                  <a:pt x="10022151" y="5916130"/>
                </a:lnTo>
                <a:lnTo>
                  <a:pt x="10034621" y="5911003"/>
                </a:lnTo>
                <a:cubicBezTo>
                  <a:pt x="10048194" y="5911003"/>
                  <a:pt x="10061767" y="5916152"/>
                  <a:pt x="10072186" y="5926451"/>
                </a:cubicBezTo>
                <a:cubicBezTo>
                  <a:pt x="10093025" y="5946506"/>
                  <a:pt x="10093025" y="5979569"/>
                  <a:pt x="10072186" y="6000166"/>
                </a:cubicBezTo>
                <a:cubicBezTo>
                  <a:pt x="10051347" y="6020222"/>
                  <a:pt x="10017896" y="6020222"/>
                  <a:pt x="9997054" y="6000166"/>
                </a:cubicBezTo>
                <a:cubicBezTo>
                  <a:pt x="9986634" y="5989867"/>
                  <a:pt x="9981424" y="5976453"/>
                  <a:pt x="9981424" y="5963106"/>
                </a:cubicBezTo>
                <a:lnTo>
                  <a:pt x="9987806" y="5948138"/>
                </a:lnTo>
                <a:lnTo>
                  <a:pt x="9800512" y="5760759"/>
                </a:lnTo>
                <a:lnTo>
                  <a:pt x="9719584" y="5760759"/>
                </a:lnTo>
                <a:lnTo>
                  <a:pt x="9671241" y="5711854"/>
                </a:lnTo>
                <a:lnTo>
                  <a:pt x="9262788" y="5711854"/>
                </a:lnTo>
                <a:lnTo>
                  <a:pt x="9068884" y="5517864"/>
                </a:lnTo>
                <a:lnTo>
                  <a:pt x="8376371" y="5517864"/>
                </a:lnTo>
                <a:lnTo>
                  <a:pt x="8124939" y="5265191"/>
                </a:lnTo>
                <a:lnTo>
                  <a:pt x="8124939" y="5178269"/>
                </a:lnTo>
                <a:lnTo>
                  <a:pt x="8109147" y="5171785"/>
                </a:lnTo>
                <a:cubicBezTo>
                  <a:pt x="8099642" y="5162283"/>
                  <a:pt x="8093803" y="5149116"/>
                  <a:pt x="8093803" y="5134456"/>
                </a:cubicBezTo>
                <a:cubicBezTo>
                  <a:pt x="8093803" y="5106221"/>
                  <a:pt x="8117160" y="5082331"/>
                  <a:pt x="8146492" y="5082331"/>
                </a:cubicBezTo>
                <a:close/>
                <a:moveTo>
                  <a:pt x="8801474" y="4955462"/>
                </a:moveTo>
                <a:cubicBezTo>
                  <a:pt x="8812299" y="4955462"/>
                  <a:pt x="8822042" y="4959715"/>
                  <a:pt x="8829080" y="4966698"/>
                </a:cubicBezTo>
                <a:lnTo>
                  <a:pt x="8833309" y="4976997"/>
                </a:lnTo>
                <a:lnTo>
                  <a:pt x="8987584" y="4976997"/>
                </a:lnTo>
                <a:lnTo>
                  <a:pt x="9399062" y="5387562"/>
                </a:lnTo>
                <a:lnTo>
                  <a:pt x="9553432" y="5387562"/>
                </a:lnTo>
                <a:lnTo>
                  <a:pt x="9615493" y="5325257"/>
                </a:lnTo>
                <a:lnTo>
                  <a:pt x="9611048" y="5313872"/>
                </a:lnTo>
                <a:cubicBezTo>
                  <a:pt x="9611048" y="5303771"/>
                  <a:pt x="9614710" y="5293807"/>
                  <a:pt x="9622032" y="5286535"/>
                </a:cubicBezTo>
                <a:cubicBezTo>
                  <a:pt x="9637761" y="5271454"/>
                  <a:pt x="9662700" y="5271454"/>
                  <a:pt x="9678423" y="5286535"/>
                </a:cubicBezTo>
                <a:cubicBezTo>
                  <a:pt x="9693065" y="5301079"/>
                  <a:pt x="9693065" y="5326394"/>
                  <a:pt x="9678423" y="5342017"/>
                </a:cubicBezTo>
                <a:cubicBezTo>
                  <a:pt x="9670562" y="5349556"/>
                  <a:pt x="9660395" y="5353327"/>
                  <a:pt x="9650226" y="5353327"/>
                </a:cubicBezTo>
                <a:lnTo>
                  <a:pt x="9640268" y="5349331"/>
                </a:lnTo>
                <a:lnTo>
                  <a:pt x="9568110" y="5421731"/>
                </a:lnTo>
                <a:lnTo>
                  <a:pt x="9384389" y="5421731"/>
                </a:lnTo>
                <a:lnTo>
                  <a:pt x="8973452" y="5011166"/>
                </a:lnTo>
                <a:lnTo>
                  <a:pt x="8833637" y="5011166"/>
                </a:lnTo>
                <a:lnTo>
                  <a:pt x="8829080" y="5022384"/>
                </a:lnTo>
                <a:cubicBezTo>
                  <a:pt x="8822042" y="5029515"/>
                  <a:pt x="8812299" y="5033904"/>
                  <a:pt x="8801474" y="5033904"/>
                </a:cubicBezTo>
                <a:cubicBezTo>
                  <a:pt x="8779821" y="5033904"/>
                  <a:pt x="8761956" y="5016349"/>
                  <a:pt x="8761956" y="4994404"/>
                </a:cubicBezTo>
                <a:cubicBezTo>
                  <a:pt x="8761956" y="4972458"/>
                  <a:pt x="8779821" y="4955462"/>
                  <a:pt x="8801474" y="4955462"/>
                </a:cubicBezTo>
                <a:close/>
                <a:moveTo>
                  <a:pt x="11029237" y="4839526"/>
                </a:moveTo>
                <a:lnTo>
                  <a:pt x="11043576" y="4874062"/>
                </a:lnTo>
                <a:cubicBezTo>
                  <a:pt x="11056814" y="4887369"/>
                  <a:pt x="11075054" y="4895653"/>
                  <a:pt x="11095047" y="4895653"/>
                </a:cubicBezTo>
                <a:cubicBezTo>
                  <a:pt x="11115311" y="4895653"/>
                  <a:pt x="11133818" y="4887369"/>
                  <a:pt x="11147260" y="4874062"/>
                </a:cubicBezTo>
                <a:lnTo>
                  <a:pt x="11161824" y="4839526"/>
                </a:lnTo>
                <a:close/>
                <a:moveTo>
                  <a:pt x="0" y="4823789"/>
                </a:moveTo>
                <a:lnTo>
                  <a:pt x="254206" y="4823789"/>
                </a:lnTo>
                <a:lnTo>
                  <a:pt x="577926" y="5147322"/>
                </a:lnTo>
                <a:lnTo>
                  <a:pt x="577926" y="5412233"/>
                </a:lnTo>
                <a:lnTo>
                  <a:pt x="1078170" y="5913283"/>
                </a:lnTo>
                <a:lnTo>
                  <a:pt x="1078170" y="6827006"/>
                </a:lnTo>
                <a:lnTo>
                  <a:pt x="1055357" y="6827006"/>
                </a:lnTo>
                <a:lnTo>
                  <a:pt x="1055357" y="5923053"/>
                </a:lnTo>
                <a:lnTo>
                  <a:pt x="554571" y="5422004"/>
                </a:lnTo>
                <a:lnTo>
                  <a:pt x="554571" y="5157094"/>
                </a:lnTo>
                <a:lnTo>
                  <a:pt x="244430" y="4847673"/>
                </a:lnTo>
                <a:lnTo>
                  <a:pt x="0" y="4847673"/>
                </a:lnTo>
                <a:close/>
                <a:moveTo>
                  <a:pt x="8646373" y="4790276"/>
                </a:moveTo>
                <a:lnTo>
                  <a:pt x="8927426" y="4790276"/>
                </a:lnTo>
                <a:lnTo>
                  <a:pt x="9368532" y="5230855"/>
                </a:lnTo>
                <a:lnTo>
                  <a:pt x="9398969" y="5230855"/>
                </a:lnTo>
                <a:lnTo>
                  <a:pt x="9403205" y="5220573"/>
                </a:lnTo>
                <a:cubicBezTo>
                  <a:pt x="9410242" y="5213540"/>
                  <a:pt x="9419986" y="5209211"/>
                  <a:pt x="9430812" y="5209211"/>
                </a:cubicBezTo>
                <a:cubicBezTo>
                  <a:pt x="9452467" y="5209211"/>
                  <a:pt x="9470329" y="5226526"/>
                  <a:pt x="9470329" y="5248170"/>
                </a:cubicBezTo>
                <a:cubicBezTo>
                  <a:pt x="9470329" y="5269815"/>
                  <a:pt x="9452467" y="5287671"/>
                  <a:pt x="9430812" y="5287671"/>
                </a:cubicBezTo>
                <a:cubicBezTo>
                  <a:pt x="9419986" y="5287671"/>
                  <a:pt x="9410242" y="5283207"/>
                  <a:pt x="9403205" y="5276038"/>
                </a:cubicBezTo>
                <a:lnTo>
                  <a:pt x="9399161" y="5266123"/>
                </a:lnTo>
                <a:lnTo>
                  <a:pt x="9353340" y="5266123"/>
                </a:lnTo>
                <a:lnTo>
                  <a:pt x="8912776" y="4825550"/>
                </a:lnTo>
                <a:lnTo>
                  <a:pt x="8660478" y="4825550"/>
                </a:lnTo>
                <a:lnTo>
                  <a:pt x="8601021" y="4884618"/>
                </a:lnTo>
                <a:lnTo>
                  <a:pt x="8604454" y="4893082"/>
                </a:lnTo>
                <a:cubicBezTo>
                  <a:pt x="8604454" y="4903110"/>
                  <a:pt x="8600772" y="4913274"/>
                  <a:pt x="8593404" y="4921134"/>
                </a:cubicBezTo>
                <a:cubicBezTo>
                  <a:pt x="8578126" y="4935768"/>
                  <a:pt x="8553568" y="4935768"/>
                  <a:pt x="8537744" y="4921134"/>
                </a:cubicBezTo>
                <a:cubicBezTo>
                  <a:pt x="8522466" y="4905413"/>
                  <a:pt x="8522466" y="4880480"/>
                  <a:pt x="8537744" y="4865845"/>
                </a:cubicBezTo>
                <a:cubicBezTo>
                  <a:pt x="8545656" y="4857989"/>
                  <a:pt x="8555752" y="4854057"/>
                  <a:pt x="8565779" y="4854057"/>
                </a:cubicBezTo>
                <a:lnTo>
                  <a:pt x="8577568" y="4859090"/>
                </a:lnTo>
                <a:close/>
                <a:moveTo>
                  <a:pt x="11095047" y="4748454"/>
                </a:moveTo>
                <a:cubicBezTo>
                  <a:pt x="11075054" y="4748454"/>
                  <a:pt x="11056814" y="4756735"/>
                  <a:pt x="11043576" y="4770113"/>
                </a:cubicBezTo>
                <a:lnTo>
                  <a:pt x="11024398" y="4816734"/>
                </a:lnTo>
                <a:lnTo>
                  <a:pt x="11166741" y="4816734"/>
                </a:lnTo>
                <a:lnTo>
                  <a:pt x="11147260" y="4770113"/>
                </a:lnTo>
                <a:cubicBezTo>
                  <a:pt x="11133818" y="4756735"/>
                  <a:pt x="11115311" y="4748454"/>
                  <a:pt x="11095047" y="4748454"/>
                </a:cubicBezTo>
                <a:close/>
                <a:moveTo>
                  <a:pt x="0" y="4723239"/>
                </a:moveTo>
                <a:lnTo>
                  <a:pt x="302266" y="4723239"/>
                </a:lnTo>
                <a:lnTo>
                  <a:pt x="715073" y="5135382"/>
                </a:lnTo>
                <a:lnTo>
                  <a:pt x="715073" y="5369419"/>
                </a:lnTo>
                <a:lnTo>
                  <a:pt x="1217502" y="5872788"/>
                </a:lnTo>
                <a:lnTo>
                  <a:pt x="1217502" y="6827006"/>
                </a:lnTo>
                <a:lnTo>
                  <a:pt x="1194146" y="6827006"/>
                </a:lnTo>
                <a:lnTo>
                  <a:pt x="1194146" y="5882563"/>
                </a:lnTo>
                <a:lnTo>
                  <a:pt x="691717" y="5379193"/>
                </a:lnTo>
                <a:lnTo>
                  <a:pt x="691717" y="5145157"/>
                </a:lnTo>
                <a:lnTo>
                  <a:pt x="292489" y="4746590"/>
                </a:lnTo>
                <a:lnTo>
                  <a:pt x="0" y="4746590"/>
                </a:lnTo>
                <a:close/>
                <a:moveTo>
                  <a:pt x="8193195" y="4653240"/>
                </a:moveTo>
                <a:cubicBezTo>
                  <a:pt x="8152327" y="4653240"/>
                  <a:pt x="8119086" y="4685821"/>
                  <a:pt x="8119086" y="4726566"/>
                </a:cubicBezTo>
                <a:cubicBezTo>
                  <a:pt x="8119086" y="4766761"/>
                  <a:pt x="8152327" y="4799895"/>
                  <a:pt x="8193195" y="4799895"/>
                </a:cubicBezTo>
                <a:cubicBezTo>
                  <a:pt x="8233463" y="4799895"/>
                  <a:pt x="8266703" y="4766761"/>
                  <a:pt x="8266703" y="4726566"/>
                </a:cubicBezTo>
                <a:cubicBezTo>
                  <a:pt x="8266703" y="4685821"/>
                  <a:pt x="8233463" y="4653240"/>
                  <a:pt x="8193195" y="4653240"/>
                </a:cubicBezTo>
                <a:close/>
                <a:moveTo>
                  <a:pt x="8193195" y="4629885"/>
                </a:moveTo>
                <a:cubicBezTo>
                  <a:pt x="8245997" y="4629885"/>
                  <a:pt x="8289590" y="4673331"/>
                  <a:pt x="8289590" y="4726566"/>
                </a:cubicBezTo>
                <a:cubicBezTo>
                  <a:pt x="8289590" y="4779798"/>
                  <a:pt x="8245997" y="4823251"/>
                  <a:pt x="8193195" y="4823251"/>
                </a:cubicBezTo>
                <a:cubicBezTo>
                  <a:pt x="8139794" y="4823251"/>
                  <a:pt x="8096200" y="4779798"/>
                  <a:pt x="8096200" y="4726566"/>
                </a:cubicBezTo>
                <a:cubicBezTo>
                  <a:pt x="8096200" y="4673331"/>
                  <a:pt x="8139794" y="4629885"/>
                  <a:pt x="8193195" y="4629885"/>
                </a:cubicBezTo>
                <a:close/>
                <a:moveTo>
                  <a:pt x="9415085" y="4609428"/>
                </a:moveTo>
                <a:cubicBezTo>
                  <a:pt x="9424051" y="4609428"/>
                  <a:pt x="9433155" y="4612911"/>
                  <a:pt x="9440493" y="4619875"/>
                </a:cubicBezTo>
                <a:cubicBezTo>
                  <a:pt x="9447014" y="4626567"/>
                  <a:pt x="9450278" y="4635274"/>
                  <a:pt x="9450278" y="4643979"/>
                </a:cubicBezTo>
                <a:lnTo>
                  <a:pt x="9444250" y="4658824"/>
                </a:lnTo>
                <a:lnTo>
                  <a:pt x="9629939" y="4844364"/>
                </a:lnTo>
                <a:lnTo>
                  <a:pt x="9967734" y="4844364"/>
                </a:lnTo>
                <a:lnTo>
                  <a:pt x="10599351" y="5476025"/>
                </a:lnTo>
                <a:lnTo>
                  <a:pt x="11042508" y="5476025"/>
                </a:lnTo>
                <a:lnTo>
                  <a:pt x="11104419" y="5536803"/>
                </a:lnTo>
                <a:lnTo>
                  <a:pt x="11104419" y="5770152"/>
                </a:lnTo>
                <a:lnTo>
                  <a:pt x="11179910" y="5845583"/>
                </a:lnTo>
                <a:lnTo>
                  <a:pt x="11582898" y="5845583"/>
                </a:lnTo>
                <a:lnTo>
                  <a:pt x="12160737" y="6422441"/>
                </a:lnTo>
                <a:lnTo>
                  <a:pt x="12192000" y="6422441"/>
                </a:lnTo>
                <a:lnTo>
                  <a:pt x="12192000" y="6445776"/>
                </a:lnTo>
                <a:lnTo>
                  <a:pt x="12151502" y="6445776"/>
                </a:lnTo>
                <a:lnTo>
                  <a:pt x="11573664" y="5868917"/>
                </a:lnTo>
                <a:lnTo>
                  <a:pt x="11170132" y="5868917"/>
                </a:lnTo>
                <a:lnTo>
                  <a:pt x="11081068" y="5779920"/>
                </a:lnTo>
                <a:lnTo>
                  <a:pt x="11081068" y="5546028"/>
                </a:lnTo>
                <a:lnTo>
                  <a:pt x="11033275" y="5498274"/>
                </a:lnTo>
                <a:lnTo>
                  <a:pt x="10589576" y="5498274"/>
                </a:lnTo>
                <a:lnTo>
                  <a:pt x="9957962" y="4867700"/>
                </a:lnTo>
                <a:lnTo>
                  <a:pt x="9621250" y="4867700"/>
                </a:lnTo>
                <a:lnTo>
                  <a:pt x="9426672" y="4673764"/>
                </a:lnTo>
                <a:lnTo>
                  <a:pt x="9415085" y="4678527"/>
                </a:lnTo>
                <a:cubicBezTo>
                  <a:pt x="9406113" y="4678527"/>
                  <a:pt x="9397283" y="4675044"/>
                  <a:pt x="9390488" y="4668085"/>
                </a:cubicBezTo>
                <a:cubicBezTo>
                  <a:pt x="9377444" y="4654693"/>
                  <a:pt x="9377444" y="4633265"/>
                  <a:pt x="9390488" y="4619875"/>
                </a:cubicBezTo>
                <a:cubicBezTo>
                  <a:pt x="9397283" y="4612911"/>
                  <a:pt x="9406113" y="4609428"/>
                  <a:pt x="9415085" y="4609428"/>
                </a:cubicBezTo>
                <a:close/>
                <a:moveTo>
                  <a:pt x="9892752" y="4404867"/>
                </a:moveTo>
                <a:cubicBezTo>
                  <a:pt x="9902443" y="4404867"/>
                  <a:pt x="9911192" y="4409115"/>
                  <a:pt x="9917515" y="4415694"/>
                </a:cubicBezTo>
                <a:lnTo>
                  <a:pt x="9923913" y="4431202"/>
                </a:lnTo>
                <a:lnTo>
                  <a:pt x="10052558" y="4431202"/>
                </a:lnTo>
                <a:lnTo>
                  <a:pt x="10735129" y="5112167"/>
                </a:lnTo>
                <a:lnTo>
                  <a:pt x="11250995" y="5112167"/>
                </a:lnTo>
                <a:lnTo>
                  <a:pt x="11958547" y="5819748"/>
                </a:lnTo>
                <a:lnTo>
                  <a:pt x="12192000" y="5819748"/>
                </a:lnTo>
                <a:lnTo>
                  <a:pt x="12192000" y="5843081"/>
                </a:lnTo>
                <a:lnTo>
                  <a:pt x="11949861" y="5843081"/>
                </a:lnTo>
                <a:lnTo>
                  <a:pt x="11241220" y="5134958"/>
                </a:lnTo>
                <a:lnTo>
                  <a:pt x="10725357" y="5134958"/>
                </a:lnTo>
                <a:lnTo>
                  <a:pt x="10043326" y="4453995"/>
                </a:lnTo>
                <a:lnTo>
                  <a:pt x="9922276" y="4453995"/>
                </a:lnTo>
                <a:lnTo>
                  <a:pt x="9917515" y="4465723"/>
                </a:lnTo>
                <a:cubicBezTo>
                  <a:pt x="9911192" y="4472160"/>
                  <a:pt x="9902443" y="4476133"/>
                  <a:pt x="9892752" y="4476133"/>
                </a:cubicBezTo>
                <a:cubicBezTo>
                  <a:pt x="9874444" y="4476133"/>
                  <a:pt x="9858833" y="4460240"/>
                  <a:pt x="9858833" y="4440502"/>
                </a:cubicBezTo>
                <a:cubicBezTo>
                  <a:pt x="9858833" y="4421861"/>
                  <a:pt x="9874444" y="4404867"/>
                  <a:pt x="9892752" y="4404867"/>
                </a:cubicBezTo>
                <a:close/>
                <a:moveTo>
                  <a:pt x="8980543" y="4368378"/>
                </a:moveTo>
                <a:cubicBezTo>
                  <a:pt x="8939906" y="4368378"/>
                  <a:pt x="8907933" y="4400967"/>
                  <a:pt x="8907933" y="4441700"/>
                </a:cubicBezTo>
                <a:cubicBezTo>
                  <a:pt x="8907933" y="4481891"/>
                  <a:pt x="8939906" y="4515023"/>
                  <a:pt x="8980543" y="4515023"/>
                </a:cubicBezTo>
                <a:cubicBezTo>
                  <a:pt x="9021724" y="4515023"/>
                  <a:pt x="9054238" y="4481891"/>
                  <a:pt x="9054238" y="4441700"/>
                </a:cubicBezTo>
                <a:cubicBezTo>
                  <a:pt x="9054238" y="4400967"/>
                  <a:pt x="9021724" y="4368378"/>
                  <a:pt x="8980543" y="4368378"/>
                </a:cubicBezTo>
                <a:close/>
                <a:moveTo>
                  <a:pt x="8726947" y="4368378"/>
                </a:moveTo>
                <a:cubicBezTo>
                  <a:pt x="8686191" y="4368378"/>
                  <a:pt x="8653590" y="4400967"/>
                  <a:pt x="8653590" y="4441700"/>
                </a:cubicBezTo>
                <a:cubicBezTo>
                  <a:pt x="8653590" y="4481891"/>
                  <a:pt x="8686191" y="4515023"/>
                  <a:pt x="8726947" y="4515023"/>
                </a:cubicBezTo>
                <a:cubicBezTo>
                  <a:pt x="8767159" y="4515023"/>
                  <a:pt x="8800307" y="4481891"/>
                  <a:pt x="8800307" y="4441700"/>
                </a:cubicBezTo>
                <a:cubicBezTo>
                  <a:pt x="8800307" y="4400967"/>
                  <a:pt x="8767159" y="4368378"/>
                  <a:pt x="8726947" y="4368378"/>
                </a:cubicBezTo>
                <a:close/>
                <a:moveTo>
                  <a:pt x="8456315" y="4368378"/>
                </a:moveTo>
                <a:cubicBezTo>
                  <a:pt x="8415562" y="4368378"/>
                  <a:pt x="8382414" y="4400967"/>
                  <a:pt x="8382414" y="4441700"/>
                </a:cubicBezTo>
                <a:cubicBezTo>
                  <a:pt x="8382414" y="4481891"/>
                  <a:pt x="8415562" y="4515023"/>
                  <a:pt x="8456315" y="4515023"/>
                </a:cubicBezTo>
                <a:cubicBezTo>
                  <a:pt x="8496526" y="4515023"/>
                  <a:pt x="8529676" y="4481891"/>
                  <a:pt x="8529676" y="4441700"/>
                </a:cubicBezTo>
                <a:cubicBezTo>
                  <a:pt x="8529676" y="4400967"/>
                  <a:pt x="8496526" y="4368378"/>
                  <a:pt x="8456315" y="4368378"/>
                </a:cubicBezTo>
                <a:close/>
                <a:moveTo>
                  <a:pt x="8193195" y="4368378"/>
                </a:moveTo>
                <a:cubicBezTo>
                  <a:pt x="8152327" y="4368378"/>
                  <a:pt x="8119086" y="4400967"/>
                  <a:pt x="8119086" y="4441700"/>
                </a:cubicBezTo>
                <a:cubicBezTo>
                  <a:pt x="8119086" y="4481891"/>
                  <a:pt x="8152327" y="4515023"/>
                  <a:pt x="8193195" y="4515023"/>
                </a:cubicBezTo>
                <a:cubicBezTo>
                  <a:pt x="8233463" y="4515023"/>
                  <a:pt x="8266703" y="4481891"/>
                  <a:pt x="8266703" y="4441700"/>
                </a:cubicBezTo>
                <a:cubicBezTo>
                  <a:pt x="8266703" y="4400967"/>
                  <a:pt x="8233463" y="4368378"/>
                  <a:pt x="8193195" y="4368378"/>
                </a:cubicBezTo>
                <a:close/>
                <a:moveTo>
                  <a:pt x="8980543" y="4345025"/>
                </a:moveTo>
                <a:cubicBezTo>
                  <a:pt x="9034188" y="4345025"/>
                  <a:pt x="9077540" y="4388474"/>
                  <a:pt x="9077540" y="4441700"/>
                </a:cubicBezTo>
                <a:cubicBezTo>
                  <a:pt x="9077540" y="4494929"/>
                  <a:pt x="9034188" y="4538382"/>
                  <a:pt x="8980543" y="4538382"/>
                </a:cubicBezTo>
                <a:cubicBezTo>
                  <a:pt x="8927442" y="4538382"/>
                  <a:pt x="8884089" y="4494929"/>
                  <a:pt x="8884089" y="4441700"/>
                </a:cubicBezTo>
                <a:cubicBezTo>
                  <a:pt x="8884089" y="4388474"/>
                  <a:pt x="8927442" y="4345025"/>
                  <a:pt x="8980543" y="4345025"/>
                </a:cubicBezTo>
                <a:close/>
                <a:moveTo>
                  <a:pt x="8726947" y="4345025"/>
                </a:moveTo>
                <a:cubicBezTo>
                  <a:pt x="8780200" y="4345025"/>
                  <a:pt x="8823676" y="4388474"/>
                  <a:pt x="8823676" y="4441700"/>
                </a:cubicBezTo>
                <a:cubicBezTo>
                  <a:pt x="8823676" y="4494929"/>
                  <a:pt x="8780200" y="4538382"/>
                  <a:pt x="8726947" y="4538382"/>
                </a:cubicBezTo>
                <a:cubicBezTo>
                  <a:pt x="8673694" y="4538382"/>
                  <a:pt x="8630224" y="4494929"/>
                  <a:pt x="8630224" y="4441700"/>
                </a:cubicBezTo>
                <a:cubicBezTo>
                  <a:pt x="8630224" y="4388474"/>
                  <a:pt x="8673694" y="4345025"/>
                  <a:pt x="8726947" y="4345025"/>
                </a:cubicBezTo>
                <a:close/>
                <a:moveTo>
                  <a:pt x="8456315" y="4345025"/>
                </a:moveTo>
                <a:cubicBezTo>
                  <a:pt x="8509570" y="4345025"/>
                  <a:pt x="8553041" y="4388474"/>
                  <a:pt x="8553041" y="4441700"/>
                </a:cubicBezTo>
                <a:cubicBezTo>
                  <a:pt x="8553041" y="4494929"/>
                  <a:pt x="8509570" y="4538382"/>
                  <a:pt x="8456315" y="4538382"/>
                </a:cubicBezTo>
                <a:cubicBezTo>
                  <a:pt x="8403064" y="4538382"/>
                  <a:pt x="8359593" y="4494929"/>
                  <a:pt x="8359593" y="4441700"/>
                </a:cubicBezTo>
                <a:cubicBezTo>
                  <a:pt x="8359593" y="4388474"/>
                  <a:pt x="8403064" y="4345025"/>
                  <a:pt x="8456315" y="4345025"/>
                </a:cubicBezTo>
                <a:close/>
                <a:moveTo>
                  <a:pt x="8193195" y="4345025"/>
                </a:moveTo>
                <a:cubicBezTo>
                  <a:pt x="8245997" y="4345025"/>
                  <a:pt x="8289592" y="4388474"/>
                  <a:pt x="8289592" y="4441700"/>
                </a:cubicBezTo>
                <a:cubicBezTo>
                  <a:pt x="8289592" y="4494929"/>
                  <a:pt x="8245997" y="4538382"/>
                  <a:pt x="8193195" y="4538382"/>
                </a:cubicBezTo>
                <a:cubicBezTo>
                  <a:pt x="8139794" y="4538382"/>
                  <a:pt x="8096200" y="4494929"/>
                  <a:pt x="8096200" y="4441700"/>
                </a:cubicBezTo>
                <a:cubicBezTo>
                  <a:pt x="8096200" y="4388474"/>
                  <a:pt x="8139794" y="4345025"/>
                  <a:pt x="8193195" y="4345025"/>
                </a:cubicBezTo>
                <a:close/>
                <a:moveTo>
                  <a:pt x="9619072" y="4244492"/>
                </a:moveTo>
                <a:cubicBezTo>
                  <a:pt x="9628948" y="4244492"/>
                  <a:pt x="9637859" y="4248387"/>
                  <a:pt x="9644300" y="4254649"/>
                </a:cubicBezTo>
                <a:lnTo>
                  <a:pt x="9650214" y="4268428"/>
                </a:lnTo>
                <a:lnTo>
                  <a:pt x="10122228" y="4268428"/>
                </a:lnTo>
                <a:lnTo>
                  <a:pt x="10815725" y="4962394"/>
                </a:lnTo>
                <a:lnTo>
                  <a:pt x="11290364" y="4962394"/>
                </a:lnTo>
                <a:lnTo>
                  <a:pt x="11976266" y="5647155"/>
                </a:lnTo>
                <a:lnTo>
                  <a:pt x="12192000" y="5647155"/>
                </a:lnTo>
                <a:lnTo>
                  <a:pt x="12192000" y="5669943"/>
                </a:lnTo>
                <a:lnTo>
                  <a:pt x="11967035" y="5669943"/>
                </a:lnTo>
                <a:lnTo>
                  <a:pt x="11281676" y="4985716"/>
                </a:lnTo>
                <a:lnTo>
                  <a:pt x="10805950" y="4985716"/>
                </a:lnTo>
                <a:lnTo>
                  <a:pt x="10112452" y="4291758"/>
                </a:lnTo>
                <a:lnTo>
                  <a:pt x="9649263" y="4291758"/>
                </a:lnTo>
                <a:lnTo>
                  <a:pt x="9644300" y="4303414"/>
                </a:lnTo>
                <a:cubicBezTo>
                  <a:pt x="9637859" y="4309604"/>
                  <a:pt x="9628948" y="4313371"/>
                  <a:pt x="9619072" y="4313371"/>
                </a:cubicBezTo>
                <a:cubicBezTo>
                  <a:pt x="9599324" y="4313371"/>
                  <a:pt x="9583412" y="4298301"/>
                  <a:pt x="9583412" y="4278929"/>
                </a:cubicBezTo>
                <a:cubicBezTo>
                  <a:pt x="9583412" y="4260096"/>
                  <a:pt x="9599324" y="4244492"/>
                  <a:pt x="9619072" y="4244492"/>
                </a:cubicBezTo>
                <a:close/>
                <a:moveTo>
                  <a:pt x="8726947" y="4119418"/>
                </a:moveTo>
                <a:cubicBezTo>
                  <a:pt x="8686193" y="4119418"/>
                  <a:pt x="8653590" y="4152555"/>
                  <a:pt x="8653590" y="4192742"/>
                </a:cubicBezTo>
                <a:cubicBezTo>
                  <a:pt x="8653590" y="4233484"/>
                  <a:pt x="8686193" y="4266616"/>
                  <a:pt x="8726947" y="4266616"/>
                </a:cubicBezTo>
                <a:cubicBezTo>
                  <a:pt x="8767159" y="4266616"/>
                  <a:pt x="8800307" y="4233484"/>
                  <a:pt x="8800307" y="4192742"/>
                </a:cubicBezTo>
                <a:cubicBezTo>
                  <a:pt x="8800307" y="4152555"/>
                  <a:pt x="8767159" y="4119418"/>
                  <a:pt x="8726947" y="4119418"/>
                </a:cubicBezTo>
                <a:close/>
                <a:moveTo>
                  <a:pt x="8726947" y="4096066"/>
                </a:moveTo>
                <a:cubicBezTo>
                  <a:pt x="8780200" y="4096066"/>
                  <a:pt x="8823676" y="4139522"/>
                  <a:pt x="8823676" y="4192742"/>
                </a:cubicBezTo>
                <a:cubicBezTo>
                  <a:pt x="8823676" y="4245974"/>
                  <a:pt x="8780200" y="4289427"/>
                  <a:pt x="8726947" y="4289427"/>
                </a:cubicBezTo>
                <a:cubicBezTo>
                  <a:pt x="8673694" y="4289427"/>
                  <a:pt x="8630224" y="4245974"/>
                  <a:pt x="8630224" y="4192742"/>
                </a:cubicBezTo>
                <a:cubicBezTo>
                  <a:pt x="8630224" y="4139522"/>
                  <a:pt x="8673694" y="4096066"/>
                  <a:pt x="8726947" y="4096066"/>
                </a:cubicBezTo>
                <a:close/>
                <a:moveTo>
                  <a:pt x="9806530" y="4084093"/>
                </a:moveTo>
                <a:cubicBezTo>
                  <a:pt x="9816226" y="4084093"/>
                  <a:pt x="9824970" y="4087996"/>
                  <a:pt x="9831300" y="4094316"/>
                </a:cubicBezTo>
                <a:lnTo>
                  <a:pt x="9836966" y="4108035"/>
                </a:lnTo>
                <a:lnTo>
                  <a:pt x="10192648" y="4108035"/>
                </a:lnTo>
                <a:lnTo>
                  <a:pt x="10901459" y="4816734"/>
                </a:lnTo>
                <a:lnTo>
                  <a:pt x="11001172" y="4816734"/>
                </a:lnTo>
                <a:lnTo>
                  <a:pt x="11027094" y="4754018"/>
                </a:lnTo>
                <a:cubicBezTo>
                  <a:pt x="11044522" y="4736503"/>
                  <a:pt x="11068567" y="4725636"/>
                  <a:pt x="11095047" y="4725636"/>
                </a:cubicBezTo>
                <a:cubicBezTo>
                  <a:pt x="11121524" y="4725636"/>
                  <a:pt x="11145842" y="4736503"/>
                  <a:pt x="11163538" y="4754018"/>
                </a:cubicBezTo>
                <a:lnTo>
                  <a:pt x="11189956" y="4816734"/>
                </a:lnTo>
                <a:lnTo>
                  <a:pt x="11346841" y="4816734"/>
                </a:lnTo>
                <a:lnTo>
                  <a:pt x="12016008" y="5484756"/>
                </a:lnTo>
                <a:lnTo>
                  <a:pt x="12192000" y="5484756"/>
                </a:lnTo>
                <a:lnTo>
                  <a:pt x="12192000" y="5508091"/>
                </a:lnTo>
                <a:lnTo>
                  <a:pt x="12006230" y="5508091"/>
                </a:lnTo>
                <a:lnTo>
                  <a:pt x="11337064" y="4839526"/>
                </a:lnTo>
                <a:lnTo>
                  <a:pt x="11185066" y="4839526"/>
                </a:lnTo>
                <a:lnTo>
                  <a:pt x="11163538" y="4890629"/>
                </a:lnTo>
                <a:cubicBezTo>
                  <a:pt x="11145842" y="4908147"/>
                  <a:pt x="11121524" y="4919010"/>
                  <a:pt x="11095047" y="4919010"/>
                </a:cubicBezTo>
                <a:cubicBezTo>
                  <a:pt x="11068567" y="4919010"/>
                  <a:pt x="11044522" y="4908147"/>
                  <a:pt x="11027094" y="4890629"/>
                </a:cubicBezTo>
                <a:lnTo>
                  <a:pt x="11005970" y="4839526"/>
                </a:lnTo>
                <a:lnTo>
                  <a:pt x="10891682" y="4839526"/>
                </a:lnTo>
                <a:lnTo>
                  <a:pt x="10182874" y="4130825"/>
                </a:lnTo>
                <a:lnTo>
                  <a:pt x="9836526" y="4130825"/>
                </a:lnTo>
                <a:lnTo>
                  <a:pt x="9831300" y="4143091"/>
                </a:lnTo>
                <a:cubicBezTo>
                  <a:pt x="9824970" y="4149217"/>
                  <a:pt x="9816226" y="4152983"/>
                  <a:pt x="9806530" y="4152983"/>
                </a:cubicBezTo>
                <a:cubicBezTo>
                  <a:pt x="9787149" y="4152983"/>
                  <a:pt x="9772613" y="4137917"/>
                  <a:pt x="9772613" y="4119077"/>
                </a:cubicBezTo>
                <a:cubicBezTo>
                  <a:pt x="9772613" y="4099704"/>
                  <a:pt x="9787149" y="4084093"/>
                  <a:pt x="9806530" y="4084093"/>
                </a:cubicBezTo>
                <a:close/>
                <a:moveTo>
                  <a:pt x="8510192" y="3887775"/>
                </a:moveTo>
                <a:cubicBezTo>
                  <a:pt x="8520066" y="3887775"/>
                  <a:pt x="8528978" y="3891647"/>
                  <a:pt x="8535424" y="3897924"/>
                </a:cubicBezTo>
                <a:lnTo>
                  <a:pt x="8541272" y="3911712"/>
                </a:lnTo>
                <a:lnTo>
                  <a:pt x="8775444" y="3911712"/>
                </a:lnTo>
                <a:lnTo>
                  <a:pt x="9181609" y="4317865"/>
                </a:lnTo>
                <a:lnTo>
                  <a:pt x="9181609" y="4639825"/>
                </a:lnTo>
                <a:lnTo>
                  <a:pt x="9525870" y="4985147"/>
                </a:lnTo>
                <a:lnTo>
                  <a:pt x="9862534" y="4985147"/>
                </a:lnTo>
                <a:lnTo>
                  <a:pt x="10459830" y="5582420"/>
                </a:lnTo>
                <a:lnTo>
                  <a:pt x="10459830" y="5805581"/>
                </a:lnTo>
                <a:lnTo>
                  <a:pt x="10669427" y="6015170"/>
                </a:lnTo>
                <a:lnTo>
                  <a:pt x="11530094" y="6015170"/>
                </a:lnTo>
                <a:lnTo>
                  <a:pt x="12149099" y="6634702"/>
                </a:lnTo>
                <a:lnTo>
                  <a:pt x="12192000" y="6634702"/>
                </a:lnTo>
                <a:lnTo>
                  <a:pt x="12192000" y="6657508"/>
                </a:lnTo>
                <a:lnTo>
                  <a:pt x="12139326" y="6657508"/>
                </a:lnTo>
                <a:lnTo>
                  <a:pt x="11520321" y="6038518"/>
                </a:lnTo>
                <a:lnTo>
                  <a:pt x="10660740" y="6038518"/>
                </a:lnTo>
                <a:lnTo>
                  <a:pt x="10436482" y="5814811"/>
                </a:lnTo>
                <a:lnTo>
                  <a:pt x="10436482" y="5592193"/>
                </a:lnTo>
                <a:lnTo>
                  <a:pt x="9852759" y="5007953"/>
                </a:lnTo>
                <a:lnTo>
                  <a:pt x="9517182" y="5007953"/>
                </a:lnTo>
                <a:lnTo>
                  <a:pt x="9158259" y="4649594"/>
                </a:lnTo>
                <a:lnTo>
                  <a:pt x="9158259" y="4327640"/>
                </a:lnTo>
                <a:lnTo>
                  <a:pt x="8766753" y="3935067"/>
                </a:lnTo>
                <a:lnTo>
                  <a:pt x="8540404" y="3935067"/>
                </a:lnTo>
                <a:lnTo>
                  <a:pt x="8535424" y="3946592"/>
                </a:lnTo>
                <a:cubicBezTo>
                  <a:pt x="8528978" y="3952800"/>
                  <a:pt x="8520066" y="3956675"/>
                  <a:pt x="8510192" y="3956675"/>
                </a:cubicBezTo>
                <a:cubicBezTo>
                  <a:pt x="8490448" y="3956675"/>
                  <a:pt x="8474544" y="3941187"/>
                  <a:pt x="8474544" y="3922489"/>
                </a:cubicBezTo>
                <a:cubicBezTo>
                  <a:pt x="8474544" y="3903262"/>
                  <a:pt x="8490448" y="3887775"/>
                  <a:pt x="8510192" y="3887775"/>
                </a:cubicBezTo>
                <a:close/>
                <a:moveTo>
                  <a:pt x="8200054" y="3841705"/>
                </a:moveTo>
                <a:cubicBezTo>
                  <a:pt x="8159897" y="3841705"/>
                  <a:pt x="8126749" y="3874841"/>
                  <a:pt x="8126749" y="3915034"/>
                </a:cubicBezTo>
                <a:cubicBezTo>
                  <a:pt x="8126749" y="3955779"/>
                  <a:pt x="8159897" y="3988911"/>
                  <a:pt x="8200054" y="3988911"/>
                </a:cubicBezTo>
                <a:cubicBezTo>
                  <a:pt x="8241353" y="3988911"/>
                  <a:pt x="8273414" y="3955779"/>
                  <a:pt x="8273414" y="3915034"/>
                </a:cubicBezTo>
                <a:cubicBezTo>
                  <a:pt x="8273414" y="3874841"/>
                  <a:pt x="8241353" y="3841705"/>
                  <a:pt x="8200054" y="3841705"/>
                </a:cubicBezTo>
                <a:close/>
                <a:moveTo>
                  <a:pt x="9798627" y="3840875"/>
                </a:moveTo>
                <a:cubicBezTo>
                  <a:pt x="9807659" y="3840875"/>
                  <a:pt x="9816626" y="3844245"/>
                  <a:pt x="9823153" y="3850988"/>
                </a:cubicBezTo>
                <a:cubicBezTo>
                  <a:pt x="9829946" y="3857734"/>
                  <a:pt x="9833342" y="3866632"/>
                  <a:pt x="9833342" y="3875535"/>
                </a:cubicBezTo>
                <a:lnTo>
                  <a:pt x="9827832" y="3888802"/>
                </a:lnTo>
                <a:lnTo>
                  <a:pt x="9900707" y="3961274"/>
                </a:lnTo>
                <a:lnTo>
                  <a:pt x="10291164" y="3961274"/>
                </a:lnTo>
                <a:lnTo>
                  <a:pt x="10984086" y="4654202"/>
                </a:lnTo>
                <a:lnTo>
                  <a:pt x="11370755" y="4654202"/>
                </a:lnTo>
                <a:lnTo>
                  <a:pt x="12051184" y="5334652"/>
                </a:lnTo>
                <a:lnTo>
                  <a:pt x="12192000" y="5334652"/>
                </a:lnTo>
                <a:lnTo>
                  <a:pt x="12192000" y="5358004"/>
                </a:lnTo>
                <a:lnTo>
                  <a:pt x="12042495" y="5358004"/>
                </a:lnTo>
                <a:lnTo>
                  <a:pt x="11361524" y="4677001"/>
                </a:lnTo>
                <a:lnTo>
                  <a:pt x="10974313" y="4677001"/>
                </a:lnTo>
                <a:lnTo>
                  <a:pt x="10281386" y="3984627"/>
                </a:lnTo>
                <a:lnTo>
                  <a:pt x="9890931" y="3984627"/>
                </a:lnTo>
                <a:lnTo>
                  <a:pt x="9811592" y="3904850"/>
                </a:lnTo>
                <a:lnTo>
                  <a:pt x="9798627" y="3910200"/>
                </a:lnTo>
                <a:cubicBezTo>
                  <a:pt x="9789588" y="3910200"/>
                  <a:pt x="9780481" y="3906823"/>
                  <a:pt x="9773690" y="3900083"/>
                </a:cubicBezTo>
                <a:cubicBezTo>
                  <a:pt x="9760644" y="3886594"/>
                  <a:pt x="9760644" y="3864476"/>
                  <a:pt x="9773690" y="3850988"/>
                </a:cubicBezTo>
                <a:cubicBezTo>
                  <a:pt x="9780481" y="3844245"/>
                  <a:pt x="9789588" y="3840875"/>
                  <a:pt x="9798627" y="3840875"/>
                </a:cubicBezTo>
                <a:close/>
                <a:moveTo>
                  <a:pt x="8200054" y="3818350"/>
                </a:moveTo>
                <a:cubicBezTo>
                  <a:pt x="8253308" y="3818350"/>
                  <a:pt x="8296779" y="3861803"/>
                  <a:pt x="8296779" y="3915034"/>
                </a:cubicBezTo>
                <a:cubicBezTo>
                  <a:pt x="8296779" y="3968271"/>
                  <a:pt x="8253308" y="4011727"/>
                  <a:pt x="8200054" y="4011727"/>
                </a:cubicBezTo>
                <a:cubicBezTo>
                  <a:pt x="8146855" y="4011727"/>
                  <a:pt x="8103383" y="3968271"/>
                  <a:pt x="8103383" y="3915034"/>
                </a:cubicBezTo>
                <a:cubicBezTo>
                  <a:pt x="8103383" y="3861803"/>
                  <a:pt x="8146855" y="3818350"/>
                  <a:pt x="8200054" y="3818350"/>
                </a:cubicBezTo>
                <a:close/>
                <a:moveTo>
                  <a:pt x="9650371" y="3622054"/>
                </a:moveTo>
                <a:lnTo>
                  <a:pt x="10170180" y="3622054"/>
                </a:lnTo>
                <a:lnTo>
                  <a:pt x="11037611" y="4489104"/>
                </a:lnTo>
                <a:lnTo>
                  <a:pt x="11406978" y="4489104"/>
                </a:lnTo>
                <a:lnTo>
                  <a:pt x="12113625" y="5195441"/>
                </a:lnTo>
                <a:lnTo>
                  <a:pt x="12192000" y="5195441"/>
                </a:lnTo>
                <a:lnTo>
                  <a:pt x="12192000" y="5218243"/>
                </a:lnTo>
                <a:lnTo>
                  <a:pt x="12103849" y="5218243"/>
                </a:lnTo>
                <a:lnTo>
                  <a:pt x="11397204" y="4512449"/>
                </a:lnTo>
                <a:lnTo>
                  <a:pt x="11027834" y="4512449"/>
                </a:lnTo>
                <a:lnTo>
                  <a:pt x="10160401" y="3645399"/>
                </a:lnTo>
                <a:lnTo>
                  <a:pt x="9660150" y="3645399"/>
                </a:lnTo>
                <a:lnTo>
                  <a:pt x="9536054" y="3769427"/>
                </a:lnTo>
                <a:lnTo>
                  <a:pt x="9541196" y="3781906"/>
                </a:lnTo>
                <a:cubicBezTo>
                  <a:pt x="9541196" y="3790745"/>
                  <a:pt x="9537848" y="3799584"/>
                  <a:pt x="9531149" y="3806278"/>
                </a:cubicBezTo>
                <a:cubicBezTo>
                  <a:pt x="9517215" y="3820208"/>
                  <a:pt x="9495778" y="3820208"/>
                  <a:pt x="9482377" y="3806278"/>
                </a:cubicBezTo>
                <a:cubicBezTo>
                  <a:pt x="9468444" y="3792887"/>
                  <a:pt x="9468444" y="3770931"/>
                  <a:pt x="9482377" y="3757530"/>
                </a:cubicBezTo>
                <a:cubicBezTo>
                  <a:pt x="9489076" y="3750838"/>
                  <a:pt x="9497788" y="3747489"/>
                  <a:pt x="9506564" y="3747489"/>
                </a:cubicBezTo>
                <a:lnTo>
                  <a:pt x="9519889" y="3752931"/>
                </a:lnTo>
                <a:close/>
                <a:moveTo>
                  <a:pt x="8791057" y="3619660"/>
                </a:moveTo>
                <a:cubicBezTo>
                  <a:pt x="8800749" y="3619660"/>
                  <a:pt x="8809498" y="3623560"/>
                  <a:pt x="8815824" y="3629884"/>
                </a:cubicBezTo>
                <a:lnTo>
                  <a:pt x="8821490" y="3643594"/>
                </a:lnTo>
                <a:lnTo>
                  <a:pt x="8970250" y="3643594"/>
                </a:lnTo>
                <a:lnTo>
                  <a:pt x="9338540" y="4011168"/>
                </a:lnTo>
                <a:lnTo>
                  <a:pt x="9338540" y="4310868"/>
                </a:lnTo>
                <a:lnTo>
                  <a:pt x="9706291" y="4678401"/>
                </a:lnTo>
                <a:lnTo>
                  <a:pt x="10041988" y="4678401"/>
                </a:lnTo>
                <a:lnTo>
                  <a:pt x="10698715" y="5334808"/>
                </a:lnTo>
                <a:lnTo>
                  <a:pt x="11237566" y="5334808"/>
                </a:lnTo>
                <a:lnTo>
                  <a:pt x="11900276" y="5997733"/>
                </a:lnTo>
                <a:lnTo>
                  <a:pt x="12192000" y="5997733"/>
                </a:lnTo>
                <a:lnTo>
                  <a:pt x="12192000" y="6020535"/>
                </a:lnTo>
                <a:lnTo>
                  <a:pt x="11890498" y="6020535"/>
                </a:lnTo>
                <a:lnTo>
                  <a:pt x="11227789" y="5358155"/>
                </a:lnTo>
                <a:lnTo>
                  <a:pt x="10689480" y="5358155"/>
                </a:lnTo>
                <a:lnTo>
                  <a:pt x="10032754" y="4701205"/>
                </a:lnTo>
                <a:lnTo>
                  <a:pt x="9696517" y="4701205"/>
                </a:lnTo>
                <a:lnTo>
                  <a:pt x="9315184" y="4320095"/>
                </a:lnTo>
                <a:lnTo>
                  <a:pt x="9315184" y="4020943"/>
                </a:lnTo>
                <a:lnTo>
                  <a:pt x="8960471" y="3666945"/>
                </a:lnTo>
                <a:lnTo>
                  <a:pt x="8820771" y="3666945"/>
                </a:lnTo>
                <a:lnTo>
                  <a:pt x="8815824" y="3678453"/>
                </a:lnTo>
                <a:cubicBezTo>
                  <a:pt x="8809498" y="3684645"/>
                  <a:pt x="8800749" y="3688544"/>
                  <a:pt x="8791057" y="3688544"/>
                </a:cubicBezTo>
                <a:cubicBezTo>
                  <a:pt x="8771677" y="3688544"/>
                  <a:pt x="8757138" y="3672939"/>
                  <a:pt x="8757138" y="3654640"/>
                </a:cubicBezTo>
                <a:cubicBezTo>
                  <a:pt x="8757138" y="3635266"/>
                  <a:pt x="8771677" y="3619660"/>
                  <a:pt x="8791057" y="3619660"/>
                </a:cubicBezTo>
                <a:close/>
                <a:moveTo>
                  <a:pt x="8464042" y="3585557"/>
                </a:moveTo>
                <a:cubicBezTo>
                  <a:pt x="8423512" y="3585557"/>
                  <a:pt x="8390010" y="3618692"/>
                  <a:pt x="8390010" y="3658884"/>
                </a:cubicBezTo>
                <a:cubicBezTo>
                  <a:pt x="8390010" y="3700169"/>
                  <a:pt x="8423512" y="3733299"/>
                  <a:pt x="8464042" y="3733299"/>
                </a:cubicBezTo>
                <a:cubicBezTo>
                  <a:pt x="8504029" y="3733299"/>
                  <a:pt x="8536990" y="3700169"/>
                  <a:pt x="8536990" y="3658884"/>
                </a:cubicBezTo>
                <a:cubicBezTo>
                  <a:pt x="8536990" y="3618692"/>
                  <a:pt x="8504029" y="3585557"/>
                  <a:pt x="8464042" y="3585557"/>
                </a:cubicBezTo>
                <a:close/>
                <a:moveTo>
                  <a:pt x="8200054" y="3585557"/>
                </a:moveTo>
                <a:cubicBezTo>
                  <a:pt x="8159897" y="3585557"/>
                  <a:pt x="8126749" y="3618692"/>
                  <a:pt x="8126749" y="3658884"/>
                </a:cubicBezTo>
                <a:cubicBezTo>
                  <a:pt x="8126749" y="3700169"/>
                  <a:pt x="8159897" y="3733299"/>
                  <a:pt x="8200054" y="3733299"/>
                </a:cubicBezTo>
                <a:cubicBezTo>
                  <a:pt x="8241354" y="3733299"/>
                  <a:pt x="8273414" y="3700169"/>
                  <a:pt x="8273414" y="3658884"/>
                </a:cubicBezTo>
                <a:cubicBezTo>
                  <a:pt x="8273414" y="3618692"/>
                  <a:pt x="8241354" y="3585557"/>
                  <a:pt x="8200054" y="3585557"/>
                </a:cubicBezTo>
                <a:close/>
                <a:moveTo>
                  <a:pt x="8464042" y="3562199"/>
                </a:moveTo>
                <a:cubicBezTo>
                  <a:pt x="8516996" y="3562199"/>
                  <a:pt x="8560224" y="3605653"/>
                  <a:pt x="8560224" y="3658884"/>
                </a:cubicBezTo>
                <a:cubicBezTo>
                  <a:pt x="8560224" y="3712661"/>
                  <a:pt x="8516996" y="3755564"/>
                  <a:pt x="8464042" y="3755564"/>
                </a:cubicBezTo>
                <a:cubicBezTo>
                  <a:pt x="8410004" y="3755564"/>
                  <a:pt x="8366774" y="3712661"/>
                  <a:pt x="8366774" y="3658884"/>
                </a:cubicBezTo>
                <a:cubicBezTo>
                  <a:pt x="8366774" y="3605653"/>
                  <a:pt x="8410004" y="3562199"/>
                  <a:pt x="8464042" y="3562199"/>
                </a:cubicBezTo>
                <a:close/>
                <a:moveTo>
                  <a:pt x="8200054" y="3562199"/>
                </a:moveTo>
                <a:cubicBezTo>
                  <a:pt x="8253308" y="3562199"/>
                  <a:pt x="8296780" y="3605653"/>
                  <a:pt x="8296780" y="3658884"/>
                </a:cubicBezTo>
                <a:cubicBezTo>
                  <a:pt x="8296780" y="3712661"/>
                  <a:pt x="8253308" y="3755564"/>
                  <a:pt x="8200054" y="3755564"/>
                </a:cubicBezTo>
                <a:cubicBezTo>
                  <a:pt x="8146855" y="3755564"/>
                  <a:pt x="8103383" y="3712661"/>
                  <a:pt x="8103383" y="3658884"/>
                </a:cubicBezTo>
                <a:cubicBezTo>
                  <a:pt x="8103383" y="3605653"/>
                  <a:pt x="8146855" y="3562199"/>
                  <a:pt x="8200054" y="3562199"/>
                </a:cubicBezTo>
                <a:close/>
                <a:moveTo>
                  <a:pt x="10115382" y="3430526"/>
                </a:moveTo>
                <a:cubicBezTo>
                  <a:pt x="10124978" y="3430526"/>
                  <a:pt x="10133755" y="3434533"/>
                  <a:pt x="10140131" y="3440873"/>
                </a:cubicBezTo>
                <a:lnTo>
                  <a:pt x="10145906" y="3454468"/>
                </a:lnTo>
                <a:lnTo>
                  <a:pt x="10253414" y="3454468"/>
                </a:lnTo>
                <a:lnTo>
                  <a:pt x="11110151" y="4310657"/>
                </a:lnTo>
                <a:lnTo>
                  <a:pt x="11653982" y="4310657"/>
                </a:lnTo>
                <a:lnTo>
                  <a:pt x="11717008" y="4373673"/>
                </a:lnTo>
                <a:lnTo>
                  <a:pt x="11717008" y="4582270"/>
                </a:lnTo>
                <a:lnTo>
                  <a:pt x="12154876" y="5021213"/>
                </a:lnTo>
                <a:lnTo>
                  <a:pt x="12192000" y="5021213"/>
                </a:lnTo>
                <a:lnTo>
                  <a:pt x="12192000" y="5043486"/>
                </a:lnTo>
                <a:lnTo>
                  <a:pt x="12145095" y="5043486"/>
                </a:lnTo>
                <a:lnTo>
                  <a:pt x="11693640" y="4591506"/>
                </a:lnTo>
                <a:lnTo>
                  <a:pt x="11693640" y="4382904"/>
                </a:lnTo>
                <a:lnTo>
                  <a:pt x="11644203" y="4334017"/>
                </a:lnTo>
                <a:lnTo>
                  <a:pt x="11100374" y="4334017"/>
                </a:lnTo>
                <a:lnTo>
                  <a:pt x="10243636" y="3477832"/>
                </a:lnTo>
                <a:lnTo>
                  <a:pt x="10145119" y="3477832"/>
                </a:lnTo>
                <a:lnTo>
                  <a:pt x="10140131" y="3489543"/>
                </a:lnTo>
                <a:cubicBezTo>
                  <a:pt x="10133755" y="3495684"/>
                  <a:pt x="10124978" y="3499424"/>
                  <a:pt x="10115382" y="3499424"/>
                </a:cubicBezTo>
                <a:cubicBezTo>
                  <a:pt x="10095636" y="3499424"/>
                  <a:pt x="10079180" y="3484470"/>
                  <a:pt x="10079180" y="3465241"/>
                </a:cubicBezTo>
                <a:cubicBezTo>
                  <a:pt x="10079180" y="3446552"/>
                  <a:pt x="10095636" y="3430526"/>
                  <a:pt x="10115382" y="3430526"/>
                </a:cubicBezTo>
                <a:close/>
                <a:moveTo>
                  <a:pt x="8464042" y="3322688"/>
                </a:moveTo>
                <a:cubicBezTo>
                  <a:pt x="8423512" y="3322688"/>
                  <a:pt x="8390010" y="3355730"/>
                  <a:pt x="8390010" y="3395810"/>
                </a:cubicBezTo>
                <a:cubicBezTo>
                  <a:pt x="8390010" y="3435895"/>
                  <a:pt x="8423512" y="3468937"/>
                  <a:pt x="8464042" y="3468937"/>
                </a:cubicBezTo>
                <a:cubicBezTo>
                  <a:pt x="8504029" y="3468937"/>
                  <a:pt x="8536990" y="3435895"/>
                  <a:pt x="8536990" y="3395810"/>
                </a:cubicBezTo>
                <a:cubicBezTo>
                  <a:pt x="8536990" y="3355730"/>
                  <a:pt x="8504029" y="3322688"/>
                  <a:pt x="8464042" y="3322688"/>
                </a:cubicBezTo>
                <a:close/>
                <a:moveTo>
                  <a:pt x="9816885" y="3298859"/>
                </a:moveTo>
                <a:lnTo>
                  <a:pt x="10333382" y="3298859"/>
                </a:lnTo>
                <a:lnTo>
                  <a:pt x="11184976" y="4150145"/>
                </a:lnTo>
                <a:lnTo>
                  <a:pt x="11748738" y="4150145"/>
                </a:lnTo>
                <a:lnTo>
                  <a:pt x="11874732" y="4275471"/>
                </a:lnTo>
                <a:lnTo>
                  <a:pt x="11874732" y="4532086"/>
                </a:lnTo>
                <a:lnTo>
                  <a:pt x="12192000" y="4849006"/>
                </a:lnTo>
                <a:lnTo>
                  <a:pt x="12192000" y="4882104"/>
                </a:lnTo>
                <a:lnTo>
                  <a:pt x="11851378" y="4541843"/>
                </a:lnTo>
                <a:lnTo>
                  <a:pt x="11851378" y="4284690"/>
                </a:lnTo>
                <a:lnTo>
                  <a:pt x="11738963" y="4172388"/>
                </a:lnTo>
                <a:lnTo>
                  <a:pt x="11175198" y="4172388"/>
                </a:lnTo>
                <a:lnTo>
                  <a:pt x="10323607" y="3321645"/>
                </a:lnTo>
                <a:lnTo>
                  <a:pt x="9826658" y="3321645"/>
                </a:lnTo>
                <a:lnTo>
                  <a:pt x="9743562" y="3404654"/>
                </a:lnTo>
                <a:lnTo>
                  <a:pt x="9630706" y="3404654"/>
                </a:lnTo>
                <a:lnTo>
                  <a:pt x="9625144" y="3417515"/>
                </a:lnTo>
                <a:cubicBezTo>
                  <a:pt x="9618699" y="3423729"/>
                  <a:pt x="9609781" y="3427602"/>
                  <a:pt x="9599912" y="3427602"/>
                </a:cubicBezTo>
                <a:cubicBezTo>
                  <a:pt x="9581257" y="3427602"/>
                  <a:pt x="9564253" y="3412115"/>
                  <a:pt x="9564253" y="3393422"/>
                </a:cubicBezTo>
                <a:cubicBezTo>
                  <a:pt x="9564253" y="3374193"/>
                  <a:pt x="9581257" y="3358705"/>
                  <a:pt x="9599912" y="3358705"/>
                </a:cubicBezTo>
                <a:cubicBezTo>
                  <a:pt x="9609781" y="3358705"/>
                  <a:pt x="9618699" y="3362579"/>
                  <a:pt x="9625144" y="3368851"/>
                </a:cubicBezTo>
                <a:lnTo>
                  <a:pt x="9630438" y="3381324"/>
                </a:lnTo>
                <a:lnTo>
                  <a:pt x="9733786" y="3381324"/>
                </a:lnTo>
                <a:close/>
                <a:moveTo>
                  <a:pt x="8464042" y="3298859"/>
                </a:moveTo>
                <a:cubicBezTo>
                  <a:pt x="8516996" y="3298859"/>
                  <a:pt x="8560226" y="3342727"/>
                  <a:pt x="8560226" y="3395810"/>
                </a:cubicBezTo>
                <a:cubicBezTo>
                  <a:pt x="8560226" y="3448898"/>
                  <a:pt x="8516996" y="3492233"/>
                  <a:pt x="8464042" y="3492233"/>
                </a:cubicBezTo>
                <a:cubicBezTo>
                  <a:pt x="8410004" y="3492233"/>
                  <a:pt x="8366775" y="3448898"/>
                  <a:pt x="8366775" y="3395810"/>
                </a:cubicBezTo>
                <a:cubicBezTo>
                  <a:pt x="8366775" y="3342727"/>
                  <a:pt x="8410004" y="3298859"/>
                  <a:pt x="8464042" y="3298859"/>
                </a:cubicBezTo>
                <a:close/>
                <a:moveTo>
                  <a:pt x="11587746" y="3193521"/>
                </a:moveTo>
                <a:cubicBezTo>
                  <a:pt x="11597618" y="3193521"/>
                  <a:pt x="11606531" y="3197426"/>
                  <a:pt x="11612976" y="3203682"/>
                </a:cubicBezTo>
                <a:lnTo>
                  <a:pt x="11618448" y="3216431"/>
                </a:lnTo>
                <a:lnTo>
                  <a:pt x="11687743" y="3216431"/>
                </a:lnTo>
                <a:lnTo>
                  <a:pt x="11771394" y="3301266"/>
                </a:lnTo>
                <a:lnTo>
                  <a:pt x="12192000" y="3301266"/>
                </a:lnTo>
                <a:lnTo>
                  <a:pt x="12192000" y="3324648"/>
                </a:lnTo>
                <a:lnTo>
                  <a:pt x="11761618" y="3324648"/>
                </a:lnTo>
                <a:lnTo>
                  <a:pt x="11677964" y="3239812"/>
                </a:lnTo>
                <a:lnTo>
                  <a:pt x="11618312" y="3239812"/>
                </a:lnTo>
                <a:lnTo>
                  <a:pt x="11612976" y="3252248"/>
                </a:lnTo>
                <a:cubicBezTo>
                  <a:pt x="11606531" y="3258510"/>
                  <a:pt x="11597618" y="3262409"/>
                  <a:pt x="11587746" y="3262409"/>
                </a:cubicBezTo>
                <a:cubicBezTo>
                  <a:pt x="11569102" y="3262409"/>
                  <a:pt x="11552099" y="3246807"/>
                  <a:pt x="11552099" y="3227968"/>
                </a:cubicBezTo>
                <a:cubicBezTo>
                  <a:pt x="11552099" y="3209130"/>
                  <a:pt x="11569102" y="3193521"/>
                  <a:pt x="11587746" y="3193521"/>
                </a:cubicBezTo>
                <a:close/>
                <a:moveTo>
                  <a:pt x="12010979" y="3069029"/>
                </a:moveTo>
                <a:cubicBezTo>
                  <a:pt x="12020135" y="3069029"/>
                  <a:pt x="12028615" y="3073006"/>
                  <a:pt x="12034808" y="3079447"/>
                </a:cubicBezTo>
                <a:lnTo>
                  <a:pt x="12040230" y="3092994"/>
                </a:lnTo>
                <a:lnTo>
                  <a:pt x="12192000" y="3092994"/>
                </a:lnTo>
                <a:lnTo>
                  <a:pt x="12192000" y="3116368"/>
                </a:lnTo>
                <a:lnTo>
                  <a:pt x="12040215" y="3116368"/>
                </a:lnTo>
                <a:lnTo>
                  <a:pt x="12034808" y="3129889"/>
                </a:lnTo>
                <a:cubicBezTo>
                  <a:pt x="12028615" y="3136331"/>
                  <a:pt x="12020135" y="3140305"/>
                  <a:pt x="12010979" y="3140305"/>
                </a:cubicBezTo>
                <a:cubicBezTo>
                  <a:pt x="11991598" y="3140305"/>
                  <a:pt x="11975983" y="3124410"/>
                  <a:pt x="11975983" y="3104668"/>
                </a:cubicBezTo>
                <a:cubicBezTo>
                  <a:pt x="11975983" y="3084929"/>
                  <a:pt x="11991598" y="3069029"/>
                  <a:pt x="12010979" y="3069029"/>
                </a:cubicBezTo>
                <a:close/>
                <a:moveTo>
                  <a:pt x="8464042" y="3059347"/>
                </a:moveTo>
                <a:cubicBezTo>
                  <a:pt x="8423512" y="3059347"/>
                  <a:pt x="8390010" y="3091844"/>
                  <a:pt x="8390010" y="3131934"/>
                </a:cubicBezTo>
                <a:cubicBezTo>
                  <a:pt x="8390010" y="3172554"/>
                  <a:pt x="8423512" y="3205600"/>
                  <a:pt x="8464042" y="3205600"/>
                </a:cubicBezTo>
                <a:cubicBezTo>
                  <a:pt x="8504029" y="3205600"/>
                  <a:pt x="8536992" y="3172554"/>
                  <a:pt x="8536992" y="3131934"/>
                </a:cubicBezTo>
                <a:cubicBezTo>
                  <a:pt x="8536992" y="3091844"/>
                  <a:pt x="8504029" y="3059347"/>
                  <a:pt x="8464042" y="3059347"/>
                </a:cubicBezTo>
                <a:close/>
                <a:moveTo>
                  <a:pt x="8464042" y="3035513"/>
                </a:moveTo>
                <a:cubicBezTo>
                  <a:pt x="8516999" y="3035513"/>
                  <a:pt x="8560228" y="3078844"/>
                  <a:pt x="8560228" y="3131934"/>
                </a:cubicBezTo>
                <a:cubicBezTo>
                  <a:pt x="8560228" y="3185558"/>
                  <a:pt x="8516999" y="3228886"/>
                  <a:pt x="8464042" y="3228886"/>
                </a:cubicBezTo>
                <a:cubicBezTo>
                  <a:pt x="8410004" y="3228886"/>
                  <a:pt x="8366775" y="3185558"/>
                  <a:pt x="8366775" y="3131934"/>
                </a:cubicBezTo>
                <a:cubicBezTo>
                  <a:pt x="8366775" y="3078844"/>
                  <a:pt x="8410004" y="3035513"/>
                  <a:pt x="8464042" y="3035513"/>
                </a:cubicBezTo>
                <a:close/>
                <a:moveTo>
                  <a:pt x="11308640" y="2991800"/>
                </a:moveTo>
                <a:lnTo>
                  <a:pt x="11686236" y="2991800"/>
                </a:lnTo>
                <a:lnTo>
                  <a:pt x="11794344" y="3099227"/>
                </a:lnTo>
                <a:lnTo>
                  <a:pt x="11794344" y="3199060"/>
                </a:lnTo>
                <a:lnTo>
                  <a:pt x="11841610" y="3245717"/>
                </a:lnTo>
                <a:lnTo>
                  <a:pt x="12124654" y="3245717"/>
                </a:lnTo>
                <a:lnTo>
                  <a:pt x="12191482" y="3179522"/>
                </a:lnTo>
                <a:lnTo>
                  <a:pt x="12192000" y="3179522"/>
                </a:lnTo>
                <a:lnTo>
                  <a:pt x="12192000" y="3211636"/>
                </a:lnTo>
                <a:lnTo>
                  <a:pt x="12134434" y="3269587"/>
                </a:lnTo>
                <a:lnTo>
                  <a:pt x="11831831" y="3269587"/>
                </a:lnTo>
                <a:lnTo>
                  <a:pt x="11770988" y="3208819"/>
                </a:lnTo>
                <a:lnTo>
                  <a:pt x="11770988" y="3108453"/>
                </a:lnTo>
                <a:lnTo>
                  <a:pt x="11676996" y="3015133"/>
                </a:lnTo>
                <a:lnTo>
                  <a:pt x="11318421" y="3015133"/>
                </a:lnTo>
                <a:lnTo>
                  <a:pt x="11281471" y="3052696"/>
                </a:lnTo>
                <a:lnTo>
                  <a:pt x="11287108" y="3066368"/>
                </a:lnTo>
                <a:cubicBezTo>
                  <a:pt x="11287108" y="3075267"/>
                  <a:pt x="11283737" y="3084171"/>
                  <a:pt x="11276987" y="3090918"/>
                </a:cubicBezTo>
                <a:cubicBezTo>
                  <a:pt x="11264033" y="3104404"/>
                  <a:pt x="11241366" y="3104404"/>
                  <a:pt x="11227875" y="3090918"/>
                </a:cubicBezTo>
                <a:cubicBezTo>
                  <a:pt x="11214381" y="3077426"/>
                  <a:pt x="11214381" y="3055307"/>
                  <a:pt x="11227875" y="3041821"/>
                </a:cubicBezTo>
                <a:cubicBezTo>
                  <a:pt x="11234622" y="3035076"/>
                  <a:pt x="11243662" y="3031704"/>
                  <a:pt x="11252635" y="3031704"/>
                </a:cubicBezTo>
                <a:lnTo>
                  <a:pt x="11264220" y="3036514"/>
                </a:lnTo>
                <a:close/>
                <a:moveTo>
                  <a:pt x="10013618" y="2963691"/>
                </a:moveTo>
                <a:lnTo>
                  <a:pt x="10243355" y="2963691"/>
                </a:lnTo>
                <a:lnTo>
                  <a:pt x="11256769" y="3976677"/>
                </a:lnTo>
                <a:lnTo>
                  <a:pt x="11856904" y="3976677"/>
                </a:lnTo>
                <a:lnTo>
                  <a:pt x="12025806" y="4145964"/>
                </a:lnTo>
                <a:lnTo>
                  <a:pt x="12025806" y="4447065"/>
                </a:lnTo>
                <a:lnTo>
                  <a:pt x="12192000" y="4612702"/>
                </a:lnTo>
                <a:lnTo>
                  <a:pt x="12192000" y="4645770"/>
                </a:lnTo>
                <a:lnTo>
                  <a:pt x="12002447" y="4456833"/>
                </a:lnTo>
                <a:lnTo>
                  <a:pt x="12002447" y="4154649"/>
                </a:lnTo>
                <a:lnTo>
                  <a:pt x="11847132" y="4000008"/>
                </a:lnTo>
                <a:lnTo>
                  <a:pt x="11247538" y="4000008"/>
                </a:lnTo>
                <a:lnTo>
                  <a:pt x="10233579" y="2986482"/>
                </a:lnTo>
                <a:lnTo>
                  <a:pt x="10022852" y="2986482"/>
                </a:lnTo>
                <a:lnTo>
                  <a:pt x="9899484" y="3110190"/>
                </a:lnTo>
                <a:lnTo>
                  <a:pt x="9905213" y="3124302"/>
                </a:lnTo>
                <a:cubicBezTo>
                  <a:pt x="9905213" y="3133196"/>
                  <a:pt x="9901838" y="3142027"/>
                  <a:pt x="9895095" y="3148818"/>
                </a:cubicBezTo>
                <a:cubicBezTo>
                  <a:pt x="9881059" y="3161860"/>
                  <a:pt x="9859475" y="3161860"/>
                  <a:pt x="9845983" y="3148818"/>
                </a:cubicBezTo>
                <a:cubicBezTo>
                  <a:pt x="9832492" y="3135234"/>
                  <a:pt x="9832492" y="3113500"/>
                  <a:pt x="9845983" y="3099372"/>
                </a:cubicBezTo>
                <a:cubicBezTo>
                  <a:pt x="9852730" y="3092584"/>
                  <a:pt x="9861500" y="3089185"/>
                  <a:pt x="9870336" y="3089185"/>
                </a:cubicBezTo>
                <a:lnTo>
                  <a:pt x="9882526" y="3094205"/>
                </a:lnTo>
                <a:close/>
                <a:moveTo>
                  <a:pt x="11186031" y="2906235"/>
                </a:moveTo>
                <a:cubicBezTo>
                  <a:pt x="11195722" y="2906235"/>
                  <a:pt x="11204470" y="2910211"/>
                  <a:pt x="11210797" y="2916649"/>
                </a:cubicBezTo>
                <a:lnTo>
                  <a:pt x="11216278" y="2930167"/>
                </a:lnTo>
                <a:lnTo>
                  <a:pt x="12192000" y="2930167"/>
                </a:lnTo>
                <a:lnTo>
                  <a:pt x="12192000" y="2953573"/>
                </a:lnTo>
                <a:lnTo>
                  <a:pt x="11216280" y="2953573"/>
                </a:lnTo>
                <a:lnTo>
                  <a:pt x="11210797" y="2967091"/>
                </a:lnTo>
                <a:cubicBezTo>
                  <a:pt x="11204470" y="2973534"/>
                  <a:pt x="11195722" y="2977507"/>
                  <a:pt x="11186031" y="2977507"/>
                </a:cubicBezTo>
                <a:cubicBezTo>
                  <a:pt x="11167727" y="2977507"/>
                  <a:pt x="11152114" y="2961609"/>
                  <a:pt x="11152114" y="2941877"/>
                </a:cubicBezTo>
                <a:cubicBezTo>
                  <a:pt x="11152114" y="2922137"/>
                  <a:pt x="11167727" y="2906235"/>
                  <a:pt x="11186031" y="2906235"/>
                </a:cubicBezTo>
                <a:close/>
                <a:moveTo>
                  <a:pt x="9902438" y="2812879"/>
                </a:moveTo>
                <a:lnTo>
                  <a:pt x="10339610" y="2812879"/>
                </a:lnTo>
                <a:lnTo>
                  <a:pt x="11343192" y="3815853"/>
                </a:lnTo>
                <a:lnTo>
                  <a:pt x="12025286" y="3815853"/>
                </a:lnTo>
                <a:lnTo>
                  <a:pt x="12190928" y="3981938"/>
                </a:lnTo>
                <a:lnTo>
                  <a:pt x="12190928" y="4394405"/>
                </a:lnTo>
                <a:lnTo>
                  <a:pt x="12192000" y="4395468"/>
                </a:lnTo>
                <a:lnTo>
                  <a:pt x="12192000" y="4428409"/>
                </a:lnTo>
                <a:lnTo>
                  <a:pt x="12167574" y="4404170"/>
                </a:lnTo>
                <a:lnTo>
                  <a:pt x="12167574" y="3991705"/>
                </a:lnTo>
                <a:lnTo>
                  <a:pt x="12016051" y="3839187"/>
                </a:lnTo>
                <a:lnTo>
                  <a:pt x="11333417" y="3839187"/>
                </a:lnTo>
                <a:lnTo>
                  <a:pt x="10329833" y="2836216"/>
                </a:lnTo>
                <a:lnTo>
                  <a:pt x="9911130" y="2836216"/>
                </a:lnTo>
                <a:lnTo>
                  <a:pt x="9748211" y="3000118"/>
                </a:lnTo>
                <a:lnTo>
                  <a:pt x="9540753" y="3000118"/>
                </a:lnTo>
                <a:lnTo>
                  <a:pt x="9397161" y="3142683"/>
                </a:lnTo>
                <a:lnTo>
                  <a:pt x="9402290" y="3155016"/>
                </a:lnTo>
                <a:cubicBezTo>
                  <a:pt x="9402290" y="3163790"/>
                  <a:pt x="9398942" y="3172626"/>
                  <a:pt x="9392242" y="3179593"/>
                </a:cubicBezTo>
                <a:cubicBezTo>
                  <a:pt x="9378842" y="3192987"/>
                  <a:pt x="9356869" y="3192987"/>
                  <a:pt x="9343470" y="3179593"/>
                </a:cubicBezTo>
                <a:cubicBezTo>
                  <a:pt x="9329539" y="3165666"/>
                  <a:pt x="9329539" y="3144236"/>
                  <a:pt x="9343470" y="3130845"/>
                </a:cubicBezTo>
                <a:cubicBezTo>
                  <a:pt x="9350166" y="3123879"/>
                  <a:pt x="9359014" y="3120397"/>
                  <a:pt x="9367856" y="3120397"/>
                </a:cubicBezTo>
                <a:lnTo>
                  <a:pt x="9380789" y="3125934"/>
                </a:lnTo>
                <a:lnTo>
                  <a:pt x="9530981" y="2976780"/>
                </a:lnTo>
                <a:lnTo>
                  <a:pt x="9738974" y="2976780"/>
                </a:lnTo>
                <a:close/>
                <a:moveTo>
                  <a:pt x="8734136" y="2788355"/>
                </a:moveTo>
                <a:cubicBezTo>
                  <a:pt x="8693380" y="2788355"/>
                  <a:pt x="8660232" y="2820941"/>
                  <a:pt x="8660232" y="2861678"/>
                </a:cubicBezTo>
                <a:cubicBezTo>
                  <a:pt x="8660232" y="2901870"/>
                  <a:pt x="8693380" y="2935011"/>
                  <a:pt x="8734136" y="2935011"/>
                </a:cubicBezTo>
                <a:cubicBezTo>
                  <a:pt x="8774346" y="2935011"/>
                  <a:pt x="8807495" y="2901870"/>
                  <a:pt x="8807495" y="2861678"/>
                </a:cubicBezTo>
                <a:cubicBezTo>
                  <a:pt x="8807495" y="2820941"/>
                  <a:pt x="8774346" y="2788355"/>
                  <a:pt x="8734136" y="2788355"/>
                </a:cubicBezTo>
                <a:close/>
                <a:moveTo>
                  <a:pt x="8464042" y="2788355"/>
                </a:moveTo>
                <a:cubicBezTo>
                  <a:pt x="8423512" y="2788355"/>
                  <a:pt x="8390010" y="2820941"/>
                  <a:pt x="8390010" y="2861678"/>
                </a:cubicBezTo>
                <a:cubicBezTo>
                  <a:pt x="8390010" y="2901870"/>
                  <a:pt x="8423512" y="2935011"/>
                  <a:pt x="8464042" y="2935011"/>
                </a:cubicBezTo>
                <a:cubicBezTo>
                  <a:pt x="8504029" y="2935011"/>
                  <a:pt x="8536992" y="2901870"/>
                  <a:pt x="8536992" y="2861678"/>
                </a:cubicBezTo>
                <a:cubicBezTo>
                  <a:pt x="8536992" y="2820941"/>
                  <a:pt x="8504029" y="2788355"/>
                  <a:pt x="8464042" y="2788355"/>
                </a:cubicBezTo>
                <a:close/>
                <a:moveTo>
                  <a:pt x="8734136" y="2764997"/>
                </a:moveTo>
                <a:cubicBezTo>
                  <a:pt x="8787932" y="2764997"/>
                  <a:pt x="8830861" y="2808450"/>
                  <a:pt x="8830861" y="2861678"/>
                </a:cubicBezTo>
                <a:cubicBezTo>
                  <a:pt x="8830861" y="2915448"/>
                  <a:pt x="8787932" y="2958357"/>
                  <a:pt x="8734136" y="2958357"/>
                </a:cubicBezTo>
                <a:cubicBezTo>
                  <a:pt x="8680881" y="2958357"/>
                  <a:pt x="8637410" y="2915448"/>
                  <a:pt x="8637410" y="2861678"/>
                </a:cubicBezTo>
                <a:cubicBezTo>
                  <a:pt x="8637410" y="2808450"/>
                  <a:pt x="8680881" y="2764997"/>
                  <a:pt x="8734136" y="2764997"/>
                </a:cubicBezTo>
                <a:close/>
                <a:moveTo>
                  <a:pt x="8464042" y="2764997"/>
                </a:moveTo>
                <a:cubicBezTo>
                  <a:pt x="8516999" y="2764997"/>
                  <a:pt x="8560228" y="2808450"/>
                  <a:pt x="8560228" y="2861678"/>
                </a:cubicBezTo>
                <a:cubicBezTo>
                  <a:pt x="8560228" y="2915448"/>
                  <a:pt x="8516999" y="2958357"/>
                  <a:pt x="8464042" y="2958357"/>
                </a:cubicBezTo>
                <a:cubicBezTo>
                  <a:pt x="8410004" y="2958357"/>
                  <a:pt x="8366775" y="2915448"/>
                  <a:pt x="8366775" y="2861678"/>
                </a:cubicBezTo>
                <a:cubicBezTo>
                  <a:pt x="8366775" y="2808450"/>
                  <a:pt x="8410004" y="2764997"/>
                  <a:pt x="8464042" y="2764997"/>
                </a:cubicBezTo>
                <a:close/>
                <a:moveTo>
                  <a:pt x="9454278" y="2659679"/>
                </a:moveTo>
                <a:lnTo>
                  <a:pt x="10413215" y="2659679"/>
                </a:lnTo>
                <a:lnTo>
                  <a:pt x="11430255" y="3676718"/>
                </a:lnTo>
                <a:lnTo>
                  <a:pt x="12192000" y="3676718"/>
                </a:lnTo>
                <a:lnTo>
                  <a:pt x="12192000" y="3700050"/>
                </a:lnTo>
                <a:lnTo>
                  <a:pt x="11421566" y="3700050"/>
                </a:lnTo>
                <a:lnTo>
                  <a:pt x="10403441" y="2683011"/>
                </a:lnTo>
                <a:lnTo>
                  <a:pt x="9462969" y="2683011"/>
                </a:lnTo>
                <a:lnTo>
                  <a:pt x="9081352" y="3063902"/>
                </a:lnTo>
                <a:lnTo>
                  <a:pt x="9086241" y="3075946"/>
                </a:lnTo>
                <a:cubicBezTo>
                  <a:pt x="9086241" y="3084653"/>
                  <a:pt x="9082979" y="3093361"/>
                  <a:pt x="9076457" y="3100054"/>
                </a:cubicBezTo>
                <a:cubicBezTo>
                  <a:pt x="9062867" y="3113982"/>
                  <a:pt x="9040036" y="3113982"/>
                  <a:pt x="9026449" y="3100054"/>
                </a:cubicBezTo>
                <a:cubicBezTo>
                  <a:pt x="9013405" y="3086663"/>
                  <a:pt x="9013405" y="3065231"/>
                  <a:pt x="9026449" y="3051840"/>
                </a:cubicBezTo>
                <a:cubicBezTo>
                  <a:pt x="9033242" y="3044876"/>
                  <a:pt x="9042347" y="3041392"/>
                  <a:pt x="9051452" y="3041392"/>
                </a:cubicBezTo>
                <a:lnTo>
                  <a:pt x="9065463" y="3047250"/>
                </a:lnTo>
                <a:close/>
                <a:moveTo>
                  <a:pt x="11177461" y="2633017"/>
                </a:moveTo>
                <a:cubicBezTo>
                  <a:pt x="11186454" y="2633771"/>
                  <a:pt x="11195312" y="2637885"/>
                  <a:pt x="11201852" y="2645017"/>
                </a:cubicBezTo>
                <a:cubicBezTo>
                  <a:pt x="11207849" y="2652147"/>
                  <a:pt x="11210436" y="2661472"/>
                  <a:pt x="11209753" y="2670593"/>
                </a:cubicBezTo>
                <a:lnTo>
                  <a:pt x="11203895" y="2682762"/>
                </a:lnTo>
                <a:lnTo>
                  <a:pt x="11347725" y="2848871"/>
                </a:lnTo>
                <a:lnTo>
                  <a:pt x="12192000" y="2848871"/>
                </a:lnTo>
                <a:lnTo>
                  <a:pt x="12192000" y="2872180"/>
                </a:lnTo>
                <a:lnTo>
                  <a:pt x="11337401" y="2872180"/>
                </a:lnTo>
                <a:lnTo>
                  <a:pt x="11186229" y="2698625"/>
                </a:lnTo>
                <a:lnTo>
                  <a:pt x="11172624" y="2702886"/>
                </a:lnTo>
                <a:cubicBezTo>
                  <a:pt x="11163561" y="2702200"/>
                  <a:pt x="11154702" y="2698225"/>
                  <a:pt x="11148434" y="2691093"/>
                </a:cubicBezTo>
                <a:cubicBezTo>
                  <a:pt x="11135356" y="2676833"/>
                  <a:pt x="11138080" y="2654344"/>
                  <a:pt x="11152252" y="2641176"/>
                </a:cubicBezTo>
                <a:cubicBezTo>
                  <a:pt x="11159337" y="2634869"/>
                  <a:pt x="11168467" y="2632264"/>
                  <a:pt x="11177461" y="2633017"/>
                </a:cubicBezTo>
                <a:close/>
                <a:moveTo>
                  <a:pt x="11982903" y="2563930"/>
                </a:moveTo>
                <a:cubicBezTo>
                  <a:pt x="11992777" y="2563930"/>
                  <a:pt x="12001688" y="2567803"/>
                  <a:pt x="12008133" y="2574078"/>
                </a:cubicBezTo>
                <a:lnTo>
                  <a:pt x="12013461" y="2586632"/>
                </a:lnTo>
                <a:lnTo>
                  <a:pt x="12192000" y="2586632"/>
                </a:lnTo>
                <a:lnTo>
                  <a:pt x="12192000" y="2609425"/>
                </a:lnTo>
                <a:lnTo>
                  <a:pt x="12013850" y="2609425"/>
                </a:lnTo>
                <a:lnTo>
                  <a:pt x="12008133" y="2622531"/>
                </a:lnTo>
                <a:cubicBezTo>
                  <a:pt x="12001688" y="2628811"/>
                  <a:pt x="11992777" y="2632813"/>
                  <a:pt x="11982903" y="2632813"/>
                </a:cubicBezTo>
                <a:cubicBezTo>
                  <a:pt x="11963158" y="2632813"/>
                  <a:pt x="11947251" y="2616795"/>
                  <a:pt x="11947251" y="2598646"/>
                </a:cubicBezTo>
                <a:cubicBezTo>
                  <a:pt x="11947251" y="2579419"/>
                  <a:pt x="11963158" y="2563930"/>
                  <a:pt x="11982903" y="2563930"/>
                </a:cubicBezTo>
                <a:close/>
                <a:moveTo>
                  <a:pt x="9004769" y="2524902"/>
                </a:moveTo>
                <a:cubicBezTo>
                  <a:pt x="8963470" y="2524902"/>
                  <a:pt x="8931415" y="2558390"/>
                  <a:pt x="8931415" y="2598902"/>
                </a:cubicBezTo>
                <a:cubicBezTo>
                  <a:pt x="8931415" y="2638331"/>
                  <a:pt x="8963470" y="2671819"/>
                  <a:pt x="9004769" y="2671819"/>
                </a:cubicBezTo>
                <a:cubicBezTo>
                  <a:pt x="9044979" y="2671819"/>
                  <a:pt x="9078126" y="2638331"/>
                  <a:pt x="9078126" y="2598902"/>
                </a:cubicBezTo>
                <a:cubicBezTo>
                  <a:pt x="9078126" y="2558390"/>
                  <a:pt x="9044979" y="2524902"/>
                  <a:pt x="9004769" y="2524902"/>
                </a:cubicBezTo>
                <a:close/>
                <a:moveTo>
                  <a:pt x="8734136" y="2524902"/>
                </a:moveTo>
                <a:cubicBezTo>
                  <a:pt x="8693381" y="2524902"/>
                  <a:pt x="8660232" y="2558390"/>
                  <a:pt x="8660232" y="2598902"/>
                </a:cubicBezTo>
                <a:cubicBezTo>
                  <a:pt x="8660232" y="2638331"/>
                  <a:pt x="8693381" y="2671819"/>
                  <a:pt x="8734136" y="2671819"/>
                </a:cubicBezTo>
                <a:cubicBezTo>
                  <a:pt x="8774346" y="2671819"/>
                  <a:pt x="8807495" y="2638331"/>
                  <a:pt x="8807495" y="2598902"/>
                </a:cubicBezTo>
                <a:cubicBezTo>
                  <a:pt x="8807495" y="2558390"/>
                  <a:pt x="8774346" y="2524902"/>
                  <a:pt x="8734136" y="2524902"/>
                </a:cubicBezTo>
                <a:close/>
                <a:moveTo>
                  <a:pt x="9004769" y="2501675"/>
                </a:moveTo>
                <a:cubicBezTo>
                  <a:pt x="9058022" y="2501675"/>
                  <a:pt x="9101495" y="2545968"/>
                  <a:pt x="9101495" y="2598902"/>
                </a:cubicBezTo>
                <a:cubicBezTo>
                  <a:pt x="9101495" y="2651834"/>
                  <a:pt x="9058022" y="2695040"/>
                  <a:pt x="9004769" y="2695040"/>
                </a:cubicBezTo>
                <a:cubicBezTo>
                  <a:pt x="8951518" y="2695040"/>
                  <a:pt x="8908044" y="2651834"/>
                  <a:pt x="8908044" y="2598902"/>
                </a:cubicBezTo>
                <a:cubicBezTo>
                  <a:pt x="8908044" y="2545968"/>
                  <a:pt x="8951518" y="2501675"/>
                  <a:pt x="9004769" y="2501675"/>
                </a:cubicBezTo>
                <a:close/>
                <a:moveTo>
                  <a:pt x="8734136" y="2501675"/>
                </a:moveTo>
                <a:cubicBezTo>
                  <a:pt x="8787932" y="2501675"/>
                  <a:pt x="8830861" y="2545968"/>
                  <a:pt x="8830861" y="2598902"/>
                </a:cubicBezTo>
                <a:cubicBezTo>
                  <a:pt x="8830861" y="2651834"/>
                  <a:pt x="8787932" y="2695040"/>
                  <a:pt x="8734136" y="2695040"/>
                </a:cubicBezTo>
                <a:cubicBezTo>
                  <a:pt x="8680882" y="2695040"/>
                  <a:pt x="8637410" y="2651834"/>
                  <a:pt x="8637410" y="2598902"/>
                </a:cubicBezTo>
                <a:cubicBezTo>
                  <a:pt x="8637410" y="2545968"/>
                  <a:pt x="8680882" y="2501675"/>
                  <a:pt x="8734136" y="2501675"/>
                </a:cubicBezTo>
                <a:close/>
                <a:moveTo>
                  <a:pt x="10195985" y="2427474"/>
                </a:moveTo>
                <a:cubicBezTo>
                  <a:pt x="10217788" y="2427474"/>
                  <a:pt x="10237549" y="2436329"/>
                  <a:pt x="10251856" y="2450631"/>
                </a:cubicBezTo>
                <a:lnTo>
                  <a:pt x="10265311" y="2470567"/>
                </a:lnTo>
                <a:lnTo>
                  <a:pt x="10464084" y="2470567"/>
                </a:lnTo>
                <a:lnTo>
                  <a:pt x="11474912" y="3480711"/>
                </a:lnTo>
                <a:lnTo>
                  <a:pt x="12192000" y="3480711"/>
                </a:lnTo>
                <a:lnTo>
                  <a:pt x="12192000" y="3549690"/>
                </a:lnTo>
                <a:lnTo>
                  <a:pt x="11445581" y="3549690"/>
                </a:lnTo>
                <a:lnTo>
                  <a:pt x="10435838" y="2540085"/>
                </a:lnTo>
                <a:lnTo>
                  <a:pt x="10266792" y="2540085"/>
                </a:lnTo>
                <a:lnTo>
                  <a:pt x="10251856" y="2562051"/>
                </a:lnTo>
                <a:cubicBezTo>
                  <a:pt x="10237549" y="2576215"/>
                  <a:pt x="10217788" y="2584934"/>
                  <a:pt x="10195985" y="2584934"/>
                </a:cubicBezTo>
                <a:cubicBezTo>
                  <a:pt x="10152381" y="2584934"/>
                  <a:pt x="10117498" y="2550064"/>
                  <a:pt x="10117498" y="2506477"/>
                </a:cubicBezTo>
                <a:cubicBezTo>
                  <a:pt x="10117498" y="2462889"/>
                  <a:pt x="10152381" y="2427474"/>
                  <a:pt x="10195985" y="2427474"/>
                </a:cubicBezTo>
                <a:close/>
                <a:moveTo>
                  <a:pt x="10977670" y="2384383"/>
                </a:moveTo>
                <a:cubicBezTo>
                  <a:pt x="10987362" y="2384383"/>
                  <a:pt x="10996113" y="2388287"/>
                  <a:pt x="11002435" y="2394476"/>
                </a:cubicBezTo>
                <a:lnTo>
                  <a:pt x="11008014" y="2407457"/>
                </a:lnTo>
                <a:lnTo>
                  <a:pt x="11099999" y="2407457"/>
                </a:lnTo>
                <a:lnTo>
                  <a:pt x="11459478" y="2766899"/>
                </a:lnTo>
                <a:lnTo>
                  <a:pt x="12192000" y="2766899"/>
                </a:lnTo>
                <a:lnTo>
                  <a:pt x="12192000" y="2790792"/>
                </a:lnTo>
                <a:lnTo>
                  <a:pt x="11449705" y="2790792"/>
                </a:lnTo>
                <a:lnTo>
                  <a:pt x="11090226" y="2430262"/>
                </a:lnTo>
                <a:lnTo>
                  <a:pt x="11007720" y="2430262"/>
                </a:lnTo>
                <a:lnTo>
                  <a:pt x="11002435" y="2443048"/>
                </a:lnTo>
                <a:cubicBezTo>
                  <a:pt x="10996113" y="2449371"/>
                  <a:pt x="10987362" y="2453272"/>
                  <a:pt x="10977670" y="2453272"/>
                </a:cubicBezTo>
                <a:cubicBezTo>
                  <a:pt x="10958828" y="2453272"/>
                  <a:pt x="10943752" y="2437665"/>
                  <a:pt x="10943752" y="2418289"/>
                </a:cubicBezTo>
                <a:cubicBezTo>
                  <a:pt x="10943752" y="2399992"/>
                  <a:pt x="10958828" y="2384383"/>
                  <a:pt x="10977670" y="2384383"/>
                </a:cubicBezTo>
                <a:close/>
                <a:moveTo>
                  <a:pt x="11176452" y="2287724"/>
                </a:moveTo>
                <a:cubicBezTo>
                  <a:pt x="11185438" y="2288125"/>
                  <a:pt x="11194358" y="2291875"/>
                  <a:pt x="11201220" y="2298839"/>
                </a:cubicBezTo>
                <a:cubicBezTo>
                  <a:pt x="11207532" y="2305535"/>
                  <a:pt x="11210550" y="2314375"/>
                  <a:pt x="11210206" y="2323148"/>
                </a:cubicBezTo>
                <a:lnTo>
                  <a:pt x="11203101" y="2338339"/>
                </a:lnTo>
                <a:lnTo>
                  <a:pt x="11289047" y="2431072"/>
                </a:lnTo>
                <a:lnTo>
                  <a:pt x="12192000" y="2431072"/>
                </a:lnTo>
                <a:lnTo>
                  <a:pt x="12192000" y="2454403"/>
                </a:lnTo>
                <a:lnTo>
                  <a:pt x="11278725" y="2454403"/>
                </a:lnTo>
                <a:lnTo>
                  <a:pt x="11184459" y="2352232"/>
                </a:lnTo>
                <a:lnTo>
                  <a:pt x="11173228" y="2356227"/>
                </a:lnTo>
                <a:cubicBezTo>
                  <a:pt x="11164175" y="2355892"/>
                  <a:pt x="11155391" y="2352143"/>
                  <a:pt x="11149078" y="2344911"/>
                </a:cubicBezTo>
                <a:cubicBezTo>
                  <a:pt x="11135357" y="2331516"/>
                  <a:pt x="11137002" y="2309018"/>
                  <a:pt x="11151274" y="2296697"/>
                </a:cubicBezTo>
                <a:cubicBezTo>
                  <a:pt x="11158409" y="2290268"/>
                  <a:pt x="11167464" y="2287322"/>
                  <a:pt x="11176452" y="2287724"/>
                </a:cubicBezTo>
                <a:close/>
                <a:moveTo>
                  <a:pt x="9337669" y="2261633"/>
                </a:moveTo>
                <a:cubicBezTo>
                  <a:pt x="9297459" y="2261633"/>
                  <a:pt x="9264311" y="2294673"/>
                  <a:pt x="9264311" y="2334754"/>
                </a:cubicBezTo>
                <a:cubicBezTo>
                  <a:pt x="9264311" y="2375377"/>
                  <a:pt x="9297459" y="2407876"/>
                  <a:pt x="9337669" y="2407876"/>
                </a:cubicBezTo>
                <a:cubicBezTo>
                  <a:pt x="9378425" y="2407876"/>
                  <a:pt x="9411030" y="2375377"/>
                  <a:pt x="9411030" y="2334754"/>
                </a:cubicBezTo>
                <a:cubicBezTo>
                  <a:pt x="9411030" y="2294673"/>
                  <a:pt x="9378425" y="2261633"/>
                  <a:pt x="9337669" y="2261633"/>
                </a:cubicBezTo>
                <a:close/>
                <a:moveTo>
                  <a:pt x="9018867" y="2254386"/>
                </a:moveTo>
                <a:cubicBezTo>
                  <a:pt x="8978539" y="2254386"/>
                  <a:pt x="8945303" y="2287334"/>
                  <a:pt x="8945303" y="2327305"/>
                </a:cubicBezTo>
                <a:cubicBezTo>
                  <a:pt x="8945303" y="2367814"/>
                  <a:pt x="8978539" y="2400763"/>
                  <a:pt x="9018867" y="2400763"/>
                </a:cubicBezTo>
                <a:cubicBezTo>
                  <a:pt x="9059738" y="2400763"/>
                  <a:pt x="9092978" y="2367814"/>
                  <a:pt x="9092978" y="2327305"/>
                </a:cubicBezTo>
                <a:cubicBezTo>
                  <a:pt x="9092978" y="2287334"/>
                  <a:pt x="9059738" y="2254386"/>
                  <a:pt x="9018867" y="2254386"/>
                </a:cubicBezTo>
                <a:close/>
                <a:moveTo>
                  <a:pt x="8734136" y="2254386"/>
                </a:moveTo>
                <a:cubicBezTo>
                  <a:pt x="8693381" y="2254386"/>
                  <a:pt x="8660234" y="2287334"/>
                  <a:pt x="8660234" y="2327305"/>
                </a:cubicBezTo>
                <a:cubicBezTo>
                  <a:pt x="8660234" y="2367814"/>
                  <a:pt x="8693381" y="2400763"/>
                  <a:pt x="8734136" y="2400763"/>
                </a:cubicBezTo>
                <a:cubicBezTo>
                  <a:pt x="8774346" y="2400763"/>
                  <a:pt x="8807495" y="2367814"/>
                  <a:pt x="8807495" y="2327305"/>
                </a:cubicBezTo>
                <a:cubicBezTo>
                  <a:pt x="8807495" y="2287334"/>
                  <a:pt x="8774346" y="2254386"/>
                  <a:pt x="8734136" y="2254386"/>
                </a:cubicBezTo>
                <a:close/>
                <a:moveTo>
                  <a:pt x="9337669" y="2238342"/>
                </a:moveTo>
                <a:cubicBezTo>
                  <a:pt x="9390924" y="2238342"/>
                  <a:pt x="9434396" y="2281674"/>
                  <a:pt x="9434396" y="2334754"/>
                </a:cubicBezTo>
                <a:cubicBezTo>
                  <a:pt x="9434396" y="2387835"/>
                  <a:pt x="9390924" y="2431709"/>
                  <a:pt x="9337669" y="2431709"/>
                </a:cubicBezTo>
                <a:cubicBezTo>
                  <a:pt x="9283874" y="2431709"/>
                  <a:pt x="9240948" y="2387835"/>
                  <a:pt x="9240948" y="2334754"/>
                </a:cubicBezTo>
                <a:cubicBezTo>
                  <a:pt x="9240948" y="2281674"/>
                  <a:pt x="9283874" y="2238342"/>
                  <a:pt x="9337669" y="2238342"/>
                </a:cubicBezTo>
                <a:close/>
                <a:moveTo>
                  <a:pt x="9018867" y="2231159"/>
                </a:moveTo>
                <a:cubicBezTo>
                  <a:pt x="9072269" y="2231159"/>
                  <a:pt x="9115864" y="2274370"/>
                  <a:pt x="9115864" y="2327305"/>
                </a:cubicBezTo>
                <a:cubicBezTo>
                  <a:pt x="9115864" y="2380237"/>
                  <a:pt x="9072269" y="2424529"/>
                  <a:pt x="9018867" y="2424529"/>
                </a:cubicBezTo>
                <a:cubicBezTo>
                  <a:pt x="8966010" y="2424529"/>
                  <a:pt x="8922420" y="2380237"/>
                  <a:pt x="8922420" y="2327305"/>
                </a:cubicBezTo>
                <a:cubicBezTo>
                  <a:pt x="8922420" y="2274370"/>
                  <a:pt x="8966010" y="2231159"/>
                  <a:pt x="9018867" y="2231159"/>
                </a:cubicBezTo>
                <a:close/>
                <a:moveTo>
                  <a:pt x="8734136" y="2231159"/>
                </a:moveTo>
                <a:cubicBezTo>
                  <a:pt x="8787932" y="2231159"/>
                  <a:pt x="8830861" y="2274370"/>
                  <a:pt x="8830861" y="2327305"/>
                </a:cubicBezTo>
                <a:cubicBezTo>
                  <a:pt x="8830861" y="2380237"/>
                  <a:pt x="8787932" y="2424529"/>
                  <a:pt x="8734136" y="2424529"/>
                </a:cubicBezTo>
                <a:cubicBezTo>
                  <a:pt x="8680882" y="2424529"/>
                  <a:pt x="8637410" y="2380237"/>
                  <a:pt x="8637410" y="2327305"/>
                </a:cubicBezTo>
                <a:cubicBezTo>
                  <a:pt x="8637410" y="2274370"/>
                  <a:pt x="8680882" y="2231159"/>
                  <a:pt x="8734136" y="2231159"/>
                </a:cubicBezTo>
                <a:close/>
                <a:moveTo>
                  <a:pt x="9663931" y="2139001"/>
                </a:moveTo>
                <a:cubicBezTo>
                  <a:pt x="9623406" y="2139001"/>
                  <a:pt x="9590978" y="2172041"/>
                  <a:pt x="9590978" y="2212663"/>
                </a:cubicBezTo>
                <a:cubicBezTo>
                  <a:pt x="9590978" y="2252746"/>
                  <a:pt x="9623406" y="2285786"/>
                  <a:pt x="9663931" y="2285786"/>
                </a:cubicBezTo>
                <a:cubicBezTo>
                  <a:pt x="9703918" y="2285786"/>
                  <a:pt x="9736878" y="2252746"/>
                  <a:pt x="9736878" y="2212663"/>
                </a:cubicBezTo>
                <a:cubicBezTo>
                  <a:pt x="9736878" y="2172041"/>
                  <a:pt x="9703918" y="2139001"/>
                  <a:pt x="9663931" y="2139001"/>
                </a:cubicBezTo>
                <a:close/>
                <a:moveTo>
                  <a:pt x="9663931" y="2116250"/>
                </a:moveTo>
                <a:cubicBezTo>
                  <a:pt x="9716890" y="2116250"/>
                  <a:pt x="9760115" y="2159581"/>
                  <a:pt x="9760115" y="2212663"/>
                </a:cubicBezTo>
                <a:cubicBezTo>
                  <a:pt x="9760115" y="2265744"/>
                  <a:pt x="9716890" y="2309619"/>
                  <a:pt x="9663931" y="2309619"/>
                </a:cubicBezTo>
                <a:cubicBezTo>
                  <a:pt x="9609893" y="2309619"/>
                  <a:pt x="9566658" y="2265744"/>
                  <a:pt x="9566658" y="2212663"/>
                </a:cubicBezTo>
                <a:cubicBezTo>
                  <a:pt x="9566658" y="2159581"/>
                  <a:pt x="9609893" y="2116250"/>
                  <a:pt x="9663931" y="2116250"/>
                </a:cubicBezTo>
                <a:close/>
                <a:moveTo>
                  <a:pt x="9305998" y="1984476"/>
                </a:moveTo>
                <a:cubicBezTo>
                  <a:pt x="9266010" y="1984476"/>
                  <a:pt x="9233048" y="2016974"/>
                  <a:pt x="9233048" y="2058139"/>
                </a:cubicBezTo>
                <a:cubicBezTo>
                  <a:pt x="9233048" y="2098222"/>
                  <a:pt x="9266010" y="2130179"/>
                  <a:pt x="9305998" y="2130179"/>
                </a:cubicBezTo>
                <a:cubicBezTo>
                  <a:pt x="9347066" y="2130179"/>
                  <a:pt x="9380027" y="2098222"/>
                  <a:pt x="9380027" y="2058139"/>
                </a:cubicBezTo>
                <a:cubicBezTo>
                  <a:pt x="9380027" y="2016974"/>
                  <a:pt x="9347066" y="1984476"/>
                  <a:pt x="9305998" y="1984476"/>
                </a:cubicBezTo>
                <a:close/>
                <a:moveTo>
                  <a:pt x="9018867" y="1984476"/>
                </a:moveTo>
                <a:cubicBezTo>
                  <a:pt x="8978539" y="1984476"/>
                  <a:pt x="8945303" y="2016976"/>
                  <a:pt x="8945303" y="2058141"/>
                </a:cubicBezTo>
                <a:cubicBezTo>
                  <a:pt x="8945303" y="2098222"/>
                  <a:pt x="8978539" y="2130179"/>
                  <a:pt x="9018867" y="2130179"/>
                </a:cubicBezTo>
                <a:cubicBezTo>
                  <a:pt x="9059738" y="2130179"/>
                  <a:pt x="9092978" y="2098222"/>
                  <a:pt x="9092978" y="2058141"/>
                </a:cubicBezTo>
                <a:cubicBezTo>
                  <a:pt x="9092978" y="2016976"/>
                  <a:pt x="9059738" y="1984476"/>
                  <a:pt x="9018867" y="1984476"/>
                </a:cubicBezTo>
                <a:close/>
                <a:moveTo>
                  <a:pt x="9018867" y="1960645"/>
                </a:moveTo>
                <a:cubicBezTo>
                  <a:pt x="9072269" y="1960645"/>
                  <a:pt x="9115864" y="2003976"/>
                  <a:pt x="9115864" y="2058141"/>
                </a:cubicBezTo>
                <a:cubicBezTo>
                  <a:pt x="9115864" y="2110680"/>
                  <a:pt x="9072269" y="2154011"/>
                  <a:pt x="9018867" y="2154011"/>
                </a:cubicBezTo>
                <a:cubicBezTo>
                  <a:pt x="8966010" y="2154011"/>
                  <a:pt x="8922420" y="2110680"/>
                  <a:pt x="8922420" y="2058141"/>
                </a:cubicBezTo>
                <a:cubicBezTo>
                  <a:pt x="8922420" y="2003976"/>
                  <a:pt x="8966010" y="1960645"/>
                  <a:pt x="9018867" y="1960645"/>
                </a:cubicBezTo>
                <a:close/>
                <a:moveTo>
                  <a:pt x="9305998" y="1960644"/>
                </a:moveTo>
                <a:cubicBezTo>
                  <a:pt x="9358955" y="1960644"/>
                  <a:pt x="9403266" y="2003975"/>
                  <a:pt x="9403266" y="2058139"/>
                </a:cubicBezTo>
                <a:cubicBezTo>
                  <a:pt x="9403266" y="2110680"/>
                  <a:pt x="9358955" y="2154011"/>
                  <a:pt x="9305998" y="2154011"/>
                </a:cubicBezTo>
                <a:cubicBezTo>
                  <a:pt x="9253042" y="2154011"/>
                  <a:pt x="9209810" y="2110680"/>
                  <a:pt x="9209810" y="2058139"/>
                </a:cubicBezTo>
                <a:cubicBezTo>
                  <a:pt x="9209810" y="2003975"/>
                  <a:pt x="9253042" y="1960644"/>
                  <a:pt x="9305998" y="1960644"/>
                </a:cubicBezTo>
                <a:close/>
                <a:moveTo>
                  <a:pt x="10934830" y="1955870"/>
                </a:moveTo>
                <a:cubicBezTo>
                  <a:pt x="10944448" y="1955870"/>
                  <a:pt x="10953128" y="1959742"/>
                  <a:pt x="10959407" y="1965949"/>
                </a:cubicBezTo>
                <a:lnTo>
                  <a:pt x="10965321" y="1979995"/>
                </a:lnTo>
                <a:lnTo>
                  <a:pt x="11072114" y="1979995"/>
                </a:lnTo>
                <a:lnTo>
                  <a:pt x="11447394" y="2354912"/>
                </a:lnTo>
                <a:lnTo>
                  <a:pt x="12192000" y="2354912"/>
                </a:lnTo>
                <a:lnTo>
                  <a:pt x="12192000" y="2378241"/>
                </a:lnTo>
                <a:lnTo>
                  <a:pt x="11437615" y="2378241"/>
                </a:lnTo>
                <a:lnTo>
                  <a:pt x="11062883" y="2003325"/>
                </a:lnTo>
                <a:lnTo>
                  <a:pt x="10964068" y="2003325"/>
                </a:lnTo>
                <a:lnTo>
                  <a:pt x="10959407" y="2014612"/>
                </a:lnTo>
                <a:cubicBezTo>
                  <a:pt x="10953128" y="2020887"/>
                  <a:pt x="10944448" y="2024759"/>
                  <a:pt x="10934830" y="2024759"/>
                </a:cubicBezTo>
                <a:cubicBezTo>
                  <a:pt x="10916131" y="2024759"/>
                  <a:pt x="10900639" y="2009272"/>
                  <a:pt x="10900639" y="1990047"/>
                </a:cubicBezTo>
                <a:cubicBezTo>
                  <a:pt x="10900639" y="1971357"/>
                  <a:pt x="10916131" y="1955870"/>
                  <a:pt x="10934830" y="1955870"/>
                </a:cubicBezTo>
                <a:close/>
                <a:moveTo>
                  <a:pt x="10147180" y="1909723"/>
                </a:moveTo>
                <a:cubicBezTo>
                  <a:pt x="10106968" y="1909723"/>
                  <a:pt x="10073821" y="1942762"/>
                  <a:pt x="10073821" y="1983386"/>
                </a:cubicBezTo>
                <a:cubicBezTo>
                  <a:pt x="10073821" y="2022927"/>
                  <a:pt x="10106968" y="2057051"/>
                  <a:pt x="10147180" y="2057051"/>
                </a:cubicBezTo>
                <a:cubicBezTo>
                  <a:pt x="10187932" y="2057051"/>
                  <a:pt x="10221078" y="2022927"/>
                  <a:pt x="10221078" y="1983386"/>
                </a:cubicBezTo>
                <a:cubicBezTo>
                  <a:pt x="10221078" y="1942762"/>
                  <a:pt x="10187932" y="1909723"/>
                  <a:pt x="10147180" y="1909723"/>
                </a:cubicBezTo>
                <a:close/>
                <a:moveTo>
                  <a:pt x="10147180" y="1886431"/>
                </a:moveTo>
                <a:cubicBezTo>
                  <a:pt x="10200430" y="1886431"/>
                  <a:pt x="10243904" y="1929763"/>
                  <a:pt x="10243904" y="1983386"/>
                </a:cubicBezTo>
                <a:cubicBezTo>
                  <a:pt x="10243904" y="2036468"/>
                  <a:pt x="10200430" y="2079799"/>
                  <a:pt x="10147180" y="2079799"/>
                </a:cubicBezTo>
                <a:cubicBezTo>
                  <a:pt x="10093928" y="2079799"/>
                  <a:pt x="10050454" y="2036468"/>
                  <a:pt x="10050454" y="1983386"/>
                </a:cubicBezTo>
                <a:cubicBezTo>
                  <a:pt x="10050454" y="1929763"/>
                  <a:pt x="10093928" y="1886431"/>
                  <a:pt x="10147180" y="1886431"/>
                </a:cubicBezTo>
                <a:close/>
                <a:moveTo>
                  <a:pt x="11920049" y="1788251"/>
                </a:moveTo>
                <a:cubicBezTo>
                  <a:pt x="11929203" y="1788251"/>
                  <a:pt x="11937684" y="1792256"/>
                  <a:pt x="11943874" y="1798663"/>
                </a:cubicBezTo>
                <a:lnTo>
                  <a:pt x="11949390" y="1812230"/>
                </a:lnTo>
                <a:lnTo>
                  <a:pt x="12192000" y="1812230"/>
                </a:lnTo>
                <a:lnTo>
                  <a:pt x="12192000" y="1835587"/>
                </a:lnTo>
                <a:lnTo>
                  <a:pt x="11948804" y="1835587"/>
                </a:lnTo>
                <a:lnTo>
                  <a:pt x="11943874" y="1847128"/>
                </a:lnTo>
                <a:cubicBezTo>
                  <a:pt x="11937684" y="1853268"/>
                  <a:pt x="11929203" y="1857140"/>
                  <a:pt x="11920049" y="1857140"/>
                </a:cubicBezTo>
                <a:cubicBezTo>
                  <a:pt x="11900668" y="1857140"/>
                  <a:pt x="11885054" y="1841653"/>
                  <a:pt x="11885054" y="1823497"/>
                </a:cubicBezTo>
                <a:cubicBezTo>
                  <a:pt x="11885054" y="1804272"/>
                  <a:pt x="11900668" y="1788251"/>
                  <a:pt x="11920049" y="1788251"/>
                </a:cubicBezTo>
                <a:close/>
                <a:moveTo>
                  <a:pt x="10793327" y="1632643"/>
                </a:moveTo>
                <a:cubicBezTo>
                  <a:pt x="10803019" y="1632643"/>
                  <a:pt x="10811767" y="1636440"/>
                  <a:pt x="10818095" y="1642677"/>
                </a:cubicBezTo>
                <a:lnTo>
                  <a:pt x="10823052" y="1654637"/>
                </a:lnTo>
                <a:lnTo>
                  <a:pt x="10852482" y="1654637"/>
                </a:lnTo>
                <a:lnTo>
                  <a:pt x="11470737" y="2271063"/>
                </a:lnTo>
                <a:lnTo>
                  <a:pt x="12192000" y="2271063"/>
                </a:lnTo>
                <a:lnTo>
                  <a:pt x="12192000" y="2294398"/>
                </a:lnTo>
                <a:lnTo>
                  <a:pt x="11460958" y="2294398"/>
                </a:lnTo>
                <a:lnTo>
                  <a:pt x="10843790" y="1677970"/>
                </a:lnTo>
                <a:lnTo>
                  <a:pt x="10823876" y="1677970"/>
                </a:lnTo>
                <a:lnTo>
                  <a:pt x="10818095" y="1691764"/>
                </a:lnTo>
                <a:cubicBezTo>
                  <a:pt x="10811767" y="1697866"/>
                  <a:pt x="10803019" y="1701526"/>
                  <a:pt x="10793327" y="1701526"/>
                </a:cubicBezTo>
                <a:cubicBezTo>
                  <a:pt x="10775022" y="1701526"/>
                  <a:pt x="10759408" y="1686883"/>
                  <a:pt x="10759408" y="1667355"/>
                </a:cubicBezTo>
                <a:cubicBezTo>
                  <a:pt x="10759408" y="1647830"/>
                  <a:pt x="10775022" y="1632643"/>
                  <a:pt x="10793327" y="1632643"/>
                </a:cubicBezTo>
                <a:close/>
                <a:moveTo>
                  <a:pt x="11598539" y="1632088"/>
                </a:moveTo>
                <a:cubicBezTo>
                  <a:pt x="11558332" y="1632088"/>
                  <a:pt x="11525184" y="1665221"/>
                  <a:pt x="11525184" y="1705959"/>
                </a:cubicBezTo>
                <a:cubicBezTo>
                  <a:pt x="11525184" y="1746697"/>
                  <a:pt x="11558332" y="1779832"/>
                  <a:pt x="11598539" y="1779832"/>
                </a:cubicBezTo>
                <a:cubicBezTo>
                  <a:pt x="11638751" y="1779832"/>
                  <a:pt x="11671900" y="1746697"/>
                  <a:pt x="11671900" y="1705959"/>
                </a:cubicBezTo>
                <a:cubicBezTo>
                  <a:pt x="11671900" y="1665221"/>
                  <a:pt x="11638751" y="1632088"/>
                  <a:pt x="11598539" y="1632088"/>
                </a:cubicBezTo>
                <a:close/>
                <a:moveTo>
                  <a:pt x="11598539" y="1608732"/>
                </a:moveTo>
                <a:cubicBezTo>
                  <a:pt x="11651792" y="1608732"/>
                  <a:pt x="11695267" y="1652185"/>
                  <a:pt x="11695267" y="1705959"/>
                </a:cubicBezTo>
                <a:cubicBezTo>
                  <a:pt x="11695267" y="1759190"/>
                  <a:pt x="11651792" y="1802100"/>
                  <a:pt x="11598539" y="1802100"/>
                </a:cubicBezTo>
                <a:cubicBezTo>
                  <a:pt x="11544747" y="1802100"/>
                  <a:pt x="11501818" y="1759190"/>
                  <a:pt x="11501818" y="1705959"/>
                </a:cubicBezTo>
                <a:cubicBezTo>
                  <a:pt x="11501818" y="1652185"/>
                  <a:pt x="11544747" y="1608732"/>
                  <a:pt x="11598539" y="1608732"/>
                </a:cubicBezTo>
                <a:close/>
                <a:moveTo>
                  <a:pt x="10345690" y="1428600"/>
                </a:moveTo>
                <a:cubicBezTo>
                  <a:pt x="10305363" y="1428600"/>
                  <a:pt x="10272126" y="1461735"/>
                  <a:pt x="10272126" y="1501929"/>
                </a:cubicBezTo>
                <a:cubicBezTo>
                  <a:pt x="10272126" y="1542666"/>
                  <a:pt x="10305363" y="1575257"/>
                  <a:pt x="10345690" y="1575257"/>
                </a:cubicBezTo>
                <a:cubicBezTo>
                  <a:pt x="10386556" y="1575257"/>
                  <a:pt x="10419799" y="1542666"/>
                  <a:pt x="10419799" y="1501929"/>
                </a:cubicBezTo>
                <a:cubicBezTo>
                  <a:pt x="10419799" y="1461735"/>
                  <a:pt x="10386556" y="1428600"/>
                  <a:pt x="10345690" y="1428600"/>
                </a:cubicBezTo>
                <a:close/>
                <a:moveTo>
                  <a:pt x="10060688" y="1428600"/>
                </a:moveTo>
                <a:cubicBezTo>
                  <a:pt x="10020361" y="1428600"/>
                  <a:pt x="9987117" y="1461735"/>
                  <a:pt x="9987117" y="1501929"/>
                </a:cubicBezTo>
                <a:cubicBezTo>
                  <a:pt x="9987117" y="1542666"/>
                  <a:pt x="10020361" y="1575257"/>
                  <a:pt x="10060688" y="1575257"/>
                </a:cubicBezTo>
                <a:cubicBezTo>
                  <a:pt x="10101559" y="1575257"/>
                  <a:pt x="10134797" y="1542666"/>
                  <a:pt x="10134797" y="1501929"/>
                </a:cubicBezTo>
                <a:cubicBezTo>
                  <a:pt x="10134797" y="1461735"/>
                  <a:pt x="10101559" y="1428600"/>
                  <a:pt x="10060688" y="1428600"/>
                </a:cubicBezTo>
                <a:close/>
                <a:moveTo>
                  <a:pt x="10345690" y="1405244"/>
                </a:moveTo>
                <a:cubicBezTo>
                  <a:pt x="10399093" y="1405244"/>
                  <a:pt x="10442684" y="1448697"/>
                  <a:pt x="10442684" y="1501929"/>
                </a:cubicBezTo>
                <a:cubicBezTo>
                  <a:pt x="10442684" y="1555160"/>
                  <a:pt x="10399093" y="1598613"/>
                  <a:pt x="10345690" y="1598613"/>
                </a:cubicBezTo>
                <a:cubicBezTo>
                  <a:pt x="10292831" y="1598613"/>
                  <a:pt x="10249240" y="1555160"/>
                  <a:pt x="10249240" y="1501929"/>
                </a:cubicBezTo>
                <a:cubicBezTo>
                  <a:pt x="10249240" y="1448697"/>
                  <a:pt x="10292831" y="1405244"/>
                  <a:pt x="10345690" y="1405244"/>
                </a:cubicBezTo>
                <a:close/>
                <a:moveTo>
                  <a:pt x="10060688" y="1405244"/>
                </a:moveTo>
                <a:cubicBezTo>
                  <a:pt x="10114090" y="1405244"/>
                  <a:pt x="10157684" y="1448697"/>
                  <a:pt x="10157684" y="1501929"/>
                </a:cubicBezTo>
                <a:cubicBezTo>
                  <a:pt x="10157684" y="1555160"/>
                  <a:pt x="10114090" y="1598613"/>
                  <a:pt x="10060688" y="1598613"/>
                </a:cubicBezTo>
                <a:cubicBezTo>
                  <a:pt x="10007829" y="1598613"/>
                  <a:pt x="9964233" y="1555160"/>
                  <a:pt x="9964233" y="1501929"/>
                </a:cubicBezTo>
                <a:cubicBezTo>
                  <a:pt x="9964233" y="1448697"/>
                  <a:pt x="10007829" y="1405244"/>
                  <a:pt x="10060688" y="1405244"/>
                </a:cubicBezTo>
                <a:close/>
                <a:moveTo>
                  <a:pt x="10716689" y="1395641"/>
                </a:moveTo>
                <a:cubicBezTo>
                  <a:pt x="10726379" y="1395641"/>
                  <a:pt x="10735129" y="1399617"/>
                  <a:pt x="10741455" y="1406058"/>
                </a:cubicBezTo>
                <a:lnTo>
                  <a:pt x="10747408" y="1420731"/>
                </a:lnTo>
                <a:lnTo>
                  <a:pt x="11516211" y="2188845"/>
                </a:lnTo>
                <a:lnTo>
                  <a:pt x="12192000" y="2188845"/>
                </a:lnTo>
                <a:lnTo>
                  <a:pt x="12192000" y="2211637"/>
                </a:lnTo>
                <a:lnTo>
                  <a:pt x="11506434" y="2211637"/>
                </a:lnTo>
                <a:lnTo>
                  <a:pt x="10743896" y="1450323"/>
                </a:lnTo>
                <a:lnTo>
                  <a:pt x="10741455" y="1456290"/>
                </a:lnTo>
                <a:cubicBezTo>
                  <a:pt x="10735129" y="1462801"/>
                  <a:pt x="10726379" y="1466912"/>
                  <a:pt x="10716689" y="1466912"/>
                </a:cubicBezTo>
                <a:cubicBezTo>
                  <a:pt x="10698384" y="1466912"/>
                  <a:pt x="10682770" y="1450465"/>
                  <a:pt x="10682770" y="1431278"/>
                </a:cubicBezTo>
                <a:cubicBezTo>
                  <a:pt x="10682770" y="1411540"/>
                  <a:pt x="10698384" y="1395641"/>
                  <a:pt x="10716689" y="1395641"/>
                </a:cubicBezTo>
                <a:close/>
                <a:moveTo>
                  <a:pt x="10590125" y="1223276"/>
                </a:moveTo>
                <a:lnTo>
                  <a:pt x="10710691" y="1223276"/>
                </a:lnTo>
                <a:lnTo>
                  <a:pt x="11563339" y="2076328"/>
                </a:lnTo>
                <a:lnTo>
                  <a:pt x="12192000" y="2076328"/>
                </a:lnTo>
                <a:lnTo>
                  <a:pt x="12192000" y="2099677"/>
                </a:lnTo>
                <a:lnTo>
                  <a:pt x="11554108" y="2099677"/>
                </a:lnTo>
                <a:lnTo>
                  <a:pt x="10700915" y="1246625"/>
                </a:lnTo>
                <a:lnTo>
                  <a:pt x="10599901" y="1246625"/>
                </a:lnTo>
                <a:lnTo>
                  <a:pt x="10552109" y="1295495"/>
                </a:lnTo>
                <a:lnTo>
                  <a:pt x="10552109" y="1605548"/>
                </a:lnTo>
                <a:lnTo>
                  <a:pt x="10424482" y="1732610"/>
                </a:lnTo>
                <a:lnTo>
                  <a:pt x="10040716" y="1732610"/>
                </a:lnTo>
                <a:lnTo>
                  <a:pt x="10034747" y="1746633"/>
                </a:lnTo>
                <a:cubicBezTo>
                  <a:pt x="10028304" y="1752821"/>
                  <a:pt x="10019391" y="1756588"/>
                  <a:pt x="10009518" y="1756588"/>
                </a:cubicBezTo>
                <a:cubicBezTo>
                  <a:pt x="9990322" y="1756588"/>
                  <a:pt x="9973867" y="1741520"/>
                  <a:pt x="9973867" y="1722145"/>
                </a:cubicBezTo>
                <a:cubicBezTo>
                  <a:pt x="9973867" y="1702773"/>
                  <a:pt x="9990322" y="1687703"/>
                  <a:pt x="10009518" y="1687703"/>
                </a:cubicBezTo>
                <a:cubicBezTo>
                  <a:pt x="10019391" y="1687703"/>
                  <a:pt x="10028304" y="1691469"/>
                  <a:pt x="10034747" y="1697659"/>
                </a:cubicBezTo>
                <a:lnTo>
                  <a:pt x="10039685" y="1709259"/>
                </a:lnTo>
                <a:lnTo>
                  <a:pt x="10414706" y="1709259"/>
                </a:lnTo>
                <a:lnTo>
                  <a:pt x="10528213" y="1596317"/>
                </a:lnTo>
                <a:lnTo>
                  <a:pt x="10528213" y="1285720"/>
                </a:lnTo>
                <a:close/>
                <a:moveTo>
                  <a:pt x="10467839" y="1098789"/>
                </a:moveTo>
                <a:lnTo>
                  <a:pt x="10729671" y="1098789"/>
                </a:lnTo>
                <a:lnTo>
                  <a:pt x="11597192" y="1965463"/>
                </a:lnTo>
                <a:lnTo>
                  <a:pt x="12192000" y="1965463"/>
                </a:lnTo>
                <a:lnTo>
                  <a:pt x="12192000" y="1988800"/>
                </a:lnTo>
                <a:lnTo>
                  <a:pt x="11587414" y="1988800"/>
                </a:lnTo>
                <a:lnTo>
                  <a:pt x="10719893" y="1122126"/>
                </a:lnTo>
                <a:lnTo>
                  <a:pt x="10477616" y="1122126"/>
                </a:lnTo>
                <a:lnTo>
                  <a:pt x="10361911" y="1236090"/>
                </a:lnTo>
                <a:lnTo>
                  <a:pt x="10103128" y="1236090"/>
                </a:lnTo>
                <a:lnTo>
                  <a:pt x="10097275" y="1250614"/>
                </a:lnTo>
                <a:cubicBezTo>
                  <a:pt x="10091017" y="1257056"/>
                  <a:pt x="10082401" y="1261031"/>
                  <a:pt x="10072980" y="1261031"/>
                </a:cubicBezTo>
                <a:cubicBezTo>
                  <a:pt x="10054135" y="1261031"/>
                  <a:pt x="10038520" y="1245132"/>
                  <a:pt x="10038520" y="1225396"/>
                </a:cubicBezTo>
                <a:cubicBezTo>
                  <a:pt x="10038520" y="1205659"/>
                  <a:pt x="10054135" y="1189760"/>
                  <a:pt x="10072980" y="1189760"/>
                </a:cubicBezTo>
                <a:cubicBezTo>
                  <a:pt x="10082401" y="1189760"/>
                  <a:pt x="10091017" y="1193735"/>
                  <a:pt x="10097275" y="1200177"/>
                </a:cubicBezTo>
                <a:lnTo>
                  <a:pt x="10102344" y="1212756"/>
                </a:lnTo>
                <a:lnTo>
                  <a:pt x="10353220" y="1212756"/>
                </a:lnTo>
                <a:close/>
                <a:moveTo>
                  <a:pt x="11598539" y="629013"/>
                </a:moveTo>
                <a:cubicBezTo>
                  <a:pt x="11558332" y="629013"/>
                  <a:pt x="11525184" y="661604"/>
                  <a:pt x="11525184" y="702340"/>
                </a:cubicBezTo>
                <a:cubicBezTo>
                  <a:pt x="11525184" y="742534"/>
                  <a:pt x="11558332" y="775668"/>
                  <a:pt x="11598539" y="775668"/>
                </a:cubicBezTo>
                <a:cubicBezTo>
                  <a:pt x="11638751" y="775668"/>
                  <a:pt x="11671900" y="742534"/>
                  <a:pt x="11671900" y="702340"/>
                </a:cubicBezTo>
                <a:cubicBezTo>
                  <a:pt x="11671900" y="661604"/>
                  <a:pt x="11638751" y="629013"/>
                  <a:pt x="11598539" y="629013"/>
                </a:cubicBezTo>
                <a:close/>
                <a:moveTo>
                  <a:pt x="11598539" y="605657"/>
                </a:moveTo>
                <a:cubicBezTo>
                  <a:pt x="11651792" y="605657"/>
                  <a:pt x="11695267" y="649110"/>
                  <a:pt x="11695267" y="702340"/>
                </a:cubicBezTo>
                <a:cubicBezTo>
                  <a:pt x="11695267" y="755570"/>
                  <a:pt x="11651792" y="799024"/>
                  <a:pt x="11598539" y="799024"/>
                </a:cubicBezTo>
                <a:cubicBezTo>
                  <a:pt x="11544747" y="799024"/>
                  <a:pt x="11501818" y="755570"/>
                  <a:pt x="11501818" y="702340"/>
                </a:cubicBezTo>
                <a:cubicBezTo>
                  <a:pt x="11501818" y="649110"/>
                  <a:pt x="11544747" y="605657"/>
                  <a:pt x="11598539" y="605657"/>
                </a:cubicBezTo>
                <a:close/>
                <a:moveTo>
                  <a:pt x="10501378" y="169934"/>
                </a:moveTo>
                <a:lnTo>
                  <a:pt x="11459610" y="1126710"/>
                </a:lnTo>
                <a:lnTo>
                  <a:pt x="12192000" y="1126710"/>
                </a:lnTo>
                <a:lnTo>
                  <a:pt x="12192000" y="1150576"/>
                </a:lnTo>
                <a:lnTo>
                  <a:pt x="11449831" y="1150576"/>
                </a:lnTo>
                <a:lnTo>
                  <a:pt x="10483993" y="186206"/>
                </a:lnTo>
                <a:close/>
                <a:moveTo>
                  <a:pt x="10888819" y="165145"/>
                </a:moveTo>
                <a:lnTo>
                  <a:pt x="11260298" y="537220"/>
                </a:lnTo>
                <a:lnTo>
                  <a:pt x="11705097" y="537220"/>
                </a:lnTo>
                <a:lnTo>
                  <a:pt x="11841414" y="672669"/>
                </a:lnTo>
                <a:lnTo>
                  <a:pt x="12125999" y="672669"/>
                </a:lnTo>
                <a:lnTo>
                  <a:pt x="12192000" y="606852"/>
                </a:lnTo>
                <a:lnTo>
                  <a:pt x="12192000" y="639494"/>
                </a:lnTo>
                <a:lnTo>
                  <a:pt x="12135773" y="696059"/>
                </a:lnTo>
                <a:lnTo>
                  <a:pt x="11831638" y="696059"/>
                </a:lnTo>
                <a:lnTo>
                  <a:pt x="11695321" y="560611"/>
                </a:lnTo>
                <a:lnTo>
                  <a:pt x="11251066" y="560611"/>
                </a:lnTo>
                <a:lnTo>
                  <a:pt x="10871984" y="180919"/>
                </a:lnTo>
                <a:close/>
                <a:moveTo>
                  <a:pt x="10681002" y="117266"/>
                </a:moveTo>
                <a:lnTo>
                  <a:pt x="11447453" y="883398"/>
                </a:lnTo>
                <a:lnTo>
                  <a:pt x="12038994" y="883398"/>
                </a:lnTo>
                <a:lnTo>
                  <a:pt x="12192000" y="730900"/>
                </a:lnTo>
                <a:lnTo>
                  <a:pt x="12192000" y="763662"/>
                </a:lnTo>
                <a:lnTo>
                  <a:pt x="12048771" y="906730"/>
                </a:lnTo>
                <a:lnTo>
                  <a:pt x="11438218" y="906730"/>
                </a:lnTo>
                <a:lnTo>
                  <a:pt x="10663619" y="134085"/>
                </a:lnTo>
                <a:close/>
                <a:moveTo>
                  <a:pt x="10574538" y="102902"/>
                </a:moveTo>
                <a:lnTo>
                  <a:pt x="11459504" y="1022215"/>
                </a:lnTo>
                <a:lnTo>
                  <a:pt x="12192000" y="1022215"/>
                </a:lnTo>
                <a:lnTo>
                  <a:pt x="12192000" y="1045579"/>
                </a:lnTo>
                <a:lnTo>
                  <a:pt x="11449723" y="1045579"/>
                </a:lnTo>
                <a:lnTo>
                  <a:pt x="10558241" y="118659"/>
                </a:lnTo>
                <a:close/>
                <a:moveTo>
                  <a:pt x="9106950" y="76569"/>
                </a:moveTo>
                <a:lnTo>
                  <a:pt x="9577261" y="547842"/>
                </a:lnTo>
                <a:lnTo>
                  <a:pt x="10004670" y="547842"/>
                </a:lnTo>
                <a:lnTo>
                  <a:pt x="10215930" y="757958"/>
                </a:lnTo>
                <a:lnTo>
                  <a:pt x="10821471" y="757958"/>
                </a:lnTo>
                <a:lnTo>
                  <a:pt x="11371076" y="1308500"/>
                </a:lnTo>
                <a:lnTo>
                  <a:pt x="12192000" y="1308500"/>
                </a:lnTo>
                <a:lnTo>
                  <a:pt x="12192000" y="1331847"/>
                </a:lnTo>
                <a:lnTo>
                  <a:pt x="11361300" y="1331847"/>
                </a:lnTo>
                <a:lnTo>
                  <a:pt x="10811695" y="781305"/>
                </a:lnTo>
                <a:lnTo>
                  <a:pt x="10206156" y="781305"/>
                </a:lnTo>
                <a:lnTo>
                  <a:pt x="9994895" y="570101"/>
                </a:lnTo>
                <a:lnTo>
                  <a:pt x="9568030" y="570101"/>
                </a:lnTo>
                <a:lnTo>
                  <a:pt x="9090112" y="93400"/>
                </a:lnTo>
                <a:close/>
                <a:moveTo>
                  <a:pt x="10842236" y="7143"/>
                </a:moveTo>
                <a:lnTo>
                  <a:pt x="11296471" y="461996"/>
                </a:lnTo>
                <a:lnTo>
                  <a:pt x="12192000" y="461996"/>
                </a:lnTo>
                <a:lnTo>
                  <a:pt x="12192000" y="485391"/>
                </a:lnTo>
                <a:lnTo>
                  <a:pt x="11286691" y="485391"/>
                </a:lnTo>
                <a:lnTo>
                  <a:pt x="10826480" y="24555"/>
                </a:lnTo>
                <a:close/>
                <a:moveTo>
                  <a:pt x="10930774" y="0"/>
                </a:moveTo>
                <a:lnTo>
                  <a:pt x="11319262" y="388401"/>
                </a:lnTo>
                <a:lnTo>
                  <a:pt x="12192000" y="388401"/>
                </a:lnTo>
                <a:lnTo>
                  <a:pt x="12192000" y="411216"/>
                </a:lnTo>
                <a:lnTo>
                  <a:pt x="11309481" y="411216"/>
                </a:lnTo>
                <a:lnTo>
                  <a:pt x="10915016" y="16296"/>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fontAlgn="auto">
              <a:spcBef>
                <a:spcPts val="0"/>
              </a:spcBef>
              <a:spcAft>
                <a:spcPts val="0"/>
              </a:spcAft>
            </a:pPr>
            <a:endParaRPr lang="es-ES_tradnl" dirty="0"/>
          </a:p>
        </p:txBody>
      </p:sp>
      <p:sp>
        <p:nvSpPr>
          <p:cNvPr id="7" name="Rectangle: Rounded Corners 6">
            <a:extLst>
              <a:ext uri="{FF2B5EF4-FFF2-40B4-BE49-F238E27FC236}">
                <a16:creationId xmlns:a16="http://schemas.microsoft.com/office/drawing/2014/main" id="{E3CCDAA5-E50C-607A-1179-6871188A22A3}"/>
              </a:ext>
            </a:extLst>
          </p:cNvPr>
          <p:cNvSpPr/>
          <p:nvPr userDrawn="1"/>
        </p:nvSpPr>
        <p:spPr>
          <a:xfrm>
            <a:off x="0" y="13892"/>
            <a:ext cx="1497874" cy="523081"/>
          </a:xfrm>
          <a:prstGeom prst="roundRect">
            <a:avLst>
              <a:gd name="adj" fmla="val 0"/>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a:extLst>
              <a:ext uri="{FF2B5EF4-FFF2-40B4-BE49-F238E27FC236}">
                <a16:creationId xmlns:a16="http://schemas.microsoft.com/office/drawing/2014/main" id="{903171E3-BB77-826C-F91F-76FE79B88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E6B5E3-5169-95D6-5DC4-F398082C5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0DAFA-B9FD-BAA7-97D3-019CED49E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0D11E-D2C2-4EEA-A76A-4365895F41EB}" type="datetimeFigureOut">
              <a:rPr lang="en-IN" smtClean="0"/>
              <a:t>10-03-2023</a:t>
            </a:fld>
            <a:endParaRPr lang="en-IN"/>
          </a:p>
        </p:txBody>
      </p:sp>
      <p:sp>
        <p:nvSpPr>
          <p:cNvPr id="5" name="Footer Placeholder 4">
            <a:extLst>
              <a:ext uri="{FF2B5EF4-FFF2-40B4-BE49-F238E27FC236}">
                <a16:creationId xmlns:a16="http://schemas.microsoft.com/office/drawing/2014/main" id="{53346D2E-548B-A52D-3FE6-10675E1BB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8F1DB7-7848-149D-3585-E98127765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003EA-E2AC-4BBB-BCB0-660066F716BD}" type="slidenum">
              <a:rPr lang="en-IN" smtClean="0"/>
              <a:t>‹#›</a:t>
            </a:fld>
            <a:endParaRPr lang="en-IN"/>
          </a:p>
        </p:txBody>
      </p:sp>
      <p:pic>
        <p:nvPicPr>
          <p:cNvPr id="8" name="Picture 7">
            <a:extLst>
              <a:ext uri="{FF2B5EF4-FFF2-40B4-BE49-F238E27FC236}">
                <a16:creationId xmlns:a16="http://schemas.microsoft.com/office/drawing/2014/main" id="{3FA9B261-339B-9079-5A72-BE393E135B28}"/>
              </a:ext>
            </a:extLst>
          </p:cNvPr>
          <p:cNvPicPr>
            <a:picLocks noChangeAspect="1"/>
          </p:cNvPicPr>
          <p:nvPr userDrawn="1"/>
        </p:nvPicPr>
        <p:blipFill>
          <a:blip r:embed="rId15" cstate="hqprint">
            <a:alphaModFix amt="85000"/>
            <a:extLst>
              <a:ext uri="{28A0092B-C50C-407E-A947-70E740481C1C}">
                <a14:useLocalDpi xmlns:a14="http://schemas.microsoft.com/office/drawing/2010/main"/>
              </a:ext>
            </a:extLst>
          </a:blip>
          <a:srcRect/>
          <a:stretch>
            <a:fillRect/>
          </a:stretch>
        </p:blipFill>
        <p:spPr>
          <a:xfrm>
            <a:off x="0" y="6356349"/>
            <a:ext cx="12192000" cy="501651"/>
          </a:xfrm>
          <a:custGeom>
            <a:avLst/>
            <a:gdLst>
              <a:gd name="connsiteX0" fmla="*/ 0 w 12192000"/>
              <a:gd name="connsiteY0" fmla="*/ 0 h 1923861"/>
              <a:gd name="connsiteX1" fmla="*/ 12192000 w 12192000"/>
              <a:gd name="connsiteY1" fmla="*/ 0 h 1923861"/>
              <a:gd name="connsiteX2" fmla="*/ 12192000 w 12192000"/>
              <a:gd name="connsiteY2" fmla="*/ 1923861 h 1923861"/>
              <a:gd name="connsiteX3" fmla="*/ 0 w 12192000"/>
              <a:gd name="connsiteY3" fmla="*/ 1923861 h 1923861"/>
            </a:gdLst>
            <a:ahLst/>
            <a:cxnLst>
              <a:cxn ang="0">
                <a:pos x="connsiteX0" y="connsiteY0"/>
              </a:cxn>
              <a:cxn ang="0">
                <a:pos x="connsiteX1" y="connsiteY1"/>
              </a:cxn>
              <a:cxn ang="0">
                <a:pos x="connsiteX2" y="connsiteY2"/>
              </a:cxn>
              <a:cxn ang="0">
                <a:pos x="connsiteX3" y="connsiteY3"/>
              </a:cxn>
            </a:cxnLst>
            <a:rect l="l" t="t" r="r" b="b"/>
            <a:pathLst>
              <a:path w="12192000" h="1923861">
                <a:moveTo>
                  <a:pt x="0" y="0"/>
                </a:moveTo>
                <a:lnTo>
                  <a:pt x="12192000" y="0"/>
                </a:lnTo>
                <a:lnTo>
                  <a:pt x="12192000" y="1923861"/>
                </a:lnTo>
                <a:lnTo>
                  <a:pt x="0" y="1923861"/>
                </a:lnTo>
                <a:close/>
              </a:path>
            </a:pathLst>
          </a:custGeom>
        </p:spPr>
      </p:pic>
    </p:spTree>
    <p:extLst>
      <p:ext uri="{BB962C8B-B14F-4D97-AF65-F5344CB8AC3E}">
        <p14:creationId xmlns:p14="http://schemas.microsoft.com/office/powerpoint/2010/main" val="3294645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3B77B938-B055-14CC-2917-48E45CAA0881}"/>
              </a:ext>
            </a:extLst>
          </p:cNvPr>
          <p:cNvSpPr/>
          <p:nvPr/>
        </p:nvSpPr>
        <p:spPr>
          <a:xfrm>
            <a:off x="-1436915" y="0"/>
            <a:ext cx="8622893" cy="5167646"/>
          </a:xfrm>
          <a:prstGeom prst="hexag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Rectangle 5">
            <a:extLst>
              <a:ext uri="{FF2B5EF4-FFF2-40B4-BE49-F238E27FC236}">
                <a16:creationId xmlns:a16="http://schemas.microsoft.com/office/drawing/2014/main" id="{FC546C3A-B680-5ADB-3722-5F5C8B8EB734}"/>
              </a:ext>
            </a:extLst>
          </p:cNvPr>
          <p:cNvSpPr>
            <a:spLocks noChangeArrowheads="1"/>
          </p:cNvSpPr>
          <p:nvPr/>
        </p:nvSpPr>
        <p:spPr bwMode="auto">
          <a:xfrm>
            <a:off x="-93943" y="4612426"/>
            <a:ext cx="6728272" cy="2285967"/>
          </a:xfrm>
          <a:prstGeom prst="rect">
            <a:avLst/>
          </a:prstGeom>
          <a:solidFill>
            <a:srgbClr val="2E74B5"/>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36AA476-D478-B9FE-1464-8C829C4B2DF1}"/>
              </a:ext>
            </a:extLst>
          </p:cNvPr>
          <p:cNvSpPr/>
          <p:nvPr/>
        </p:nvSpPr>
        <p:spPr>
          <a:xfrm>
            <a:off x="6458268" y="4612426"/>
            <a:ext cx="5733732" cy="22859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Hexagon 7">
            <a:extLst>
              <a:ext uri="{FF2B5EF4-FFF2-40B4-BE49-F238E27FC236}">
                <a16:creationId xmlns:a16="http://schemas.microsoft.com/office/drawing/2014/main" id="{ECBD5DED-76DD-F734-B434-20271CEF7FE2}"/>
              </a:ext>
            </a:extLst>
          </p:cNvPr>
          <p:cNvSpPr/>
          <p:nvPr/>
        </p:nvSpPr>
        <p:spPr>
          <a:xfrm>
            <a:off x="2975528" y="783274"/>
            <a:ext cx="6154337" cy="5291452"/>
          </a:xfrm>
          <a:prstGeom prst="hexagon">
            <a:avLst/>
          </a:prstGeom>
          <a:blipFill>
            <a:blip r:embed="rId3"/>
            <a:stretch>
              <a:fillRect/>
            </a:stretch>
          </a:blip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 name="Straight Connector 8">
            <a:extLst>
              <a:ext uri="{FF2B5EF4-FFF2-40B4-BE49-F238E27FC236}">
                <a16:creationId xmlns:a16="http://schemas.microsoft.com/office/drawing/2014/main" id="{A8B6016A-A495-BD51-6044-0D2F221A7781}"/>
              </a:ext>
            </a:extLst>
          </p:cNvPr>
          <p:cNvCxnSpPr/>
          <p:nvPr/>
        </p:nvCxnSpPr>
        <p:spPr>
          <a:xfrm>
            <a:off x="320040" y="-101600"/>
            <a:ext cx="0" cy="10772775"/>
          </a:xfrm>
          <a:prstGeom prst="line">
            <a:avLst/>
          </a:prstGeom>
          <a:ln w="190500">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1DAFAC69-197A-B174-C16B-37208199CDAA}"/>
              </a:ext>
            </a:extLst>
          </p:cNvPr>
          <p:cNvSpPr/>
          <p:nvPr/>
        </p:nvSpPr>
        <p:spPr>
          <a:xfrm rot="5400000">
            <a:off x="8505743" y="126692"/>
            <a:ext cx="550545" cy="629920"/>
          </a:xfrm>
          <a:prstGeom prs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Text Box 6">
            <a:extLst>
              <a:ext uri="{FF2B5EF4-FFF2-40B4-BE49-F238E27FC236}">
                <a16:creationId xmlns:a16="http://schemas.microsoft.com/office/drawing/2014/main" id="{8B804394-A624-1DCE-C37B-6D50ED68288F}"/>
              </a:ext>
            </a:extLst>
          </p:cNvPr>
          <p:cNvSpPr txBox="1">
            <a:spLocks noChangeArrowheads="1"/>
          </p:cNvSpPr>
          <p:nvPr/>
        </p:nvSpPr>
        <p:spPr bwMode="auto">
          <a:xfrm>
            <a:off x="8781014" y="1642661"/>
            <a:ext cx="3004337" cy="6071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F3863"/>
                </a:solidFill>
                <a:effectLst/>
                <a:latin typeface="Calibri" panose="020F0502020204030204" pitchFamily="34" charset="0"/>
                <a:ea typeface="Calibri" panose="020F0502020204030204" pitchFamily="34" charset="0"/>
                <a:cs typeface="Mangal" panose="02040503050203030202" pitchFamily="18" charset="0"/>
              </a:rPr>
              <a:t>POST GRADUATE PROGRAM IN DATA SCIENCE &amp; BUSINESS ANALYTICS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pSp>
        <p:nvGrpSpPr>
          <p:cNvPr id="43" name="Group 42">
            <a:extLst>
              <a:ext uri="{FF2B5EF4-FFF2-40B4-BE49-F238E27FC236}">
                <a16:creationId xmlns:a16="http://schemas.microsoft.com/office/drawing/2014/main" id="{7D55C2B7-62FD-6019-4747-062D619CF1E1}"/>
              </a:ext>
            </a:extLst>
          </p:cNvPr>
          <p:cNvGrpSpPr/>
          <p:nvPr/>
        </p:nvGrpSpPr>
        <p:grpSpPr>
          <a:xfrm>
            <a:off x="6973433" y="2550145"/>
            <a:ext cx="5218566" cy="1333500"/>
            <a:chOff x="8112126" y="2604974"/>
            <a:chExt cx="4079874" cy="1333500"/>
          </a:xfrm>
        </p:grpSpPr>
        <p:sp>
          <p:nvSpPr>
            <p:cNvPr id="13" name="Rectangle 12">
              <a:extLst>
                <a:ext uri="{FF2B5EF4-FFF2-40B4-BE49-F238E27FC236}">
                  <a16:creationId xmlns:a16="http://schemas.microsoft.com/office/drawing/2014/main" id="{F30385C8-4301-FB19-CBC4-6DDD10B9F769}"/>
                </a:ext>
              </a:extLst>
            </p:cNvPr>
            <p:cNvSpPr/>
            <p:nvPr/>
          </p:nvSpPr>
          <p:spPr>
            <a:xfrm>
              <a:off x="8638541" y="2604974"/>
              <a:ext cx="3448050" cy="133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Diamond 13">
              <a:extLst>
                <a:ext uri="{FF2B5EF4-FFF2-40B4-BE49-F238E27FC236}">
                  <a16:creationId xmlns:a16="http://schemas.microsoft.com/office/drawing/2014/main" id="{520AA2B8-F3CF-8EAF-CBC8-6492EAD5BE3C}"/>
                </a:ext>
              </a:extLst>
            </p:cNvPr>
            <p:cNvSpPr/>
            <p:nvPr/>
          </p:nvSpPr>
          <p:spPr>
            <a:xfrm>
              <a:off x="8112126" y="2612594"/>
              <a:ext cx="1040765" cy="132397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Text Box 4">
              <a:extLst>
                <a:ext uri="{FF2B5EF4-FFF2-40B4-BE49-F238E27FC236}">
                  <a16:creationId xmlns:a16="http://schemas.microsoft.com/office/drawing/2014/main" id="{8A9292E8-7917-A547-4CEA-9609AFB7299E}"/>
                </a:ext>
              </a:extLst>
            </p:cNvPr>
            <p:cNvSpPr txBox="1">
              <a:spLocks noChangeArrowheads="1"/>
            </p:cNvSpPr>
            <p:nvPr/>
          </p:nvSpPr>
          <p:spPr bwMode="auto">
            <a:xfrm>
              <a:off x="8447088" y="3028836"/>
              <a:ext cx="3744912" cy="525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900" b="1" dirty="0">
                  <a:latin typeface="Times New Roman" panose="02020603050405020304" pitchFamily="18" charset="0"/>
                  <a:cs typeface="Times New Roman" panose="02020603050405020304" pitchFamily="18" charset="0"/>
                </a:rPr>
                <a:t>CAPSTONE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16" name="Text Box 15">
            <a:extLst>
              <a:ext uri="{FF2B5EF4-FFF2-40B4-BE49-F238E27FC236}">
                <a16:creationId xmlns:a16="http://schemas.microsoft.com/office/drawing/2014/main" id="{090A50BA-AEAE-3620-CCD1-5645E5FE1B61}"/>
              </a:ext>
            </a:extLst>
          </p:cNvPr>
          <p:cNvSpPr txBox="1">
            <a:spLocks noChangeArrowheads="1"/>
          </p:cNvSpPr>
          <p:nvPr/>
        </p:nvSpPr>
        <p:spPr bwMode="auto">
          <a:xfrm>
            <a:off x="8781015" y="5461766"/>
            <a:ext cx="23653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CASE STUDIES 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44" name="Group 43">
            <a:extLst>
              <a:ext uri="{FF2B5EF4-FFF2-40B4-BE49-F238E27FC236}">
                <a16:creationId xmlns:a16="http://schemas.microsoft.com/office/drawing/2014/main" id="{B1E4E8BD-CF97-287A-8943-D234175E787A}"/>
              </a:ext>
            </a:extLst>
          </p:cNvPr>
          <p:cNvGrpSpPr/>
          <p:nvPr/>
        </p:nvGrpSpPr>
        <p:grpSpPr>
          <a:xfrm>
            <a:off x="7853190" y="6269515"/>
            <a:ext cx="451485" cy="430530"/>
            <a:chOff x="9482513" y="6602568"/>
            <a:chExt cx="451485" cy="430530"/>
          </a:xfrm>
        </p:grpSpPr>
        <p:sp>
          <p:nvSpPr>
            <p:cNvPr id="17" name="Oval 16">
              <a:extLst>
                <a:ext uri="{FF2B5EF4-FFF2-40B4-BE49-F238E27FC236}">
                  <a16:creationId xmlns:a16="http://schemas.microsoft.com/office/drawing/2014/main" id="{9F21F3D9-48A5-7332-3846-6EA905715CDC}"/>
                </a:ext>
              </a:extLst>
            </p:cNvPr>
            <p:cNvSpPr/>
            <p:nvPr/>
          </p:nvSpPr>
          <p:spPr>
            <a:xfrm>
              <a:off x="9482513" y="6602568"/>
              <a:ext cx="451485" cy="43053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18" name="Google Shape;11791;p67">
              <a:extLst>
                <a:ext uri="{FF2B5EF4-FFF2-40B4-BE49-F238E27FC236}">
                  <a16:creationId xmlns:a16="http://schemas.microsoft.com/office/drawing/2014/main" id="{DF77B26F-ADEA-0B9F-750E-E0E38987D618}"/>
                </a:ext>
              </a:extLst>
            </p:cNvPr>
            <p:cNvGrpSpPr/>
            <p:nvPr/>
          </p:nvGrpSpPr>
          <p:grpSpPr>
            <a:xfrm>
              <a:off x="9541517" y="6643208"/>
              <a:ext cx="350520" cy="349250"/>
              <a:chOff x="0" y="0"/>
              <a:chExt cx="372073" cy="355244"/>
            </a:xfrm>
            <a:solidFill>
              <a:schemeClr val="tx1"/>
            </a:solidFill>
          </p:grpSpPr>
          <p:sp>
            <p:nvSpPr>
              <p:cNvPr id="19" name="Google Shape;11792;p67">
                <a:extLst>
                  <a:ext uri="{FF2B5EF4-FFF2-40B4-BE49-F238E27FC236}">
                    <a16:creationId xmlns:a16="http://schemas.microsoft.com/office/drawing/2014/main" id="{D1AE42AC-5428-8464-1BE5-80B88973D2F3}"/>
                  </a:ext>
                </a:extLst>
              </p:cNvPr>
              <p:cNvSpPr/>
              <p:nvPr/>
            </p:nvSpPr>
            <p:spPr>
              <a:xfrm>
                <a:off x="0" y="64082"/>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a:noFill/>
              </a:ln>
            </p:spPr>
            <p:txBody>
              <a:bodyPr spcFirstLastPara="1" wrap="square" lIns="91425" tIns="91425" rIns="91425" bIns="91425" anchor="ctr" anchorCtr="0">
                <a:noAutofit/>
              </a:bodyPr>
              <a:lstStyle/>
              <a:p>
                <a:endParaRPr lang="en-IN"/>
              </a:p>
            </p:txBody>
          </p:sp>
          <p:sp>
            <p:nvSpPr>
              <p:cNvPr id="20" name="Google Shape;11793;p67">
                <a:extLst>
                  <a:ext uri="{FF2B5EF4-FFF2-40B4-BE49-F238E27FC236}">
                    <a16:creationId xmlns:a16="http://schemas.microsoft.com/office/drawing/2014/main" id="{4012224F-E3E9-7819-0899-56E53AA8ED0E}"/>
                  </a:ext>
                </a:extLst>
              </p:cNvPr>
              <p:cNvSpPr/>
              <p:nvPr/>
            </p:nvSpPr>
            <p:spPr>
              <a:xfrm>
                <a:off x="18513" y="91391"/>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a:noFill/>
              </a:ln>
            </p:spPr>
            <p:txBody>
              <a:bodyPr spcFirstLastPara="1" wrap="square" lIns="91425" tIns="91425" rIns="91425" bIns="91425" anchor="ctr" anchorCtr="0">
                <a:noAutofit/>
              </a:bodyPr>
              <a:lstStyle/>
              <a:p>
                <a:endParaRPr lang="en-IN"/>
              </a:p>
            </p:txBody>
          </p:sp>
          <p:sp>
            <p:nvSpPr>
              <p:cNvPr id="21" name="Google Shape;11794;p67">
                <a:extLst>
                  <a:ext uri="{FF2B5EF4-FFF2-40B4-BE49-F238E27FC236}">
                    <a16:creationId xmlns:a16="http://schemas.microsoft.com/office/drawing/2014/main" id="{8C3A24CF-1B6A-F738-5677-205DE3385CF2}"/>
                  </a:ext>
                </a:extLst>
              </p:cNvPr>
              <p:cNvSpPr/>
              <p:nvPr/>
            </p:nvSpPr>
            <p:spPr>
              <a:xfrm>
                <a:off x="97551" y="0"/>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a:noFill/>
              </a:ln>
            </p:spPr>
            <p:txBody>
              <a:bodyPr spcFirstLastPara="1" wrap="square" lIns="91425" tIns="91425" rIns="91425" bIns="91425" anchor="ctr" anchorCtr="0">
                <a:noAutofit/>
              </a:bodyPr>
              <a:lstStyle/>
              <a:p>
                <a:endParaRPr lang="en-IN"/>
              </a:p>
            </p:txBody>
          </p:sp>
          <p:sp>
            <p:nvSpPr>
              <p:cNvPr id="22" name="Google Shape;11795;p67">
                <a:extLst>
                  <a:ext uri="{FF2B5EF4-FFF2-40B4-BE49-F238E27FC236}">
                    <a16:creationId xmlns:a16="http://schemas.microsoft.com/office/drawing/2014/main" id="{07E1715A-F5DC-3D31-956F-659029252EEA}"/>
                  </a:ext>
                </a:extLst>
              </p:cNvPr>
              <p:cNvSpPr/>
              <p:nvPr/>
            </p:nvSpPr>
            <p:spPr>
              <a:xfrm>
                <a:off x="301323" y="108634"/>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a:noFill/>
              </a:ln>
            </p:spPr>
            <p:txBody>
              <a:bodyPr spcFirstLastPara="1" wrap="square" lIns="91425" tIns="91425" rIns="91425" bIns="91425" anchor="ctr" anchorCtr="0">
                <a:noAutofit/>
              </a:bodyPr>
              <a:lstStyle/>
              <a:p>
                <a:endParaRPr lang="en-IN"/>
              </a:p>
            </p:txBody>
          </p:sp>
          <p:sp>
            <p:nvSpPr>
              <p:cNvPr id="23" name="Google Shape;11796;p67">
                <a:extLst>
                  <a:ext uri="{FF2B5EF4-FFF2-40B4-BE49-F238E27FC236}">
                    <a16:creationId xmlns:a16="http://schemas.microsoft.com/office/drawing/2014/main" id="{C9635768-D281-A7D3-5F95-5815A72FCAB0}"/>
                  </a:ext>
                </a:extLst>
              </p:cNvPr>
              <p:cNvSpPr/>
              <p:nvPr/>
            </p:nvSpPr>
            <p:spPr>
              <a:xfrm>
                <a:off x="145565" y="27214"/>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a:noFill/>
              </a:ln>
            </p:spPr>
            <p:txBody>
              <a:bodyPr spcFirstLastPara="1" wrap="square" lIns="91425" tIns="91425" rIns="91425" bIns="91425" anchor="ctr" anchorCtr="0">
                <a:noAutofit/>
              </a:bodyPr>
              <a:lstStyle/>
              <a:p>
                <a:endParaRPr lang="en-IN"/>
              </a:p>
            </p:txBody>
          </p:sp>
          <p:sp>
            <p:nvSpPr>
              <p:cNvPr id="24" name="Google Shape;11797;p67">
                <a:extLst>
                  <a:ext uri="{FF2B5EF4-FFF2-40B4-BE49-F238E27FC236}">
                    <a16:creationId xmlns:a16="http://schemas.microsoft.com/office/drawing/2014/main" id="{D85AD35E-915C-0835-DDCC-F0BD5EC40BE6}"/>
                  </a:ext>
                </a:extLst>
              </p:cNvPr>
              <p:cNvSpPr/>
              <p:nvPr/>
            </p:nvSpPr>
            <p:spPr>
              <a:xfrm>
                <a:off x="110793" y="138547"/>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a:noFill/>
              </a:ln>
            </p:spPr>
            <p:txBody>
              <a:bodyPr spcFirstLastPara="1" wrap="square" lIns="91425" tIns="91425" rIns="91425" bIns="91425" anchor="ctr" anchorCtr="0">
                <a:noAutofit/>
              </a:bodyPr>
              <a:lstStyle/>
              <a:p>
                <a:endParaRPr lang="en-IN"/>
              </a:p>
            </p:txBody>
          </p:sp>
        </p:grpSp>
      </p:grpSp>
      <p:sp>
        <p:nvSpPr>
          <p:cNvPr id="26" name="Text Box 31">
            <a:extLst>
              <a:ext uri="{FF2B5EF4-FFF2-40B4-BE49-F238E27FC236}">
                <a16:creationId xmlns:a16="http://schemas.microsoft.com/office/drawing/2014/main" id="{30BA62DE-0B3F-ECB0-386F-27EF90C771E1}"/>
              </a:ext>
            </a:extLst>
          </p:cNvPr>
          <p:cNvSpPr txBox="1">
            <a:spLocks noChangeArrowheads="1"/>
          </p:cNvSpPr>
          <p:nvPr/>
        </p:nvSpPr>
        <p:spPr bwMode="auto">
          <a:xfrm>
            <a:off x="8248335" y="6114617"/>
            <a:ext cx="42605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b="1"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Customer Churn Prediction Analysis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 Box 30">
            <a:extLst>
              <a:ext uri="{FF2B5EF4-FFF2-40B4-BE49-F238E27FC236}">
                <a16:creationId xmlns:a16="http://schemas.microsoft.com/office/drawing/2014/main" id="{AE2541F5-43A8-CBC6-28AB-A9CBB2FDCAB4}"/>
              </a:ext>
            </a:extLst>
          </p:cNvPr>
          <p:cNvSpPr txBox="1">
            <a:spLocks noChangeArrowheads="1"/>
          </p:cNvSpPr>
          <p:nvPr/>
        </p:nvSpPr>
        <p:spPr bwMode="auto">
          <a:xfrm>
            <a:off x="501741" y="5058378"/>
            <a:ext cx="3301040"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Submitted By: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STEFFIN JOHN</a:t>
            </a:r>
          </a:p>
          <a:p>
            <a:pPr marL="285750" indent="-285750" eaLnBrk="0" fontAlgn="base" hangingPunct="0">
              <a:spcBef>
                <a:spcPct val="0"/>
              </a:spcBef>
              <a:spcAft>
                <a:spcPct val="0"/>
              </a:spcAft>
              <a:buFont typeface="Arial" panose="020B0604020202020204" pitchFamily="34" charset="0"/>
              <a:buChar char="•"/>
            </a:pPr>
            <a:r>
              <a:rPr lang="en-IN" sz="1600" b="1" dirty="0">
                <a:solidFill>
                  <a:srgbClr val="FFFFFF"/>
                </a:solidFill>
                <a:latin typeface="Times New Roman" panose="02020603050405020304" pitchFamily="18" charset="0"/>
                <a:cs typeface="Times New Roman" panose="02020603050405020304" pitchFamily="18" charset="0"/>
              </a:rPr>
              <a:t>VIJAYAPRABAKARAN 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000" b="1" dirty="0">
                <a:solidFill>
                  <a:srgbClr val="FFFFFF"/>
                </a:solidFill>
                <a:latin typeface="Times New Roman" panose="02020603050405020304" pitchFamily="18" charset="0"/>
                <a:cs typeface="Times New Roman" panose="02020603050405020304" pitchFamily="18" charset="0"/>
              </a:rPr>
              <a:t>Group -07</a:t>
            </a:r>
          </a:p>
        </p:txBody>
      </p:sp>
      <p:sp>
        <p:nvSpPr>
          <p:cNvPr id="40" name="Rectangle 36">
            <a:extLst>
              <a:ext uri="{FF2B5EF4-FFF2-40B4-BE49-F238E27FC236}">
                <a16:creationId xmlns:a16="http://schemas.microsoft.com/office/drawing/2014/main" id="{C5822AD2-5A4E-5223-C2FF-111FCF88D4B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2" name="Rectangle 45">
            <a:extLst>
              <a:ext uri="{FF2B5EF4-FFF2-40B4-BE49-F238E27FC236}">
                <a16:creationId xmlns:a16="http://schemas.microsoft.com/office/drawing/2014/main" id="{DB6DB0B6-5E9B-00EC-A334-4EDB9C3B6171}"/>
              </a:ext>
            </a:extLst>
          </p:cNvPr>
          <p:cNvSpPr>
            <a:spLocks noChangeArrowheads="1"/>
          </p:cNvSpPr>
          <p:nvPr/>
        </p:nvSpPr>
        <p:spPr bwMode="auto">
          <a:xfrm>
            <a:off x="2670629" y="914400"/>
            <a:ext cx="34253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46" name="Picture 45">
            <a:extLst>
              <a:ext uri="{FF2B5EF4-FFF2-40B4-BE49-F238E27FC236}">
                <a16:creationId xmlns:a16="http://schemas.microsoft.com/office/drawing/2014/main" id="{459158BA-6135-2038-C52E-1922CF2DA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5975" y="170196"/>
            <a:ext cx="2466975" cy="1333500"/>
          </a:xfrm>
          <a:prstGeom prst="rect">
            <a:avLst/>
          </a:prstGeom>
        </p:spPr>
      </p:pic>
    </p:spTree>
    <p:extLst>
      <p:ext uri="{BB962C8B-B14F-4D97-AF65-F5344CB8AC3E}">
        <p14:creationId xmlns:p14="http://schemas.microsoft.com/office/powerpoint/2010/main" val="5293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0F5BDC2-37CF-E474-C82F-D8AA9E96D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803" y="0"/>
            <a:ext cx="8946393" cy="637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2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F86EBA6-884D-A486-95A0-7539AD823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018" y="0"/>
            <a:ext cx="8888224" cy="633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21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51ACEB3F-26A6-52C7-1535-2D188CD90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136" y="0"/>
            <a:ext cx="8927727" cy="635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52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18F91-4417-6341-4168-106EDFF56F02}"/>
              </a:ext>
            </a:extLst>
          </p:cNvPr>
          <p:cNvSpPr txBox="1"/>
          <p:nvPr/>
        </p:nvSpPr>
        <p:spPr>
          <a:xfrm>
            <a:off x="1968586" y="2193712"/>
            <a:ext cx="8254828" cy="2985433"/>
          </a:xfrm>
          <a:prstGeom prst="rect">
            <a:avLst/>
          </a:prstGeom>
          <a:noFill/>
        </p:spPr>
        <p:txBody>
          <a:bodyPr wrap="square" rtlCol="0">
            <a:spAutoFit/>
          </a:bodyPr>
          <a:lstStyle/>
          <a:p>
            <a:pPr algn="ctr"/>
            <a:r>
              <a:rPr lang="en-US" sz="72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STATISTICAL ANALYSIS  </a:t>
            </a:r>
          </a:p>
          <a:p>
            <a:pPr algn="ctr"/>
            <a:r>
              <a:rPr lang="en-US" sz="4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(T-test, ANOVA, Chi-Square Test)</a:t>
            </a:r>
            <a:endParaRPr lang="en-US" sz="72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endParaRPr>
          </a:p>
        </p:txBody>
      </p:sp>
    </p:spTree>
    <p:extLst>
      <p:ext uri="{BB962C8B-B14F-4D97-AF65-F5344CB8AC3E}">
        <p14:creationId xmlns:p14="http://schemas.microsoft.com/office/powerpoint/2010/main" val="253944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023E664-D42B-1F43-ED85-D4402D85FB9C}"/>
              </a:ext>
            </a:extLst>
          </p:cNvPr>
          <p:cNvGraphicFramePr>
            <a:graphicFrameLocks noGrp="1"/>
          </p:cNvGraphicFramePr>
          <p:nvPr>
            <p:extLst>
              <p:ext uri="{D42A27DB-BD31-4B8C-83A1-F6EECF244321}">
                <p14:modId xmlns:p14="http://schemas.microsoft.com/office/powerpoint/2010/main" val="1330866188"/>
              </p:ext>
            </p:extLst>
          </p:nvPr>
        </p:nvGraphicFramePr>
        <p:xfrm>
          <a:off x="1631852" y="478302"/>
          <a:ext cx="9748911" cy="5862501"/>
        </p:xfrm>
        <a:graphic>
          <a:graphicData uri="http://schemas.openxmlformats.org/drawingml/2006/table">
            <a:tbl>
              <a:tblPr/>
              <a:tblGrid>
                <a:gridCol w="3125386">
                  <a:extLst>
                    <a:ext uri="{9D8B030D-6E8A-4147-A177-3AD203B41FA5}">
                      <a16:colId xmlns:a16="http://schemas.microsoft.com/office/drawing/2014/main" val="3594388108"/>
                    </a:ext>
                  </a:extLst>
                </a:gridCol>
                <a:gridCol w="6623525">
                  <a:extLst>
                    <a:ext uri="{9D8B030D-6E8A-4147-A177-3AD203B41FA5}">
                      <a16:colId xmlns:a16="http://schemas.microsoft.com/office/drawing/2014/main" val="2980156816"/>
                    </a:ext>
                  </a:extLst>
                </a:gridCol>
              </a:tblGrid>
              <a:tr h="235103">
                <a:tc>
                  <a:txBody>
                    <a:bodyPr/>
                    <a:lstStyle/>
                    <a:p>
                      <a:pPr algn="ctr" fontAlgn="ctr"/>
                      <a:r>
                        <a:rPr lang="en-IN" sz="1600" b="1" i="0" u="none" strike="noStrike">
                          <a:solidFill>
                            <a:srgbClr val="FFFFFF"/>
                          </a:solidFill>
                          <a:effectLst/>
                          <a:latin typeface="Times New Roman" panose="02020603050405020304" pitchFamily="18" charset="0"/>
                        </a:rPr>
                        <a:t>Variable</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600" b="1" i="0" u="none" strike="noStrike">
                          <a:solidFill>
                            <a:srgbClr val="FFFFFF"/>
                          </a:solidFill>
                          <a:effectLst/>
                          <a:latin typeface="Times New Roman" panose="02020603050405020304" pitchFamily="18" charset="0"/>
                        </a:rPr>
                        <a:t>Results of T-test, ANOVA and Chi-Square Test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extLst>
                  <a:ext uri="{0D108BD9-81ED-4DB2-BD59-A6C34878D82A}">
                    <a16:rowId xmlns:a16="http://schemas.microsoft.com/office/drawing/2014/main" val="160003280"/>
                  </a:ext>
                </a:extLst>
              </a:tr>
              <a:tr h="235103">
                <a:tc>
                  <a:txBody>
                    <a:bodyPr/>
                    <a:lstStyle/>
                    <a:p>
                      <a:pPr algn="ctr" fontAlgn="ctr"/>
                      <a:r>
                        <a:rPr lang="en-IN" sz="1600" b="0" i="0" u="none" strike="noStrike" dirty="0">
                          <a:solidFill>
                            <a:srgbClr val="000000"/>
                          </a:solidFill>
                          <a:effectLst/>
                          <a:latin typeface="Times New Roman" panose="02020603050405020304" pitchFamily="18" charset="0"/>
                        </a:rPr>
                        <a:t>Tenure</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tenure.</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779505"/>
                  </a:ext>
                </a:extLst>
              </a:tr>
              <a:tr h="235103">
                <a:tc>
                  <a:txBody>
                    <a:bodyPr/>
                    <a:lstStyle/>
                    <a:p>
                      <a:pPr algn="ctr" fontAlgn="ctr"/>
                      <a:r>
                        <a:rPr lang="en-IN" sz="1600" b="0" i="0" u="none" strike="noStrike">
                          <a:solidFill>
                            <a:srgbClr val="000000"/>
                          </a:solidFill>
                          <a:effectLst/>
                          <a:latin typeface="Times New Roman" panose="02020603050405020304" pitchFamily="18" charset="0"/>
                        </a:rPr>
                        <a:t>City_Tier</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city_tier.</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864381"/>
                  </a:ext>
                </a:extLst>
              </a:tr>
              <a:tr h="313471">
                <a:tc>
                  <a:txBody>
                    <a:bodyPr/>
                    <a:lstStyle/>
                    <a:p>
                      <a:pPr algn="ctr" fontAlgn="ctr"/>
                      <a:r>
                        <a:rPr lang="en-IN" sz="1600" b="0" i="0" u="none" strike="noStrike">
                          <a:solidFill>
                            <a:srgbClr val="000000"/>
                          </a:solidFill>
                          <a:effectLst/>
                          <a:latin typeface="Times New Roman" panose="02020603050405020304" pitchFamily="18" charset="0"/>
                        </a:rPr>
                        <a:t>CC_Contacted_L12m</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cc_contacted_ly.</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865115"/>
                  </a:ext>
                </a:extLst>
              </a:tr>
              <a:tr h="235103">
                <a:tc>
                  <a:txBody>
                    <a:bodyPr/>
                    <a:lstStyle/>
                    <a:p>
                      <a:pPr algn="ctr" fontAlgn="ctr"/>
                      <a:r>
                        <a:rPr lang="en-IN" sz="1600" b="0" i="0" u="none" strike="noStrike">
                          <a:solidFill>
                            <a:srgbClr val="000000"/>
                          </a:solidFill>
                          <a:effectLst/>
                          <a:latin typeface="Times New Roman" panose="02020603050405020304" pitchFamily="18" charset="0"/>
                        </a:rPr>
                        <a:t>Payment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payment.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1785240"/>
                  </a:ext>
                </a:extLst>
              </a:tr>
              <a:tr h="235103">
                <a:tc>
                  <a:txBody>
                    <a:bodyPr/>
                    <a:lstStyle/>
                    <a:p>
                      <a:pPr algn="ctr" fontAlgn="ctr"/>
                      <a:r>
                        <a:rPr lang="en-IN" sz="1600" b="0" i="0" u="none" strike="noStrike">
                          <a:solidFill>
                            <a:srgbClr val="000000"/>
                          </a:solidFill>
                          <a:effectLst/>
                          <a:latin typeface="Times New Roman" panose="02020603050405020304" pitchFamily="18" charset="0"/>
                        </a:rPr>
                        <a:t>Gender</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gender.</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6468153"/>
                  </a:ext>
                </a:extLst>
              </a:tr>
              <a:tr h="235103">
                <a:tc>
                  <a:txBody>
                    <a:bodyPr/>
                    <a:lstStyle/>
                    <a:p>
                      <a:pPr algn="ctr" fontAlgn="ctr"/>
                      <a:r>
                        <a:rPr lang="en-IN" sz="1600" b="0" i="0" u="none" strike="noStrike">
                          <a:solidFill>
                            <a:srgbClr val="000000"/>
                          </a:solidFill>
                          <a:effectLst/>
                          <a:latin typeface="Times New Roman" panose="02020603050405020304" pitchFamily="18" charset="0"/>
                        </a:rPr>
                        <a:t>Service_Score</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service_score.</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822871"/>
                  </a:ext>
                </a:extLst>
              </a:tr>
              <a:tr h="470205">
                <a:tc>
                  <a:txBody>
                    <a:bodyPr/>
                    <a:lstStyle/>
                    <a:p>
                      <a:pPr algn="ctr" fontAlgn="ctr"/>
                      <a:r>
                        <a:rPr lang="en-IN" sz="1600" b="0" i="0" u="none" strike="noStrike" dirty="0">
                          <a:solidFill>
                            <a:srgbClr val="000000"/>
                          </a:solidFill>
                          <a:effectLst/>
                          <a:latin typeface="Times New Roman" panose="02020603050405020304" pitchFamily="18" charset="0"/>
                        </a:rPr>
                        <a:t>Account_user_count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account_user_count.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5490914"/>
                  </a:ext>
                </a:extLst>
              </a:tr>
              <a:tr h="235103">
                <a:tc>
                  <a:txBody>
                    <a:bodyPr/>
                    <a:lstStyle/>
                    <a:p>
                      <a:pPr algn="ctr" fontAlgn="ctr"/>
                      <a:r>
                        <a:rPr lang="en-IN" sz="1600" b="0" i="0" u="none" strike="noStrike">
                          <a:solidFill>
                            <a:srgbClr val="000000"/>
                          </a:solidFill>
                          <a:effectLst/>
                          <a:latin typeface="Times New Roman" panose="02020603050405020304" pitchFamily="18" charset="0"/>
                        </a:rPr>
                        <a:t>account_segment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account_segment.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824400"/>
                  </a:ext>
                </a:extLst>
              </a:tr>
              <a:tr h="235103">
                <a:tc>
                  <a:txBody>
                    <a:bodyPr/>
                    <a:lstStyle/>
                    <a:p>
                      <a:pPr algn="ctr" fontAlgn="ctr"/>
                      <a:r>
                        <a:rPr lang="en-IN" sz="1600" b="0" i="0" u="none" strike="noStrike">
                          <a:solidFill>
                            <a:srgbClr val="000000"/>
                          </a:solidFill>
                          <a:effectLst/>
                          <a:latin typeface="Times New Roman" panose="02020603050405020304" pitchFamily="18" charset="0"/>
                        </a:rPr>
                        <a:t>CC_Agent_Score</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cc_agent_score.</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7184652"/>
                  </a:ext>
                </a:extLst>
              </a:tr>
              <a:tr h="235103">
                <a:tc>
                  <a:txBody>
                    <a:bodyPr/>
                    <a:lstStyle/>
                    <a:p>
                      <a:pPr algn="ctr" fontAlgn="ctr"/>
                      <a:r>
                        <a:rPr lang="en-IN" sz="1600" b="0" i="0" u="none" strike="noStrike">
                          <a:solidFill>
                            <a:srgbClr val="000000"/>
                          </a:solidFill>
                          <a:effectLst/>
                          <a:latin typeface="Times New Roman" panose="02020603050405020304" pitchFamily="18" charset="0"/>
                        </a:rPr>
                        <a:t>Marital_Status</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marital_status.</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820651"/>
                  </a:ext>
                </a:extLst>
              </a:tr>
              <a:tr h="348301">
                <a:tc>
                  <a:txBody>
                    <a:bodyPr/>
                    <a:lstStyle/>
                    <a:p>
                      <a:pPr algn="ctr" fontAlgn="ctr"/>
                      <a:r>
                        <a:rPr lang="en-IN" sz="1600" b="0" i="0" u="none" strike="noStrike">
                          <a:solidFill>
                            <a:srgbClr val="000000"/>
                          </a:solidFill>
                          <a:effectLst/>
                          <a:latin typeface="Times New Roman" panose="02020603050405020304" pitchFamily="18" charset="0"/>
                        </a:rPr>
                        <a:t>rev_per_month</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a:solidFill>
                            <a:srgbClr val="000000"/>
                          </a:solidFill>
                          <a:effectLst/>
                          <a:latin typeface="Times New Roman" panose="02020603050405020304" pitchFamily="18" charset="0"/>
                        </a:rPr>
                        <a:t>Their is no relationship between churn and rev_per_month</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55397755"/>
                  </a:ext>
                </a:extLst>
              </a:tr>
              <a:tr h="235103">
                <a:tc>
                  <a:txBody>
                    <a:bodyPr/>
                    <a:lstStyle/>
                    <a:p>
                      <a:pPr algn="ctr" fontAlgn="ctr"/>
                      <a:r>
                        <a:rPr lang="en-IN" sz="1600" b="0" i="0" u="none" strike="noStrike">
                          <a:solidFill>
                            <a:srgbClr val="000000"/>
                          </a:solidFill>
                          <a:effectLst/>
                          <a:latin typeface="Times New Roman" panose="02020603050405020304" pitchFamily="18" charset="0"/>
                        </a:rPr>
                        <a:t>Complain_l12m</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complain_ly.</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9396037"/>
                  </a:ext>
                </a:extLst>
              </a:tr>
              <a:tr h="235103">
                <a:tc>
                  <a:txBody>
                    <a:bodyPr/>
                    <a:lstStyle/>
                    <a:p>
                      <a:pPr algn="ctr" fontAlgn="ctr"/>
                      <a:r>
                        <a:rPr lang="en-IN" sz="1600" b="0" i="0" u="none" strike="noStrike">
                          <a:solidFill>
                            <a:srgbClr val="000000"/>
                          </a:solidFill>
                          <a:effectLst/>
                          <a:latin typeface="Times New Roman" panose="02020603050405020304" pitchFamily="18" charset="0"/>
                        </a:rPr>
                        <a:t>rev_growth_yoy</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a:solidFill>
                            <a:srgbClr val="000000"/>
                          </a:solidFill>
                          <a:effectLst/>
                          <a:latin typeface="Times New Roman" panose="02020603050405020304" pitchFamily="18" charset="0"/>
                        </a:rPr>
                        <a:t> Their is no relationship between churn and rev_growth_yoy</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36209400"/>
                  </a:ext>
                </a:extLst>
              </a:tr>
              <a:tr h="470205">
                <a:tc>
                  <a:txBody>
                    <a:bodyPr/>
                    <a:lstStyle/>
                    <a:p>
                      <a:pPr algn="ctr" fontAlgn="ctr"/>
                      <a:r>
                        <a:rPr lang="en-IN" sz="1600" b="0" i="0" u="none" strike="noStrike">
                          <a:solidFill>
                            <a:srgbClr val="000000"/>
                          </a:solidFill>
                          <a:effectLst/>
                          <a:latin typeface="Times New Roman" panose="02020603050405020304" pitchFamily="18" charset="0"/>
                        </a:rPr>
                        <a:t>coupon_used_l12m</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a:solidFill>
                            <a:srgbClr val="000000"/>
                          </a:solidFill>
                          <a:effectLst/>
                          <a:latin typeface="Times New Roman" panose="02020603050405020304" pitchFamily="18" charset="0"/>
                        </a:rPr>
                        <a:t>Their is no relationship between churn and coupon_used_for_payment.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21638342"/>
                  </a:ext>
                </a:extLst>
              </a:tr>
              <a:tr h="235103">
                <a:tc>
                  <a:txBody>
                    <a:bodyPr/>
                    <a:lstStyle/>
                    <a:p>
                      <a:pPr algn="ctr" fontAlgn="ctr"/>
                      <a:r>
                        <a:rPr lang="en-IN" sz="1600" b="0" i="0" u="none" strike="noStrike">
                          <a:solidFill>
                            <a:srgbClr val="000000"/>
                          </a:solidFill>
                          <a:effectLst/>
                          <a:latin typeface="Times New Roman" panose="02020603050405020304" pitchFamily="18" charset="0"/>
                        </a:rPr>
                        <a:t>Day_Since_CC_connect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 Their is a relationship between churn and day_since_cc_connect.</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270942"/>
                  </a:ext>
                </a:extLst>
              </a:tr>
              <a:tr h="235103">
                <a:tc>
                  <a:txBody>
                    <a:bodyPr/>
                    <a:lstStyle/>
                    <a:p>
                      <a:pPr algn="ctr" fontAlgn="ctr"/>
                      <a:r>
                        <a:rPr lang="en-IN" sz="1600" b="0" i="0" u="none" strike="noStrike">
                          <a:solidFill>
                            <a:srgbClr val="000000"/>
                          </a:solidFill>
                          <a:effectLst/>
                          <a:latin typeface="Times New Roman" panose="02020603050405020304" pitchFamily="18" charset="0"/>
                        </a:rPr>
                        <a:t>cashback_l12m</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cashback.</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310914"/>
                  </a:ext>
                </a:extLst>
              </a:tr>
              <a:tr h="235103">
                <a:tc>
                  <a:txBody>
                    <a:bodyPr/>
                    <a:lstStyle/>
                    <a:p>
                      <a:pPr algn="ctr" fontAlgn="ctr"/>
                      <a:r>
                        <a:rPr lang="en-IN" sz="1600" b="0" i="0" u="none" strike="noStrike">
                          <a:solidFill>
                            <a:srgbClr val="000000"/>
                          </a:solidFill>
                          <a:effectLst/>
                          <a:latin typeface="Times New Roman" panose="02020603050405020304" pitchFamily="18" charset="0"/>
                        </a:rPr>
                        <a:t>Login_device</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login_device.</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059005"/>
                  </a:ext>
                </a:extLst>
              </a:tr>
              <a:tr h="235103">
                <a:tc>
                  <a:txBody>
                    <a:bodyPr/>
                    <a:lstStyle/>
                    <a:p>
                      <a:pPr algn="ctr" fontAlgn="ctr"/>
                      <a:r>
                        <a:rPr lang="en-IN" sz="1600" b="0" i="0" u="none" strike="noStrike">
                          <a:solidFill>
                            <a:srgbClr val="000000"/>
                          </a:solidFill>
                          <a:effectLst/>
                          <a:latin typeface="Times New Roman" panose="02020603050405020304" pitchFamily="18" charset="0"/>
                        </a:rPr>
                        <a:t>Noise Index</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Times New Roman" panose="02020603050405020304" pitchFamily="18" charset="0"/>
                        </a:rPr>
                        <a:t>Their is a relationship between churn and noise_index.</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8487606"/>
                  </a:ext>
                </a:extLst>
              </a:tr>
              <a:tr h="235103">
                <a:tc>
                  <a:txBody>
                    <a:bodyPr/>
                    <a:lstStyle/>
                    <a:p>
                      <a:pPr algn="ctr" fontAlgn="ctr"/>
                      <a:r>
                        <a:rPr lang="en-IN" sz="1600" b="0" i="0" u="none" strike="noStrike">
                          <a:solidFill>
                            <a:srgbClr val="000000"/>
                          </a:solidFill>
                          <a:effectLst/>
                          <a:latin typeface="Times New Roman" panose="02020603050405020304" pitchFamily="18" charset="0"/>
                        </a:rPr>
                        <a:t>cashback_percen</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Times New Roman" panose="02020603050405020304" pitchFamily="18" charset="0"/>
                        </a:rPr>
                        <a:t>Their is a relationship between churn and cashback_percen.</a:t>
                      </a:r>
                    </a:p>
                  </a:txBody>
                  <a:tcPr marL="6767" marR="6767" marT="6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867701"/>
                  </a:ext>
                </a:extLst>
              </a:tr>
              <a:tr h="235103">
                <a:tc>
                  <a:txBody>
                    <a:bodyPr/>
                    <a:lstStyle/>
                    <a:p>
                      <a:pPr algn="ctr" fontAlgn="ctr"/>
                      <a:r>
                        <a:rPr lang="en-IN" sz="1600" b="0" i="0" u="none" strike="noStrike">
                          <a:solidFill>
                            <a:srgbClr val="000000"/>
                          </a:solidFill>
                          <a:effectLst/>
                          <a:latin typeface="Times New Roman" panose="02020603050405020304" pitchFamily="18" charset="0"/>
                        </a:rPr>
                        <a:t> Cashback_Benefits</a:t>
                      </a:r>
                    </a:p>
                  </a:txBody>
                  <a:tcPr marL="6767" marR="6767" marT="6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Times New Roman" panose="02020603050405020304" pitchFamily="18" charset="0"/>
                        </a:rPr>
                        <a:t>Their is a relationship between churn and </a:t>
                      </a:r>
                      <a:r>
                        <a:rPr lang="en-US" sz="1600" b="0" i="0" u="none" strike="noStrike" dirty="0" err="1">
                          <a:solidFill>
                            <a:srgbClr val="000000"/>
                          </a:solidFill>
                          <a:effectLst/>
                          <a:latin typeface="Times New Roman" panose="02020603050405020304" pitchFamily="18" charset="0"/>
                        </a:rPr>
                        <a:t>cashback_benefits</a:t>
                      </a:r>
                      <a:r>
                        <a:rPr lang="en-US" sz="1600" b="0" i="0" u="none" strike="noStrike" dirty="0">
                          <a:solidFill>
                            <a:srgbClr val="000000"/>
                          </a:solidFill>
                          <a:effectLst/>
                          <a:latin typeface="Times New Roman" panose="02020603050405020304" pitchFamily="18" charset="0"/>
                        </a:rPr>
                        <a:t>.</a:t>
                      </a:r>
                    </a:p>
                  </a:txBody>
                  <a:tcPr marL="6767" marR="6767" marT="6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2028816"/>
                  </a:ext>
                </a:extLst>
              </a:tr>
            </a:tbl>
          </a:graphicData>
        </a:graphic>
      </p:graphicFrame>
    </p:spTree>
    <p:extLst>
      <p:ext uri="{BB962C8B-B14F-4D97-AF65-F5344CB8AC3E}">
        <p14:creationId xmlns:p14="http://schemas.microsoft.com/office/powerpoint/2010/main" val="231637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307ED-8C17-CCB7-38DE-E235FE608BFC}"/>
              </a:ext>
            </a:extLst>
          </p:cNvPr>
          <p:cNvSpPr txBox="1"/>
          <p:nvPr/>
        </p:nvSpPr>
        <p:spPr>
          <a:xfrm>
            <a:off x="1968586" y="2193712"/>
            <a:ext cx="8254828" cy="1877437"/>
          </a:xfrm>
          <a:prstGeom prst="rect">
            <a:avLst/>
          </a:prstGeom>
          <a:noFill/>
        </p:spPr>
        <p:txBody>
          <a:bodyPr wrap="square" rtlCol="0">
            <a:spAutoFit/>
          </a:bodyPr>
          <a:lstStyle/>
          <a:p>
            <a:pPr algn="ctr"/>
            <a:r>
              <a:rPr lang="en-US" sz="72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CHURN ANALYSIS </a:t>
            </a:r>
            <a:r>
              <a:rPr lang="en-US" sz="4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(Impact of Churn)</a:t>
            </a:r>
            <a:endParaRPr lang="en-US" sz="72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endParaRPr>
          </a:p>
        </p:txBody>
      </p:sp>
    </p:spTree>
    <p:extLst>
      <p:ext uri="{BB962C8B-B14F-4D97-AF65-F5344CB8AC3E}">
        <p14:creationId xmlns:p14="http://schemas.microsoft.com/office/powerpoint/2010/main" val="3130772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E24D5BBC-42EB-EBB5-CD30-C8B3DC8FE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033463"/>
            <a:ext cx="11906250"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40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A45C491-0062-D8F8-406C-F9E22C8D5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5500"/>
            <a:ext cx="11906250" cy="4791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9AE2BD-2B3C-6692-A9CF-3D3EBB9C76D4}"/>
              </a:ext>
            </a:extLst>
          </p:cNvPr>
          <p:cNvSpPr txBox="1"/>
          <p:nvPr/>
        </p:nvSpPr>
        <p:spPr>
          <a:xfrm>
            <a:off x="140676" y="5416575"/>
            <a:ext cx="11906250" cy="400110"/>
          </a:xfrm>
          <a:prstGeom prst="rect">
            <a:avLst/>
          </a:prstGeom>
          <a:noFill/>
        </p:spPr>
        <p:txBody>
          <a:bodyPr wrap="square" rtlCol="0">
            <a:spAutoFit/>
          </a:bodyPr>
          <a:lstStyle/>
          <a:p>
            <a:pPr algn="l"/>
            <a:r>
              <a:rPr lang="en-US" sz="2000" b="1" dirty="0">
                <a:latin typeface="Times New Roman" panose="02020603050405020304" pitchFamily="18" charset="0"/>
                <a:cs typeface="Times New Roman" panose="02020603050405020304" pitchFamily="18" charset="0"/>
              </a:rPr>
              <a:t>Churn Rate:            </a:t>
            </a:r>
            <a:r>
              <a:rPr lang="de-DE" b="0" i="0" dirty="0">
                <a:solidFill>
                  <a:srgbClr val="000000"/>
                </a:solidFill>
                <a:effectLst/>
                <a:latin typeface="Times New Roman" panose="02020603050405020304" pitchFamily="18" charset="0"/>
                <a:cs typeface="Times New Roman" panose="02020603050405020304" pitchFamily="18" charset="0"/>
              </a:rPr>
              <a:t>Tier 1 = 15%                                      Tier 2 = 18%                                            Tier 3 = 22%</a:t>
            </a:r>
          </a:p>
        </p:txBody>
      </p:sp>
    </p:spTree>
    <p:extLst>
      <p:ext uri="{BB962C8B-B14F-4D97-AF65-F5344CB8AC3E}">
        <p14:creationId xmlns:p14="http://schemas.microsoft.com/office/powerpoint/2010/main" val="255011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08C513C4-98ED-9DE0-6F82-A6438E3C7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6688"/>
            <a:ext cx="11906250" cy="4791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6D2298-D1FA-B961-7F00-52B0158FDD1C}"/>
              </a:ext>
            </a:extLst>
          </p:cNvPr>
          <p:cNvSpPr txBox="1"/>
          <p:nvPr/>
        </p:nvSpPr>
        <p:spPr>
          <a:xfrm>
            <a:off x="142875" y="5247763"/>
            <a:ext cx="11906250" cy="1200329"/>
          </a:xfrm>
          <a:prstGeom prst="rect">
            <a:avLst/>
          </a:prstGeom>
          <a:noFill/>
        </p:spPr>
        <p:txBody>
          <a:bodyPr wrap="square" rtlCol="0">
            <a:sp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Churn Rate:</a:t>
            </a:r>
            <a:r>
              <a:rPr lang="en-US" dirty="0">
                <a:solidFill>
                  <a:srgbClr val="000000"/>
                </a:solidFill>
                <a:latin typeface="Times New Roman" panose="02020603050405020304" pitchFamily="18" charset="0"/>
                <a:cs typeface="Times New Roman" panose="02020603050405020304" pitchFamily="18" charset="0"/>
              </a:rPr>
              <a:t> </a:t>
            </a:r>
          </a:p>
          <a:p>
            <a:pPr algn="ctr"/>
            <a:endParaRPr lang="en-US" dirty="0">
              <a:solidFill>
                <a:srgbClr val="000000"/>
              </a:solidFill>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                        0-10 =  13%                 10-20 = 15%                 20-30 </a:t>
            </a: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 19%        30-40 - 22%              40-50 - 15%</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24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5513ADA8-6A9A-5F0B-0D80-358105DA8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470756"/>
            <a:ext cx="11906250" cy="4791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1E5AE93-BCF9-F458-211C-5F6ED6996F97}"/>
              </a:ext>
            </a:extLst>
          </p:cNvPr>
          <p:cNvSpPr txBox="1"/>
          <p:nvPr/>
        </p:nvSpPr>
        <p:spPr>
          <a:xfrm>
            <a:off x="140676" y="5416575"/>
            <a:ext cx="11906250" cy="400110"/>
          </a:xfrm>
          <a:prstGeom prst="rect">
            <a:avLst/>
          </a:prstGeom>
          <a:noFill/>
        </p:spPr>
        <p:txBody>
          <a:bodyPr wrap="square" rtlCol="0">
            <a:spAutoFit/>
          </a:bodyPr>
          <a:lstStyle/>
          <a:p>
            <a:pPr algn="l"/>
            <a:r>
              <a:rPr lang="en-US" sz="2000" b="1" dirty="0">
                <a:latin typeface="Times New Roman" panose="02020603050405020304" pitchFamily="18" charset="0"/>
                <a:cs typeface="Times New Roman" panose="02020603050405020304" pitchFamily="18" charset="0"/>
              </a:rPr>
              <a:t>Churn Rate:     </a:t>
            </a:r>
            <a:r>
              <a:rPr lang="en-IN" sz="2000" dirty="0">
                <a:solidFill>
                  <a:srgbClr val="000000"/>
                </a:solidFill>
                <a:latin typeface="Helvetica Neue"/>
                <a:cs typeface="Times New Roman" panose="02020603050405020304" pitchFamily="18" charset="0"/>
              </a:rPr>
              <a:t>L</a:t>
            </a:r>
            <a:r>
              <a:rPr lang="en-IN" b="0" i="0" dirty="0">
                <a:solidFill>
                  <a:srgbClr val="000000"/>
                </a:solidFill>
                <a:effectLst/>
                <a:latin typeface="Helvetica Neue"/>
              </a:rPr>
              <a:t>ow Noise = 5%                             </a:t>
            </a:r>
            <a:r>
              <a:rPr lang="en-IN" dirty="0">
                <a:solidFill>
                  <a:srgbClr val="000000"/>
                </a:solidFill>
                <a:latin typeface="Helvetica Neue"/>
              </a:rPr>
              <a:t>M</a:t>
            </a:r>
            <a:r>
              <a:rPr lang="en-IN" b="0" i="0" dirty="0">
                <a:solidFill>
                  <a:srgbClr val="000000"/>
                </a:solidFill>
                <a:effectLst/>
                <a:latin typeface="Helvetica Neue"/>
              </a:rPr>
              <a:t>edium Noise = 15%                        </a:t>
            </a:r>
            <a:r>
              <a:rPr lang="en-IN" dirty="0">
                <a:solidFill>
                  <a:srgbClr val="000000"/>
                </a:solidFill>
                <a:latin typeface="Helvetica Neue"/>
              </a:rPr>
              <a:t>H</a:t>
            </a:r>
            <a:r>
              <a:rPr lang="en-IN" b="0" i="0" dirty="0">
                <a:solidFill>
                  <a:srgbClr val="000000"/>
                </a:solidFill>
                <a:effectLst/>
                <a:latin typeface="Helvetica Neue"/>
              </a:rPr>
              <a:t>igh Noise</a:t>
            </a:r>
            <a:r>
              <a:rPr lang="en-IN" dirty="0">
                <a:solidFill>
                  <a:srgbClr val="000000"/>
                </a:solidFill>
                <a:latin typeface="Helvetica Neue"/>
              </a:rPr>
              <a:t> =</a:t>
            </a:r>
            <a:r>
              <a:rPr lang="en-IN" b="0" i="0" dirty="0">
                <a:solidFill>
                  <a:srgbClr val="000000"/>
                </a:solidFill>
                <a:effectLst/>
                <a:latin typeface="Helvetica Neue"/>
              </a:rPr>
              <a:t> 54%</a:t>
            </a:r>
            <a:endParaRPr lang="de-DE"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69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875C74-32CF-E384-93DF-865AC34F398E}"/>
              </a:ext>
            </a:extLst>
          </p:cNvPr>
          <p:cNvSpPr txBox="1"/>
          <p:nvPr/>
        </p:nvSpPr>
        <p:spPr>
          <a:xfrm>
            <a:off x="2633566" y="2311830"/>
            <a:ext cx="6924868" cy="1446550"/>
          </a:xfrm>
          <a:prstGeom prst="rect">
            <a:avLst/>
          </a:prstGeom>
          <a:noFill/>
        </p:spPr>
        <p:txBody>
          <a:bodyPr wrap="square" rtlCol="0">
            <a:spAutoFit/>
          </a:bodyPr>
          <a:lstStyle/>
          <a:p>
            <a:pPr algn="ctr"/>
            <a:r>
              <a:rPr lang="en-US" sz="88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CASE STUDY</a:t>
            </a:r>
          </a:p>
        </p:txBody>
      </p:sp>
    </p:spTree>
    <p:extLst>
      <p:ext uri="{BB962C8B-B14F-4D97-AF65-F5344CB8AC3E}">
        <p14:creationId xmlns:p14="http://schemas.microsoft.com/office/powerpoint/2010/main" val="152620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974FD584-4B6F-312E-5D4B-51C2E705D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7720"/>
            <a:ext cx="11906250" cy="4781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EE3D4D-D9CD-0789-E60B-AC8CA7C477BE}"/>
              </a:ext>
            </a:extLst>
          </p:cNvPr>
          <p:cNvSpPr txBox="1"/>
          <p:nvPr/>
        </p:nvSpPr>
        <p:spPr>
          <a:xfrm>
            <a:off x="1" y="5299270"/>
            <a:ext cx="11906250" cy="923330"/>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Churn Rate:</a:t>
            </a:r>
          </a:p>
          <a:p>
            <a:pPr algn="ct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            Debit Card: 15%                  Credit Card: 14%              COD: 25%                   E-wallet: 22%             UPI: 17%</a:t>
            </a:r>
          </a:p>
        </p:txBody>
      </p:sp>
    </p:spTree>
    <p:extLst>
      <p:ext uri="{BB962C8B-B14F-4D97-AF65-F5344CB8AC3E}">
        <p14:creationId xmlns:p14="http://schemas.microsoft.com/office/powerpoint/2010/main" val="282061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F0620BC9-E8D8-EEC5-4704-49F24EAA4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8059"/>
            <a:ext cx="11906250" cy="4781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BFCEB5-185D-969E-286A-EFF20D227011}"/>
              </a:ext>
            </a:extLst>
          </p:cNvPr>
          <p:cNvSpPr txBox="1"/>
          <p:nvPr/>
        </p:nvSpPr>
        <p:spPr>
          <a:xfrm>
            <a:off x="708074" y="5486400"/>
            <a:ext cx="10775852" cy="646331"/>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cs typeface="Times New Roman" panose="02020603050405020304" pitchFamily="18" charset="0"/>
              </a:rPr>
              <a:t>Churn Rate :        </a:t>
            </a:r>
            <a:r>
              <a:rPr lang="en-IN" b="0" i="0" dirty="0">
                <a:solidFill>
                  <a:srgbClr val="000000"/>
                </a:solidFill>
                <a:effectLst/>
                <a:latin typeface="Times New Roman" panose="02020603050405020304" pitchFamily="18" charset="0"/>
                <a:cs typeface="Times New Roman" panose="02020603050405020304" pitchFamily="18" charset="0"/>
              </a:rPr>
              <a:t> Female = 15%                                                                              Male = 17%</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195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93C9A339-9659-498D-F138-2776F94D1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5" y="517721"/>
            <a:ext cx="11906250" cy="4781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72C6DD8-5666-78EC-37AE-DDE2C1488332}"/>
              </a:ext>
            </a:extLst>
          </p:cNvPr>
          <p:cNvSpPr txBox="1"/>
          <p:nvPr/>
        </p:nvSpPr>
        <p:spPr>
          <a:xfrm>
            <a:off x="32825" y="5163836"/>
            <a:ext cx="11906250" cy="1200329"/>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Churn Rate:</a:t>
            </a:r>
          </a:p>
          <a:p>
            <a:pPr algn="ctr"/>
            <a:endParaRPr lang="en-US" sz="1800" b="1" dirty="0">
              <a:latin typeface="Times New Roman" panose="02020603050405020304" pitchFamily="18" charset="0"/>
              <a:cs typeface="Times New Roman" panose="02020603050405020304" pitchFamily="18" charset="0"/>
            </a:endParaRPr>
          </a:p>
          <a:p>
            <a:pPr algn="l"/>
            <a:r>
              <a:rPr lang="en-IN" b="0" i="0" dirty="0">
                <a:solidFill>
                  <a:srgbClr val="000000"/>
                </a:solidFill>
                <a:effectLst/>
                <a:latin typeface="Times New Roman" panose="02020603050405020304" pitchFamily="18" charset="0"/>
                <a:cs typeface="Times New Roman" panose="02020603050405020304" pitchFamily="18" charset="0"/>
              </a:rPr>
              <a:t>                     SS 1 = 0%                   SS 2 = 16%                    SS 3 = 17%                            SS 4 = 16%             SS 5 = 0%</a:t>
            </a:r>
          </a:p>
          <a:p>
            <a:pPr algn="ct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20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19E73EDF-6148-6F52-4E08-DA9BB9FA7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 y="864651"/>
            <a:ext cx="11782425"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0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01648B62-B3C1-99ED-AEA6-A7F098938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583297"/>
            <a:ext cx="11906250" cy="4791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F4AACF7-2B52-4834-7D3A-7CC7F9CC0784}"/>
              </a:ext>
            </a:extLst>
          </p:cNvPr>
          <p:cNvSpPr txBox="1"/>
          <p:nvPr/>
        </p:nvSpPr>
        <p:spPr>
          <a:xfrm>
            <a:off x="32825" y="5163836"/>
            <a:ext cx="11906250" cy="1200329"/>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Churn Rate:</a:t>
            </a:r>
          </a:p>
          <a:p>
            <a:pPr algn="ctr"/>
            <a:endParaRPr lang="en-US" sz="1800" b="1" dirty="0">
              <a:latin typeface="Times New Roman" panose="02020603050405020304" pitchFamily="18" charset="0"/>
              <a:cs typeface="Times New Roman" panose="02020603050405020304" pitchFamily="18" charset="0"/>
            </a:endParaRPr>
          </a:p>
          <a:p>
            <a:pPr algn="l"/>
            <a:r>
              <a:rPr lang="en-IN" b="0" i="0" dirty="0">
                <a:solidFill>
                  <a:srgbClr val="000000"/>
                </a:solidFill>
                <a:effectLst/>
                <a:latin typeface="Helvetica Neue"/>
              </a:rPr>
              <a:t>            AUC 1 = 9%         AUC 2 = 9%             AUC 3 = 15%        AUC  4 = 16%    AUC  5 = 22%    AUC   6  = 34%</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80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7E4C110-55B3-5457-C0D1-CA30CB827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3974"/>
            <a:ext cx="11906250" cy="4791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D6B070-EF97-9008-F131-15D3FBCC2854}"/>
              </a:ext>
            </a:extLst>
          </p:cNvPr>
          <p:cNvSpPr txBox="1"/>
          <p:nvPr/>
        </p:nvSpPr>
        <p:spPr>
          <a:xfrm>
            <a:off x="142875" y="5515049"/>
            <a:ext cx="11906250" cy="677108"/>
          </a:xfrm>
          <a:prstGeom prst="rect">
            <a:avLst/>
          </a:prstGeom>
          <a:noFill/>
        </p:spPr>
        <p:txBody>
          <a:bodyPr wrap="square" rtlCol="0">
            <a:spAutoFit/>
          </a:bodyPr>
          <a:lstStyle/>
          <a:p>
            <a:pPr algn="l"/>
            <a:r>
              <a:rPr lang="en-US" sz="2000" b="1" dirty="0">
                <a:latin typeface="Times New Roman" panose="02020603050405020304" pitchFamily="18" charset="0"/>
                <a:cs typeface="Times New Roman" panose="02020603050405020304" pitchFamily="18" charset="0"/>
              </a:rPr>
              <a:t>Churn Rate:   </a:t>
            </a:r>
            <a:r>
              <a:rPr lang="en-IN" sz="2000" b="0" i="0" dirty="0">
                <a:solidFill>
                  <a:srgbClr val="000000"/>
                </a:solidFill>
                <a:effectLst/>
                <a:latin typeface="Times New Roman" panose="02020603050405020304" pitchFamily="18" charset="0"/>
                <a:cs typeface="Times New Roman" panose="02020603050405020304" pitchFamily="18" charset="0"/>
              </a:rPr>
              <a:t>Regular = 25%                              Super = 9%                                            HNI = 16%</a:t>
            </a:r>
          </a:p>
          <a:p>
            <a:pPr algn="l"/>
            <a:endParaRPr lang="de-DE"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060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D0740934-C735-B83E-AD2B-59E52FA43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498890"/>
            <a:ext cx="11906250" cy="4791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880129-FB04-EBB0-E97D-44AA3D2771F8}"/>
              </a:ext>
            </a:extLst>
          </p:cNvPr>
          <p:cNvSpPr txBox="1"/>
          <p:nvPr/>
        </p:nvSpPr>
        <p:spPr>
          <a:xfrm>
            <a:off x="32825" y="5163836"/>
            <a:ext cx="11906250" cy="923330"/>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Churn Rate:</a:t>
            </a:r>
          </a:p>
          <a:p>
            <a:pPr algn="ctr"/>
            <a:endParaRPr lang="en-US" sz="1800" b="1" dirty="0">
              <a:latin typeface="Times New Roman" panose="02020603050405020304" pitchFamily="18" charset="0"/>
              <a:cs typeface="Times New Roman" panose="02020603050405020304" pitchFamily="18" charset="0"/>
            </a:endParaRPr>
          </a:p>
          <a:p>
            <a:pPr algn="l"/>
            <a:r>
              <a:rPr lang="pt-BR" b="0" i="0" dirty="0">
                <a:solidFill>
                  <a:srgbClr val="000000"/>
                </a:solidFill>
                <a:effectLst/>
                <a:latin typeface="Helvetica Neue"/>
              </a:rPr>
              <a:t>               CAS 1 = 11%                CAS 2 = 13%              CAS 3 = 17%             CAS 4 = 17%                CAS 5 = 24%</a:t>
            </a:r>
          </a:p>
        </p:txBody>
      </p:sp>
    </p:spTree>
    <p:extLst>
      <p:ext uri="{BB962C8B-B14F-4D97-AF65-F5344CB8AC3E}">
        <p14:creationId xmlns:p14="http://schemas.microsoft.com/office/powerpoint/2010/main" val="1692146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33323358-6DC0-7159-B128-8694BB97A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1645"/>
            <a:ext cx="12192000" cy="556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701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a:extLst>
              <a:ext uri="{FF2B5EF4-FFF2-40B4-BE49-F238E27FC236}">
                <a16:creationId xmlns:a16="http://schemas.microsoft.com/office/drawing/2014/main" id="{13F29CD8-54FF-B48B-1566-F7E97882D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428552"/>
            <a:ext cx="11906250" cy="4791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C8BB80-7499-5E79-20BE-32462553BA32}"/>
              </a:ext>
            </a:extLst>
          </p:cNvPr>
          <p:cNvSpPr txBox="1"/>
          <p:nvPr/>
        </p:nvSpPr>
        <p:spPr>
          <a:xfrm>
            <a:off x="32825" y="5163836"/>
            <a:ext cx="11906250" cy="923330"/>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Churn Rate:</a:t>
            </a:r>
          </a:p>
          <a:p>
            <a:pPr algn="ctr"/>
            <a:endParaRPr lang="en-US" sz="1800" b="1" dirty="0">
              <a:latin typeface="Times New Roman" panose="02020603050405020304" pitchFamily="18" charset="0"/>
              <a:cs typeface="Times New Roman" panose="02020603050405020304" pitchFamily="18" charset="0"/>
            </a:endParaRPr>
          </a:p>
          <a:p>
            <a:pPr algn="l"/>
            <a:r>
              <a:rPr lang="en-IN" b="0" i="0" dirty="0">
                <a:solidFill>
                  <a:srgbClr val="000000"/>
                </a:solidFill>
                <a:effectLst/>
                <a:latin typeface="Helvetica Neue"/>
              </a:rPr>
              <a:t>                   0-4 = 17%                             4-8 = 16%                               8-12 = 18%                            12-16 = 6%</a:t>
            </a:r>
          </a:p>
        </p:txBody>
      </p:sp>
    </p:spTree>
    <p:extLst>
      <p:ext uri="{BB962C8B-B14F-4D97-AF65-F5344CB8AC3E}">
        <p14:creationId xmlns:p14="http://schemas.microsoft.com/office/powerpoint/2010/main" val="3585263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F92956C4-FF42-C51A-89E9-658F2DA46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4525"/>
            <a:ext cx="12192000" cy="556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02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4829B6-F8DC-327A-C6FA-380ED6D5326D}"/>
              </a:ext>
            </a:extLst>
          </p:cNvPr>
          <p:cNvSpPr txBox="1"/>
          <p:nvPr/>
        </p:nvSpPr>
        <p:spPr>
          <a:xfrm>
            <a:off x="1101969" y="1041009"/>
            <a:ext cx="9988061" cy="4001095"/>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An E Commerce company or DTH (you can choose either of these two domains) provider is facing a lot of competition in the current market and it has become a challenge to retain the existing customers in the current situation. Hence, the company wants to develop a model through which they can do churn prediction of the accounts and provide segmented offers to the potential churners. In this company, account churn is a major thing because 1 account can have multiple customers. hence by losing one account the company might be losing more than one customer.</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rPr>
              <a:t>You have been assigned to develop a churn prediction model for this company and provide business recommendations on the campaign.</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rPr>
              <a:t>Your campaign suggestion should be unique and be very clear on the campaign offer because your recommendation will go through the revenue assurance team. If they find that you are giving a lot of free (or subsidized) stuff thereby making a loss to the company; they are not going to approve your recommendation. Hence be very careful while providing campaign recommendation.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0195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8FFD3CBD-F8B0-5739-AA0C-989934839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9781"/>
            <a:ext cx="12192000" cy="49544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9114A8F-42BB-24FE-CD56-40CFAFC50CF1}"/>
              </a:ext>
            </a:extLst>
          </p:cNvPr>
          <p:cNvSpPr txBox="1"/>
          <p:nvPr/>
        </p:nvSpPr>
        <p:spPr>
          <a:xfrm>
            <a:off x="142875" y="5444197"/>
            <a:ext cx="11906250" cy="923330"/>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Churn Rate:</a:t>
            </a:r>
          </a:p>
          <a:p>
            <a:pPr algn="ctr"/>
            <a:endParaRPr lang="en-US" sz="1800" b="1" dirty="0">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              Medium Discount = 23%                                 Low Discount = 15%                              High Discount = 25%</a:t>
            </a:r>
          </a:p>
        </p:txBody>
      </p:sp>
    </p:spTree>
    <p:extLst>
      <p:ext uri="{BB962C8B-B14F-4D97-AF65-F5344CB8AC3E}">
        <p14:creationId xmlns:p14="http://schemas.microsoft.com/office/powerpoint/2010/main" val="3594748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8658083F-1D21-1EE7-FDC1-64FE2D2EC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7916"/>
            <a:ext cx="12192000" cy="46449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E72453-D022-C5E0-0A69-5051CE184704}"/>
              </a:ext>
            </a:extLst>
          </p:cNvPr>
          <p:cNvSpPr txBox="1"/>
          <p:nvPr/>
        </p:nvSpPr>
        <p:spPr>
          <a:xfrm>
            <a:off x="142875" y="5162843"/>
            <a:ext cx="11906250" cy="923330"/>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Churn Rate:</a:t>
            </a:r>
          </a:p>
          <a:p>
            <a:pPr algn="l"/>
            <a:endParaRPr lang="en-US" b="1" dirty="0">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Helvetica Neue"/>
              </a:rPr>
              <a:t>               Low Benefit = 12%                               Medium Benefit = 53%                               High Benefit = 75%</a:t>
            </a:r>
          </a:p>
        </p:txBody>
      </p:sp>
    </p:spTree>
    <p:extLst>
      <p:ext uri="{BB962C8B-B14F-4D97-AF65-F5344CB8AC3E}">
        <p14:creationId xmlns:p14="http://schemas.microsoft.com/office/powerpoint/2010/main" val="217069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BC25EE-796E-78C7-B8EC-B202DDEAFB00}"/>
              </a:ext>
            </a:extLst>
          </p:cNvPr>
          <p:cNvSpPr txBox="1"/>
          <p:nvPr/>
        </p:nvSpPr>
        <p:spPr>
          <a:xfrm>
            <a:off x="1968586" y="2629810"/>
            <a:ext cx="8254828" cy="1200329"/>
          </a:xfrm>
          <a:prstGeom prst="rect">
            <a:avLst/>
          </a:prstGeom>
          <a:noFill/>
        </p:spPr>
        <p:txBody>
          <a:bodyPr wrap="square" rtlCol="0">
            <a:spAutoFit/>
          </a:bodyPr>
          <a:lstStyle/>
          <a:p>
            <a:pPr algn="ctr"/>
            <a:r>
              <a:rPr lang="en-US" sz="72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Model Building</a:t>
            </a:r>
          </a:p>
        </p:txBody>
      </p:sp>
    </p:spTree>
    <p:extLst>
      <p:ext uri="{BB962C8B-B14F-4D97-AF65-F5344CB8AC3E}">
        <p14:creationId xmlns:p14="http://schemas.microsoft.com/office/powerpoint/2010/main" val="11330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79C68-C876-908D-5552-5432B3235750}"/>
              </a:ext>
            </a:extLst>
          </p:cNvPr>
          <p:cNvSpPr txBox="1"/>
          <p:nvPr/>
        </p:nvSpPr>
        <p:spPr>
          <a:xfrm>
            <a:off x="3507428" y="532395"/>
            <a:ext cx="2949643" cy="646331"/>
          </a:xfrm>
          <a:prstGeom prst="rect">
            <a:avLst/>
          </a:prstGeom>
          <a:noFill/>
        </p:spPr>
        <p:txBody>
          <a:bodyPr wrap="square" rtlCol="0">
            <a:spAutoFit/>
          </a:bodyPr>
          <a:lstStyle/>
          <a:p>
            <a:pPr algn="ctr"/>
            <a:r>
              <a:rPr lang="en-US" sz="36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BASE MODEL</a:t>
            </a:r>
          </a:p>
        </p:txBody>
      </p:sp>
      <p:sp>
        <p:nvSpPr>
          <p:cNvPr id="3" name="TextBox 2">
            <a:extLst>
              <a:ext uri="{FF2B5EF4-FFF2-40B4-BE49-F238E27FC236}">
                <a16:creationId xmlns:a16="http://schemas.microsoft.com/office/drawing/2014/main" id="{1AD8EEE8-366C-279A-D224-F7D387D4B657}"/>
              </a:ext>
            </a:extLst>
          </p:cNvPr>
          <p:cNvSpPr txBox="1"/>
          <p:nvPr/>
        </p:nvSpPr>
        <p:spPr>
          <a:xfrm>
            <a:off x="3762988" y="1178726"/>
            <a:ext cx="466601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Logistic regression</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D0CD7F-4D8A-0371-DA93-B0F636C4FFF5}"/>
              </a:ext>
            </a:extLst>
          </p:cNvPr>
          <p:cNvSpPr txBox="1"/>
          <p:nvPr/>
        </p:nvSpPr>
        <p:spPr>
          <a:xfrm>
            <a:off x="3507428" y="1825057"/>
            <a:ext cx="5177135" cy="646331"/>
          </a:xfrm>
          <a:prstGeom prst="rect">
            <a:avLst/>
          </a:prstGeom>
          <a:noFill/>
        </p:spPr>
        <p:txBody>
          <a:bodyPr wrap="square" rtlCol="0">
            <a:spAutoFit/>
          </a:bodyPr>
          <a:lstStyle/>
          <a:p>
            <a:pPr algn="ctr"/>
            <a:r>
              <a:rPr lang="en-US" sz="36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COMPARISION MODELS</a:t>
            </a:r>
          </a:p>
        </p:txBody>
      </p:sp>
      <p:sp>
        <p:nvSpPr>
          <p:cNvPr id="5" name="TextBox 4">
            <a:extLst>
              <a:ext uri="{FF2B5EF4-FFF2-40B4-BE49-F238E27FC236}">
                <a16:creationId xmlns:a16="http://schemas.microsoft.com/office/drawing/2014/main" id="{60ED3FB0-F055-E9D5-0B92-5F6DBE389943}"/>
              </a:ext>
            </a:extLst>
          </p:cNvPr>
          <p:cNvSpPr txBox="1"/>
          <p:nvPr/>
        </p:nvSpPr>
        <p:spPr>
          <a:xfrm>
            <a:off x="3762987" y="2471388"/>
            <a:ext cx="4666011"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t>Logistic Regression</a:t>
            </a:r>
          </a:p>
          <a:p>
            <a:pPr marL="285750" indent="-285750">
              <a:buFont typeface="Arial" panose="020B0604020202020204" pitchFamily="34" charset="0"/>
              <a:buChar char="•"/>
            </a:pPr>
            <a:r>
              <a:rPr lang="en-IN" sz="2400" dirty="0"/>
              <a:t>KNN</a:t>
            </a:r>
          </a:p>
          <a:p>
            <a:pPr marL="285750" indent="-285750">
              <a:buFont typeface="Arial" panose="020B0604020202020204" pitchFamily="34" charset="0"/>
              <a:buChar char="•"/>
            </a:pPr>
            <a:r>
              <a:rPr lang="en-IN" sz="2400" dirty="0"/>
              <a:t>Bagging</a:t>
            </a:r>
          </a:p>
          <a:p>
            <a:pPr marL="285750" indent="-285750">
              <a:buFont typeface="Arial" panose="020B0604020202020204" pitchFamily="34" charset="0"/>
              <a:buChar char="•"/>
            </a:pPr>
            <a:r>
              <a:rPr lang="en-IN" sz="2400" dirty="0" err="1"/>
              <a:t>XGBoost</a:t>
            </a:r>
            <a:endParaRPr lang="en-IN" sz="2400" dirty="0"/>
          </a:p>
          <a:p>
            <a:pPr marL="285750" indent="-285750">
              <a:buFont typeface="Arial" panose="020B0604020202020204" pitchFamily="34" charset="0"/>
              <a:buChar char="•"/>
            </a:pPr>
            <a:r>
              <a:rPr lang="en-IN" sz="2400" dirty="0"/>
              <a:t>Support Vector Machine</a:t>
            </a:r>
          </a:p>
          <a:p>
            <a:pPr marL="285750" indent="-285750">
              <a:buFont typeface="Arial" panose="020B0604020202020204" pitchFamily="34" charset="0"/>
              <a:buChar char="•"/>
            </a:pPr>
            <a:r>
              <a:rPr lang="en-IN" sz="2400" dirty="0"/>
              <a:t>Naïve Bayes</a:t>
            </a:r>
          </a:p>
          <a:p>
            <a:pPr marL="285750" indent="-285750">
              <a:buFont typeface="Arial" panose="020B0604020202020204" pitchFamily="34" charset="0"/>
              <a:buChar char="•"/>
            </a:pPr>
            <a:r>
              <a:rPr lang="en-IN" sz="2400" dirty="0"/>
              <a:t>Decision Tree</a:t>
            </a:r>
          </a:p>
          <a:p>
            <a:pPr marL="285750" indent="-285750">
              <a:buFont typeface="Arial" panose="020B0604020202020204" pitchFamily="34" charset="0"/>
              <a:buChar char="•"/>
            </a:pPr>
            <a:r>
              <a:rPr lang="en-IN" sz="2400" dirty="0"/>
              <a:t>Extra Trees Classifier</a:t>
            </a:r>
          </a:p>
          <a:p>
            <a:pPr marL="285750" indent="-285750">
              <a:buFont typeface="Arial" panose="020B0604020202020204" pitchFamily="34" charset="0"/>
              <a:buChar char="•"/>
            </a:pPr>
            <a:r>
              <a:rPr lang="en-IN" sz="2400" dirty="0"/>
              <a:t>Linear Discriminant Analysis</a:t>
            </a:r>
          </a:p>
        </p:txBody>
      </p:sp>
    </p:spTree>
    <p:extLst>
      <p:ext uri="{BB962C8B-B14F-4D97-AF65-F5344CB8AC3E}">
        <p14:creationId xmlns:p14="http://schemas.microsoft.com/office/powerpoint/2010/main" val="1121908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26D0F9-8729-010D-1FB3-81800F896451}"/>
              </a:ext>
            </a:extLst>
          </p:cNvPr>
          <p:cNvSpPr txBox="1"/>
          <p:nvPr/>
        </p:nvSpPr>
        <p:spPr>
          <a:xfrm>
            <a:off x="1968586" y="2629810"/>
            <a:ext cx="8254828" cy="1877437"/>
          </a:xfrm>
          <a:prstGeom prst="rect">
            <a:avLst/>
          </a:prstGeom>
          <a:noFill/>
        </p:spPr>
        <p:txBody>
          <a:bodyPr wrap="square" rtlCol="0">
            <a:spAutoFit/>
          </a:bodyPr>
          <a:lstStyle/>
          <a:p>
            <a:pPr algn="ctr"/>
            <a:r>
              <a:rPr lang="en-US" sz="72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Model Building</a:t>
            </a:r>
          </a:p>
          <a:p>
            <a:pPr algn="ctr"/>
            <a:r>
              <a:rPr lang="en-US" sz="4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(BASE MODEL)</a:t>
            </a:r>
          </a:p>
        </p:txBody>
      </p:sp>
    </p:spTree>
    <p:extLst>
      <p:ext uri="{BB962C8B-B14F-4D97-AF65-F5344CB8AC3E}">
        <p14:creationId xmlns:p14="http://schemas.microsoft.com/office/powerpoint/2010/main" val="499540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0A7CFEA-A3E7-30D4-8B3B-7DDBBCF3E423}"/>
              </a:ext>
            </a:extLst>
          </p:cNvPr>
          <p:cNvPicPr>
            <a:picLocks noChangeAspect="1"/>
          </p:cNvPicPr>
          <p:nvPr/>
        </p:nvPicPr>
        <p:blipFill>
          <a:blip r:embed="rId2"/>
          <a:stretch>
            <a:fillRect/>
          </a:stretch>
        </p:blipFill>
        <p:spPr>
          <a:xfrm>
            <a:off x="1324562" y="991589"/>
            <a:ext cx="3790076" cy="4874822"/>
          </a:xfrm>
          <a:prstGeom prst="rect">
            <a:avLst/>
          </a:prstGeom>
        </p:spPr>
      </p:pic>
      <p:sp>
        <p:nvSpPr>
          <p:cNvPr id="10" name="TextBox 9">
            <a:extLst>
              <a:ext uri="{FF2B5EF4-FFF2-40B4-BE49-F238E27FC236}">
                <a16:creationId xmlns:a16="http://schemas.microsoft.com/office/drawing/2014/main" id="{511374D3-A70B-01CE-417F-0BADB3A56A97}"/>
              </a:ext>
            </a:extLst>
          </p:cNvPr>
          <p:cNvSpPr txBox="1"/>
          <p:nvPr/>
        </p:nvSpPr>
        <p:spPr>
          <a:xfrm>
            <a:off x="6231987" y="2551837"/>
            <a:ext cx="450166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rule of thumb for interpreting the variance inflation factor: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1 = not correlated.</a:t>
            </a:r>
          </a:p>
          <a:p>
            <a:r>
              <a:rPr lang="en-US" dirty="0">
                <a:latin typeface="Times New Roman" panose="02020603050405020304" pitchFamily="18" charset="0"/>
                <a:cs typeface="Times New Roman" panose="02020603050405020304" pitchFamily="18" charset="0"/>
              </a:rPr>
              <a:t>* Between 1 and 5 = moderately correlated.</a:t>
            </a:r>
          </a:p>
          <a:p>
            <a:r>
              <a:rPr lang="en-US" dirty="0">
                <a:latin typeface="Times New Roman" panose="02020603050405020304" pitchFamily="18" charset="0"/>
                <a:cs typeface="Times New Roman" panose="02020603050405020304" pitchFamily="18" charset="0"/>
              </a:rPr>
              <a:t>* Greater than 5 = highly correlated.</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1F70BE8-E755-EABA-E97E-7120E0572B0B}"/>
              </a:ext>
            </a:extLst>
          </p:cNvPr>
          <p:cNvSpPr txBox="1"/>
          <p:nvPr/>
        </p:nvSpPr>
        <p:spPr>
          <a:xfrm>
            <a:off x="4501437" y="160592"/>
            <a:ext cx="3461099" cy="830997"/>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Variance Inflation Factor (VIF)</a:t>
            </a:r>
          </a:p>
        </p:txBody>
      </p:sp>
    </p:spTree>
    <p:extLst>
      <p:ext uri="{BB962C8B-B14F-4D97-AF65-F5344CB8AC3E}">
        <p14:creationId xmlns:p14="http://schemas.microsoft.com/office/powerpoint/2010/main" val="1917600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B3F3058E-03F6-9C0E-96AD-5ABC4AE1C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739" y="461067"/>
            <a:ext cx="6471139" cy="52160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0271C7-809A-5BFD-EE6A-543328E9F727}"/>
              </a:ext>
            </a:extLst>
          </p:cNvPr>
          <p:cNvSpPr txBox="1"/>
          <p:nvPr/>
        </p:nvSpPr>
        <p:spPr>
          <a:xfrm>
            <a:off x="2433709" y="5677128"/>
            <a:ext cx="7315200" cy="461665"/>
          </a:xfrm>
          <a:prstGeom prst="rect">
            <a:avLst/>
          </a:prstGeom>
          <a:noFill/>
        </p:spPr>
        <p:txBody>
          <a:bodyPr wrap="square" rtlCol="0">
            <a:spAutoFit/>
          </a:bodyPr>
          <a:lstStyle/>
          <a:p>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Spread of the probability of Churn Column : Cut-off  =  0.5</a:t>
            </a:r>
            <a:endParaRPr lang="en-IN"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endParaRPr>
          </a:p>
        </p:txBody>
      </p:sp>
    </p:spTree>
    <p:extLst>
      <p:ext uri="{BB962C8B-B14F-4D97-AF65-F5344CB8AC3E}">
        <p14:creationId xmlns:p14="http://schemas.microsoft.com/office/powerpoint/2010/main" val="891694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C386CD-BA36-204D-AF31-22AD394F9A70}"/>
              </a:ext>
            </a:extLst>
          </p:cNvPr>
          <p:cNvPicPr>
            <a:picLocks noChangeAspect="1"/>
          </p:cNvPicPr>
          <p:nvPr/>
        </p:nvPicPr>
        <p:blipFill>
          <a:blip r:embed="rId2"/>
          <a:stretch>
            <a:fillRect/>
          </a:stretch>
        </p:blipFill>
        <p:spPr>
          <a:xfrm>
            <a:off x="2744431" y="1207917"/>
            <a:ext cx="6703133" cy="2446167"/>
          </a:xfrm>
          <a:prstGeom prst="rect">
            <a:avLst/>
          </a:prstGeom>
        </p:spPr>
      </p:pic>
      <p:sp>
        <p:nvSpPr>
          <p:cNvPr id="4" name="TextBox 3">
            <a:extLst>
              <a:ext uri="{FF2B5EF4-FFF2-40B4-BE49-F238E27FC236}">
                <a16:creationId xmlns:a16="http://schemas.microsoft.com/office/drawing/2014/main" id="{C4901D05-A88D-DF37-D6FD-ADCB18AF0854}"/>
              </a:ext>
            </a:extLst>
          </p:cNvPr>
          <p:cNvSpPr txBox="1"/>
          <p:nvPr/>
        </p:nvSpPr>
        <p:spPr>
          <a:xfrm>
            <a:off x="4501437" y="160592"/>
            <a:ext cx="3461099" cy="461665"/>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Classification Report</a:t>
            </a:r>
          </a:p>
        </p:txBody>
      </p:sp>
      <p:sp>
        <p:nvSpPr>
          <p:cNvPr id="5" name="TextBox 4">
            <a:extLst>
              <a:ext uri="{FF2B5EF4-FFF2-40B4-BE49-F238E27FC236}">
                <a16:creationId xmlns:a16="http://schemas.microsoft.com/office/drawing/2014/main" id="{7437CABB-3B16-A03E-E822-FE50E7B1BB57}"/>
              </a:ext>
            </a:extLst>
          </p:cNvPr>
          <p:cNvSpPr txBox="1"/>
          <p:nvPr/>
        </p:nvSpPr>
        <p:spPr>
          <a:xfrm>
            <a:off x="4421941" y="4239744"/>
            <a:ext cx="3348111" cy="1569660"/>
          </a:xfrm>
          <a:prstGeom prst="rect">
            <a:avLst/>
          </a:prstGeom>
          <a:noFill/>
        </p:spPr>
        <p:txBody>
          <a:bodyPr wrap="square" rtlCol="0">
            <a:spAutoFit/>
          </a:bodyPr>
          <a:lstStyle/>
          <a:p>
            <a:pPr marL="285750" indent="-285750" algn="l">
              <a:buFont typeface="Arial" panose="020B0604020202020204" pitchFamily="34" charset="0"/>
              <a:buChar char="•"/>
            </a:pPr>
            <a:r>
              <a:rPr lang="en-IN" sz="2400" b="0" i="0" dirty="0">
                <a:solidFill>
                  <a:srgbClr val="000000"/>
                </a:solidFill>
                <a:effectLst/>
                <a:latin typeface="Times New Roman" panose="02020603050405020304" pitchFamily="18" charset="0"/>
                <a:cs typeface="Times New Roman" panose="02020603050405020304" pitchFamily="18" charset="0"/>
              </a:rPr>
              <a:t>Accuracy = 88.7 %</a:t>
            </a:r>
          </a:p>
          <a:p>
            <a:pPr marL="285750" indent="-285750" algn="l">
              <a:buFont typeface="Arial" panose="020B0604020202020204" pitchFamily="34" charset="0"/>
              <a:buChar char="•"/>
            </a:pPr>
            <a:r>
              <a:rPr lang="en-IN" sz="2400" b="0" i="0" dirty="0">
                <a:solidFill>
                  <a:srgbClr val="000000"/>
                </a:solidFill>
                <a:effectLst/>
                <a:latin typeface="Times New Roman" panose="02020603050405020304" pitchFamily="18" charset="0"/>
                <a:cs typeface="Times New Roman" panose="02020603050405020304" pitchFamily="18" charset="0"/>
              </a:rPr>
              <a:t>precision = 75.4 %</a:t>
            </a:r>
          </a:p>
          <a:p>
            <a:pPr marL="285750" indent="-285750" algn="l">
              <a:buFont typeface="Arial" panose="020B0604020202020204" pitchFamily="34" charset="0"/>
              <a:buChar char="•"/>
            </a:pPr>
            <a:r>
              <a:rPr lang="en-IN" sz="2400" b="0" i="0" dirty="0">
                <a:solidFill>
                  <a:srgbClr val="000000"/>
                </a:solidFill>
                <a:effectLst/>
                <a:latin typeface="Times New Roman" panose="02020603050405020304" pitchFamily="18" charset="0"/>
                <a:cs typeface="Times New Roman" panose="02020603050405020304" pitchFamily="18" charset="0"/>
              </a:rPr>
              <a:t>recall = 48.5 %</a:t>
            </a:r>
          </a:p>
          <a:p>
            <a:pPr marL="285750" indent="-285750" algn="l">
              <a:buFont typeface="Arial" panose="020B0604020202020204" pitchFamily="34" charset="0"/>
              <a:buChar char="•"/>
            </a:pPr>
            <a:r>
              <a:rPr lang="en-IN" sz="2400" b="0" i="0" dirty="0">
                <a:solidFill>
                  <a:srgbClr val="000000"/>
                </a:solidFill>
                <a:effectLst/>
                <a:latin typeface="Times New Roman" panose="02020603050405020304" pitchFamily="18" charset="0"/>
                <a:cs typeface="Times New Roman" panose="02020603050405020304" pitchFamily="18" charset="0"/>
              </a:rPr>
              <a:t>f1-score = 59 %</a:t>
            </a:r>
          </a:p>
        </p:txBody>
      </p:sp>
    </p:spTree>
    <p:extLst>
      <p:ext uri="{BB962C8B-B14F-4D97-AF65-F5344CB8AC3E}">
        <p14:creationId xmlns:p14="http://schemas.microsoft.com/office/powerpoint/2010/main" val="84311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DAD430FD-237C-E68A-335F-3F5C0842C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949790"/>
            <a:ext cx="5219700" cy="4086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7472B0-E90A-0A3C-2547-B7C4D7A9EF0E}"/>
              </a:ext>
            </a:extLst>
          </p:cNvPr>
          <p:cNvSpPr txBox="1"/>
          <p:nvPr/>
        </p:nvSpPr>
        <p:spPr>
          <a:xfrm>
            <a:off x="4501437" y="160592"/>
            <a:ext cx="3461099" cy="461665"/>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Confusion Matrix</a:t>
            </a:r>
          </a:p>
        </p:txBody>
      </p:sp>
      <p:pic>
        <p:nvPicPr>
          <p:cNvPr id="8" name="Picture 7">
            <a:extLst>
              <a:ext uri="{FF2B5EF4-FFF2-40B4-BE49-F238E27FC236}">
                <a16:creationId xmlns:a16="http://schemas.microsoft.com/office/drawing/2014/main" id="{566CEF00-D364-6EBF-6A66-C9405F8E1318}"/>
              </a:ext>
            </a:extLst>
          </p:cNvPr>
          <p:cNvPicPr>
            <a:picLocks noChangeAspect="1"/>
          </p:cNvPicPr>
          <p:nvPr/>
        </p:nvPicPr>
        <p:blipFill>
          <a:blip r:embed="rId3"/>
          <a:stretch>
            <a:fillRect/>
          </a:stretch>
        </p:blipFill>
        <p:spPr>
          <a:xfrm>
            <a:off x="4537820" y="5036015"/>
            <a:ext cx="3002464" cy="1364757"/>
          </a:xfrm>
          <a:prstGeom prst="rect">
            <a:avLst/>
          </a:prstGeom>
        </p:spPr>
      </p:pic>
    </p:spTree>
    <p:extLst>
      <p:ext uri="{BB962C8B-B14F-4D97-AF65-F5344CB8AC3E}">
        <p14:creationId xmlns:p14="http://schemas.microsoft.com/office/powerpoint/2010/main" val="2999233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4DCD7E84-68FA-A1B6-CEB4-29389E932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949790"/>
            <a:ext cx="5353050" cy="4086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196235-0787-E591-6EC2-CE2F71C3FD32}"/>
              </a:ext>
            </a:extLst>
          </p:cNvPr>
          <p:cNvSpPr txBox="1"/>
          <p:nvPr/>
        </p:nvSpPr>
        <p:spPr>
          <a:xfrm>
            <a:off x="4740588" y="357539"/>
            <a:ext cx="3461099" cy="461665"/>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AUC – ROC  Curve</a:t>
            </a:r>
          </a:p>
        </p:txBody>
      </p:sp>
      <p:sp>
        <p:nvSpPr>
          <p:cNvPr id="3" name="TextBox 2">
            <a:extLst>
              <a:ext uri="{FF2B5EF4-FFF2-40B4-BE49-F238E27FC236}">
                <a16:creationId xmlns:a16="http://schemas.microsoft.com/office/drawing/2014/main" id="{8E91356E-0781-284E-C320-4D4C5498C48A}"/>
              </a:ext>
            </a:extLst>
          </p:cNvPr>
          <p:cNvSpPr txBox="1"/>
          <p:nvPr/>
        </p:nvSpPr>
        <p:spPr>
          <a:xfrm>
            <a:off x="2663996" y="5261879"/>
            <a:ext cx="6864008" cy="646331"/>
          </a:xfrm>
          <a:prstGeom prst="rect">
            <a:avLst/>
          </a:prstGeom>
          <a:noFill/>
        </p:spPr>
        <p:txBody>
          <a:bodyPr wrap="square" rtlCol="0">
            <a:spAutoFit/>
          </a:bodyPr>
          <a:lstStyle/>
          <a:p>
            <a:r>
              <a:rPr lang="en-US" dirty="0">
                <a:solidFill>
                  <a:srgbClr val="000000"/>
                </a:solidFill>
                <a:latin typeface="Helvetica Neue"/>
              </a:rPr>
              <a:t>LR </a:t>
            </a:r>
            <a:r>
              <a:rPr lang="en-US" b="0" i="0" dirty="0">
                <a:solidFill>
                  <a:srgbClr val="000000"/>
                </a:solidFill>
                <a:effectLst/>
                <a:latin typeface="Helvetica Neue"/>
              </a:rPr>
              <a:t>model with an AUC of 0.87 is considered to have a good discriminatory power, between the positive and negative classes. </a:t>
            </a:r>
            <a:endParaRPr lang="en-IN" b="0" i="0" dirty="0">
              <a:solidFill>
                <a:srgbClr val="000000"/>
              </a:solidFill>
              <a:effectLst/>
              <a:latin typeface="Helvetica Neue"/>
            </a:endParaRPr>
          </a:p>
        </p:txBody>
      </p:sp>
    </p:spTree>
    <p:extLst>
      <p:ext uri="{BB962C8B-B14F-4D97-AF65-F5344CB8AC3E}">
        <p14:creationId xmlns:p14="http://schemas.microsoft.com/office/powerpoint/2010/main" val="1334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CAFB265-0329-A292-D181-B6E8C3478C06}"/>
              </a:ext>
            </a:extLst>
          </p:cNvPr>
          <p:cNvGraphicFramePr>
            <a:graphicFrameLocks noGrp="1"/>
          </p:cNvGraphicFramePr>
          <p:nvPr>
            <p:extLst>
              <p:ext uri="{D42A27DB-BD31-4B8C-83A1-F6EECF244321}">
                <p14:modId xmlns:p14="http://schemas.microsoft.com/office/powerpoint/2010/main" val="876159912"/>
              </p:ext>
            </p:extLst>
          </p:nvPr>
        </p:nvGraphicFramePr>
        <p:xfrm>
          <a:off x="1012874" y="536360"/>
          <a:ext cx="10508567" cy="5785280"/>
        </p:xfrm>
        <a:graphic>
          <a:graphicData uri="http://schemas.openxmlformats.org/drawingml/2006/table">
            <a:tbl>
              <a:tblPr/>
              <a:tblGrid>
                <a:gridCol w="1608021">
                  <a:extLst>
                    <a:ext uri="{9D8B030D-6E8A-4147-A177-3AD203B41FA5}">
                      <a16:colId xmlns:a16="http://schemas.microsoft.com/office/drawing/2014/main" val="2028374197"/>
                    </a:ext>
                  </a:extLst>
                </a:gridCol>
                <a:gridCol w="8900546">
                  <a:extLst>
                    <a:ext uri="{9D8B030D-6E8A-4147-A177-3AD203B41FA5}">
                      <a16:colId xmlns:a16="http://schemas.microsoft.com/office/drawing/2014/main" val="2716891914"/>
                    </a:ext>
                  </a:extLst>
                </a:gridCol>
              </a:tblGrid>
              <a:tr h="91440">
                <a:tc>
                  <a:txBody>
                    <a:bodyPr/>
                    <a:lstStyle/>
                    <a:p>
                      <a:pPr algn="ctr" fontAlgn="ctr"/>
                      <a:r>
                        <a:rPr lang="en-IN" sz="1000" b="1" i="0" u="none" strike="noStrike">
                          <a:solidFill>
                            <a:srgbClr val="FFFFFF"/>
                          </a:solidFill>
                          <a:effectLst/>
                          <a:latin typeface="Times New Roman" panose="02020603050405020304" pitchFamily="18" charset="0"/>
                        </a:rPr>
                        <a:t>Variable</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IN" sz="1000" b="1" i="0" u="none" strike="noStrike">
                          <a:solidFill>
                            <a:srgbClr val="FFFFFF"/>
                          </a:solidFill>
                          <a:effectLst/>
                          <a:latin typeface="Times New Roman" panose="02020603050405020304" pitchFamily="18" charset="0"/>
                        </a:rPr>
                        <a:t>Description</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extLst>
                  <a:ext uri="{0D108BD9-81ED-4DB2-BD59-A6C34878D82A}">
                    <a16:rowId xmlns:a16="http://schemas.microsoft.com/office/drawing/2014/main" val="3761822645"/>
                  </a:ext>
                </a:extLst>
              </a:tr>
              <a:tr h="148210">
                <a:tc>
                  <a:txBody>
                    <a:bodyPr/>
                    <a:lstStyle/>
                    <a:p>
                      <a:pPr algn="ctr" fontAlgn="ctr"/>
                      <a:r>
                        <a:rPr lang="en-IN" sz="1000" b="0" i="0" u="none" strike="noStrike">
                          <a:solidFill>
                            <a:srgbClr val="000000"/>
                          </a:solidFill>
                          <a:effectLst/>
                          <a:latin typeface="Times New Roman" panose="02020603050405020304" pitchFamily="18" charset="0"/>
                        </a:rPr>
                        <a:t>AccountID</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Times New Roman" panose="02020603050405020304" pitchFamily="18" charset="0"/>
                        </a:rPr>
                        <a:t>account unique identifier</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5805133"/>
                  </a:ext>
                </a:extLst>
              </a:tr>
              <a:tr h="148210">
                <a:tc>
                  <a:txBody>
                    <a:bodyPr/>
                    <a:lstStyle/>
                    <a:p>
                      <a:pPr algn="ctr" fontAlgn="ctr"/>
                      <a:r>
                        <a:rPr lang="en-IN" sz="1000" b="0" i="0" u="none" strike="noStrike">
                          <a:solidFill>
                            <a:srgbClr val="000000"/>
                          </a:solidFill>
                          <a:effectLst/>
                          <a:latin typeface="Times New Roman" panose="02020603050405020304" pitchFamily="18" charset="0"/>
                        </a:rPr>
                        <a:t>Churn</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account churn flag (Target) 0= Not churned, 1 = Churned</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3702146"/>
                  </a:ext>
                </a:extLst>
              </a:tr>
              <a:tr h="148210">
                <a:tc>
                  <a:txBody>
                    <a:bodyPr/>
                    <a:lstStyle/>
                    <a:p>
                      <a:pPr algn="ctr" fontAlgn="ctr"/>
                      <a:r>
                        <a:rPr lang="en-IN" sz="1000" b="0" i="0" u="none" strike="noStrike">
                          <a:solidFill>
                            <a:srgbClr val="000000"/>
                          </a:solidFill>
                          <a:effectLst/>
                          <a:latin typeface="Times New Roman" panose="02020603050405020304" pitchFamily="18" charset="0"/>
                        </a:rPr>
                        <a:t>Tenure</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0" i="0" u="none" strike="noStrike">
                          <a:solidFill>
                            <a:srgbClr val="000000"/>
                          </a:solidFill>
                          <a:effectLst/>
                          <a:latin typeface="Times New Roman" panose="02020603050405020304" pitchFamily="18" charset="0"/>
                        </a:rPr>
                        <a:t>Tenure of account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7515725"/>
                  </a:ext>
                </a:extLst>
              </a:tr>
              <a:tr h="148210">
                <a:tc>
                  <a:txBody>
                    <a:bodyPr/>
                    <a:lstStyle/>
                    <a:p>
                      <a:pPr algn="ctr" fontAlgn="ctr"/>
                      <a:r>
                        <a:rPr lang="en-IN" sz="1000" b="0" i="0" u="none" strike="noStrike">
                          <a:solidFill>
                            <a:srgbClr val="000000"/>
                          </a:solidFill>
                          <a:effectLst/>
                          <a:latin typeface="Times New Roman" panose="02020603050405020304" pitchFamily="18" charset="0"/>
                        </a:rPr>
                        <a:t>City_Tier</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Tier of primary customer's city</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4366726"/>
                  </a:ext>
                </a:extLst>
              </a:tr>
              <a:tr h="196096">
                <a:tc>
                  <a:txBody>
                    <a:bodyPr/>
                    <a:lstStyle/>
                    <a:p>
                      <a:pPr algn="ctr" fontAlgn="ctr"/>
                      <a:r>
                        <a:rPr lang="en-IN" sz="1000" b="0" i="0" u="none" strike="noStrike" dirty="0">
                          <a:solidFill>
                            <a:srgbClr val="000000"/>
                          </a:solidFill>
                          <a:effectLst/>
                          <a:latin typeface="Times New Roman" panose="02020603050405020304" pitchFamily="18" charset="0"/>
                        </a:rPr>
                        <a:t>CC_Contacted_L12m</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Times New Roman" panose="02020603050405020304" pitchFamily="18" charset="0"/>
                        </a:rPr>
                        <a:t>How many times all the customers of the account has contacted customer care in last 12months</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082907"/>
                  </a:ext>
                </a:extLst>
              </a:tr>
              <a:tr h="148210">
                <a:tc>
                  <a:txBody>
                    <a:bodyPr/>
                    <a:lstStyle/>
                    <a:p>
                      <a:pPr algn="ctr" fontAlgn="ctr"/>
                      <a:r>
                        <a:rPr lang="en-IN" sz="1000" b="0" i="0" u="none" strike="noStrike">
                          <a:solidFill>
                            <a:srgbClr val="000000"/>
                          </a:solidFill>
                          <a:effectLst/>
                          <a:latin typeface="Times New Roman" panose="02020603050405020304" pitchFamily="18" charset="0"/>
                        </a:rPr>
                        <a:t>Payment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Preferred Payment mode of the customers in the account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492146"/>
                  </a:ext>
                </a:extLst>
              </a:tr>
              <a:tr h="148210">
                <a:tc>
                  <a:txBody>
                    <a:bodyPr/>
                    <a:lstStyle/>
                    <a:p>
                      <a:pPr algn="ctr" fontAlgn="ctr"/>
                      <a:r>
                        <a:rPr lang="en-IN" sz="1000" b="0" i="0" u="none" strike="noStrike">
                          <a:solidFill>
                            <a:srgbClr val="000000"/>
                          </a:solidFill>
                          <a:effectLst/>
                          <a:latin typeface="Times New Roman" panose="02020603050405020304" pitchFamily="18" charset="0"/>
                        </a:rPr>
                        <a:t>Gender</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Gender of the primary customer of the account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8383771"/>
                  </a:ext>
                </a:extLst>
              </a:tr>
              <a:tr h="194890">
                <a:tc>
                  <a:txBody>
                    <a:bodyPr/>
                    <a:lstStyle/>
                    <a:p>
                      <a:pPr algn="ctr" fontAlgn="ctr"/>
                      <a:r>
                        <a:rPr lang="en-IN" sz="1000" b="0" i="0" u="none" strike="noStrike">
                          <a:solidFill>
                            <a:srgbClr val="000000"/>
                          </a:solidFill>
                          <a:effectLst/>
                          <a:latin typeface="Times New Roman" panose="02020603050405020304" pitchFamily="18" charset="0"/>
                        </a:rPr>
                        <a:t>Service_Score</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Satisfaction score given by customers of the account on service provided by company</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804681"/>
                  </a:ext>
                </a:extLst>
              </a:tr>
              <a:tr h="196096">
                <a:tc>
                  <a:txBody>
                    <a:bodyPr/>
                    <a:lstStyle/>
                    <a:p>
                      <a:pPr algn="ctr" fontAlgn="ctr"/>
                      <a:r>
                        <a:rPr lang="en-IN" sz="1000" b="0" i="0" u="none" strike="noStrike">
                          <a:solidFill>
                            <a:srgbClr val="000000"/>
                          </a:solidFill>
                          <a:effectLst/>
                          <a:latin typeface="Times New Roman" panose="02020603050405020304" pitchFamily="18" charset="0"/>
                        </a:rPr>
                        <a:t>Account_user_count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Number of customers tagged with this account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944408"/>
                  </a:ext>
                </a:extLst>
              </a:tr>
              <a:tr h="196096">
                <a:tc>
                  <a:txBody>
                    <a:bodyPr/>
                    <a:lstStyle/>
                    <a:p>
                      <a:pPr algn="ctr" fontAlgn="ctr"/>
                      <a:r>
                        <a:rPr lang="en-IN" sz="1000" b="0" i="0" u="none" strike="noStrike">
                          <a:solidFill>
                            <a:srgbClr val="000000"/>
                          </a:solidFill>
                          <a:effectLst/>
                          <a:latin typeface="Times New Roman" panose="02020603050405020304" pitchFamily="18" charset="0"/>
                        </a:rPr>
                        <a:t>account_segment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Account segmentation on the basis of spend</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108863"/>
                  </a:ext>
                </a:extLst>
              </a:tr>
              <a:tr h="196096">
                <a:tc>
                  <a:txBody>
                    <a:bodyPr/>
                    <a:lstStyle/>
                    <a:p>
                      <a:pPr algn="ctr" fontAlgn="ctr"/>
                      <a:r>
                        <a:rPr lang="en-IN" sz="1000" b="0" i="0" u="none" strike="noStrike">
                          <a:solidFill>
                            <a:srgbClr val="000000"/>
                          </a:solidFill>
                          <a:effectLst/>
                          <a:latin typeface="Times New Roman" panose="02020603050405020304" pitchFamily="18" charset="0"/>
                        </a:rPr>
                        <a:t>CC_Agent_Score</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Satisfaction score given by Agents of the account on customer care service provided by company</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264742"/>
                  </a:ext>
                </a:extLst>
              </a:tr>
              <a:tr h="148210">
                <a:tc>
                  <a:txBody>
                    <a:bodyPr/>
                    <a:lstStyle/>
                    <a:p>
                      <a:pPr algn="ctr" fontAlgn="ctr"/>
                      <a:r>
                        <a:rPr lang="en-IN" sz="1000" b="0" i="0" u="none" strike="noStrike">
                          <a:solidFill>
                            <a:srgbClr val="000000"/>
                          </a:solidFill>
                          <a:effectLst/>
                          <a:latin typeface="Times New Roman" panose="02020603050405020304" pitchFamily="18" charset="0"/>
                        </a:rPr>
                        <a:t>Marital_Status</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Marital status of the primary customer of the account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7954964"/>
                  </a:ext>
                </a:extLst>
              </a:tr>
              <a:tr h="194890">
                <a:tc>
                  <a:txBody>
                    <a:bodyPr/>
                    <a:lstStyle/>
                    <a:p>
                      <a:pPr algn="ctr" fontAlgn="ctr"/>
                      <a:r>
                        <a:rPr lang="en-IN" sz="1000" b="0" i="0" u="none" strike="noStrike">
                          <a:solidFill>
                            <a:srgbClr val="000000"/>
                          </a:solidFill>
                          <a:effectLst/>
                          <a:latin typeface="Times New Roman" panose="02020603050405020304" pitchFamily="18" charset="0"/>
                        </a:rPr>
                        <a:t>rev_per_month</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Monthly average revenue generated by account in last 12 months</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8221129"/>
                  </a:ext>
                </a:extLst>
              </a:tr>
              <a:tr h="194890">
                <a:tc>
                  <a:txBody>
                    <a:bodyPr/>
                    <a:lstStyle/>
                    <a:p>
                      <a:pPr algn="ctr" fontAlgn="ctr"/>
                      <a:r>
                        <a:rPr lang="en-IN" sz="1000" b="0" i="0" u="none" strike="noStrike">
                          <a:solidFill>
                            <a:srgbClr val="000000"/>
                          </a:solidFill>
                          <a:effectLst/>
                          <a:latin typeface="Times New Roman" panose="02020603050405020304" pitchFamily="18" charset="0"/>
                        </a:rPr>
                        <a:t>Complain_l12m</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Any complaints has been raised by account in last 12 months</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230228"/>
                  </a:ext>
                </a:extLst>
              </a:tr>
              <a:tr h="194890">
                <a:tc>
                  <a:txBody>
                    <a:bodyPr/>
                    <a:lstStyle/>
                    <a:p>
                      <a:pPr algn="ctr" fontAlgn="ctr"/>
                      <a:r>
                        <a:rPr lang="en-IN" sz="1000" b="0" i="0" u="none" strike="noStrike">
                          <a:solidFill>
                            <a:srgbClr val="000000"/>
                          </a:solidFill>
                          <a:effectLst/>
                          <a:latin typeface="Times New Roman" panose="02020603050405020304" pitchFamily="18" charset="0"/>
                        </a:rPr>
                        <a:t>rev_growth_yoy</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revenue growth percentage of the account (last 12 months vs last 24 to 13 month)</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169668"/>
                  </a:ext>
                </a:extLst>
              </a:tr>
              <a:tr h="196096">
                <a:tc>
                  <a:txBody>
                    <a:bodyPr/>
                    <a:lstStyle/>
                    <a:p>
                      <a:pPr algn="ctr" fontAlgn="ctr"/>
                      <a:r>
                        <a:rPr lang="en-IN" sz="1000" b="0" i="0" u="none" strike="noStrike">
                          <a:solidFill>
                            <a:srgbClr val="000000"/>
                          </a:solidFill>
                          <a:effectLst/>
                          <a:latin typeface="Times New Roman" panose="02020603050405020304" pitchFamily="18" charset="0"/>
                        </a:rPr>
                        <a:t>coupon_used_l12m</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How many times customers have used coupons to do the payment in last 12 months</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77812"/>
                  </a:ext>
                </a:extLst>
              </a:tr>
              <a:tr h="284002">
                <a:tc>
                  <a:txBody>
                    <a:bodyPr/>
                    <a:lstStyle/>
                    <a:p>
                      <a:pPr algn="ctr" fontAlgn="ctr"/>
                      <a:r>
                        <a:rPr lang="en-IN" sz="1000" b="0" i="0" u="none" strike="noStrike">
                          <a:solidFill>
                            <a:srgbClr val="000000"/>
                          </a:solidFill>
                          <a:effectLst/>
                          <a:latin typeface="Times New Roman" panose="02020603050405020304" pitchFamily="18" charset="0"/>
                        </a:rPr>
                        <a:t>Day_Since_CC_connect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Number of days since no customers in the account has contacted the customer care</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465210"/>
                  </a:ext>
                </a:extLst>
              </a:tr>
              <a:tr h="194890">
                <a:tc>
                  <a:txBody>
                    <a:bodyPr/>
                    <a:lstStyle/>
                    <a:p>
                      <a:pPr algn="ctr" fontAlgn="ctr"/>
                      <a:r>
                        <a:rPr lang="en-IN" sz="1000" b="0" i="0" u="none" strike="noStrike">
                          <a:solidFill>
                            <a:srgbClr val="000000"/>
                          </a:solidFill>
                          <a:effectLst/>
                          <a:latin typeface="Times New Roman" panose="02020603050405020304" pitchFamily="18" charset="0"/>
                        </a:rPr>
                        <a:t>cashback_l12m</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Monthly average cashback generated by account in last 12 months</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589753"/>
                  </a:ext>
                </a:extLst>
              </a:tr>
              <a:tr h="148210">
                <a:tc>
                  <a:txBody>
                    <a:bodyPr/>
                    <a:lstStyle/>
                    <a:p>
                      <a:pPr algn="ctr" fontAlgn="ctr"/>
                      <a:r>
                        <a:rPr lang="en-IN" sz="1000" b="0" i="0" u="none" strike="noStrike">
                          <a:solidFill>
                            <a:srgbClr val="000000"/>
                          </a:solidFill>
                          <a:effectLst/>
                          <a:latin typeface="Times New Roman" panose="02020603050405020304" pitchFamily="18" charset="0"/>
                        </a:rPr>
                        <a:t>Login_device</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Times New Roman" panose="02020603050405020304" pitchFamily="18" charset="0"/>
                        </a:rPr>
                        <a:t>Preferred login device of the customers in the account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574800"/>
                  </a:ext>
                </a:extLst>
              </a:tr>
              <a:tr h="728005">
                <a:tc>
                  <a:txBody>
                    <a:bodyPr/>
                    <a:lstStyle/>
                    <a:p>
                      <a:pPr algn="ctr" fontAlgn="ctr"/>
                      <a:r>
                        <a:rPr lang="en-IN" sz="1000" b="0" i="0" u="none" strike="noStrike">
                          <a:solidFill>
                            <a:srgbClr val="000000"/>
                          </a:solidFill>
                          <a:effectLst/>
                          <a:latin typeface="Times New Roman" panose="02020603050405020304" pitchFamily="18" charset="0"/>
                        </a:rPr>
                        <a:t>Noise Index</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Times New Roman" panose="02020603050405020304" pitchFamily="18" charset="0"/>
                        </a:rPr>
                        <a:t>Formula =  CC_Contacted_LY/Tenure</a:t>
                      </a:r>
                      <a:br>
                        <a:rPr lang="en-US" sz="1000" b="1" i="0" u="none" strike="noStrike">
                          <a:solidFill>
                            <a:srgbClr val="000000"/>
                          </a:solidFill>
                          <a:effectLst/>
                          <a:latin typeface="Times New Roman" panose="02020603050405020304" pitchFamily="18" charset="0"/>
                        </a:rPr>
                      </a:b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 noise_index &lt;= 1 in  a month : Low noise</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 noise_index &lt;=100 in a month : medium noise</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 noise_index &gt; 100 in a month  : high noise</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374832"/>
                  </a:ext>
                </a:extLst>
              </a:tr>
              <a:tr h="728005">
                <a:tc>
                  <a:txBody>
                    <a:bodyPr/>
                    <a:lstStyle/>
                    <a:p>
                      <a:pPr algn="ctr" fontAlgn="ctr"/>
                      <a:r>
                        <a:rPr lang="en-IN" sz="1000" b="0" i="0" u="none" strike="noStrike">
                          <a:solidFill>
                            <a:srgbClr val="000000"/>
                          </a:solidFill>
                          <a:effectLst/>
                          <a:latin typeface="Times New Roman" panose="02020603050405020304" pitchFamily="18" charset="0"/>
                        </a:rPr>
                        <a:t>cashback_percen</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Times New Roman" panose="02020603050405020304" pitchFamily="18" charset="0"/>
                        </a:rPr>
                        <a:t>Formula = </a:t>
                      </a:r>
                      <a:r>
                        <a:rPr lang="en-US" sz="1000" b="1" i="0" u="none" strike="noStrike">
                          <a:solidFill>
                            <a:srgbClr val="000000"/>
                          </a:solidFill>
                          <a:effectLst/>
                          <a:latin typeface="Times New Roman" panose="02020603050405020304" pitchFamily="18" charset="0"/>
                        </a:rPr>
                        <a:t>rev_per_month * 12/cashback</a:t>
                      </a:r>
                      <a:br>
                        <a:rPr lang="en-US" sz="1000" b="0" i="0" u="none" strike="noStrike">
                          <a:solidFill>
                            <a:srgbClr val="000000"/>
                          </a:solidFill>
                          <a:effectLst/>
                          <a:latin typeface="Times New Roman" panose="02020603050405020304" pitchFamily="18" charset="0"/>
                        </a:rPr>
                      </a:b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  cashback_percen &lt;= 0.5 : Low discount</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  cashback_percen &lt;=1 : medium discount</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  cashback_percen &gt; 1 : high discount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791409"/>
                  </a:ext>
                </a:extLst>
              </a:tr>
              <a:tr h="584673">
                <a:tc>
                  <a:txBody>
                    <a:bodyPr/>
                    <a:lstStyle/>
                    <a:p>
                      <a:pPr algn="ctr" fontAlgn="ctr"/>
                      <a:r>
                        <a:rPr lang="en-IN" sz="1000" b="0" i="0" u="none" strike="noStrike">
                          <a:solidFill>
                            <a:srgbClr val="000000"/>
                          </a:solidFill>
                          <a:effectLst/>
                          <a:latin typeface="Times New Roman" panose="02020603050405020304" pitchFamily="18" charset="0"/>
                        </a:rPr>
                        <a:t> Cashback_Benefits</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Times New Roman" panose="02020603050405020304" pitchFamily="18" charset="0"/>
                        </a:rPr>
                        <a:t>Formula  = </a:t>
                      </a:r>
                      <a:r>
                        <a:rPr lang="en-US" sz="1000" b="1" i="0" u="none" strike="noStrike" dirty="0">
                          <a:solidFill>
                            <a:srgbClr val="000000"/>
                          </a:solidFill>
                          <a:effectLst/>
                          <a:latin typeface="Times New Roman" panose="02020603050405020304" pitchFamily="18" charset="0"/>
                        </a:rPr>
                        <a:t>Cashback/Tenure</a:t>
                      </a:r>
                      <a:br>
                        <a:rPr lang="en-US" sz="1000" b="1"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These are the benefits received as long as customer stay with the company.</a:t>
                      </a:r>
                      <a:br>
                        <a:rPr lang="en-US" sz="1000" b="0"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If the value the very high customer has received a lot of benefits from company and check % of churned customers</a:t>
                      </a:r>
                      <a:br>
                        <a:rPr lang="en-US" sz="1000" b="0"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Low Benefit ,medium benefit and High Benefit</a:t>
                      </a:r>
                    </a:p>
                  </a:txBody>
                  <a:tcPr marL="3429" marR="3429" marT="34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9336303"/>
                  </a:ext>
                </a:extLst>
              </a:tr>
            </a:tbl>
          </a:graphicData>
        </a:graphic>
      </p:graphicFrame>
      <p:sp>
        <p:nvSpPr>
          <p:cNvPr id="8" name="TextBox 7">
            <a:extLst>
              <a:ext uri="{FF2B5EF4-FFF2-40B4-BE49-F238E27FC236}">
                <a16:creationId xmlns:a16="http://schemas.microsoft.com/office/drawing/2014/main" id="{0530D0C9-016F-0836-5264-C6D215031540}"/>
              </a:ext>
            </a:extLst>
          </p:cNvPr>
          <p:cNvSpPr txBox="1"/>
          <p:nvPr/>
        </p:nvSpPr>
        <p:spPr>
          <a:xfrm>
            <a:off x="4656182" y="0"/>
            <a:ext cx="3461099" cy="461665"/>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DATA DICTIONARY</a:t>
            </a:r>
          </a:p>
        </p:txBody>
      </p:sp>
    </p:spTree>
    <p:extLst>
      <p:ext uri="{BB962C8B-B14F-4D97-AF65-F5344CB8AC3E}">
        <p14:creationId xmlns:p14="http://schemas.microsoft.com/office/powerpoint/2010/main" val="698051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4DB0DE66-ACB2-1B1C-D234-E9102429B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819150"/>
            <a:ext cx="11563350" cy="5219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7FD5D63-2CC3-B25C-F6CA-DB4E2FC1DEBC}"/>
              </a:ext>
            </a:extLst>
          </p:cNvPr>
          <p:cNvSpPr txBox="1"/>
          <p:nvPr/>
        </p:nvSpPr>
        <p:spPr>
          <a:xfrm>
            <a:off x="3444127" y="202795"/>
            <a:ext cx="5303745" cy="461665"/>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Feature Selection - Information Gain</a:t>
            </a:r>
          </a:p>
        </p:txBody>
      </p:sp>
    </p:spTree>
    <p:extLst>
      <p:ext uri="{BB962C8B-B14F-4D97-AF65-F5344CB8AC3E}">
        <p14:creationId xmlns:p14="http://schemas.microsoft.com/office/powerpoint/2010/main" val="1435169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07E90AAF-3A1A-4929-6407-64E7881A6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913" y="0"/>
            <a:ext cx="5653087" cy="63867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E34F0B-8140-F411-5F93-DAB94BB4BDC8}"/>
              </a:ext>
            </a:extLst>
          </p:cNvPr>
          <p:cNvSpPr txBox="1"/>
          <p:nvPr/>
        </p:nvSpPr>
        <p:spPr>
          <a:xfrm>
            <a:off x="227208" y="779569"/>
            <a:ext cx="5458264" cy="830997"/>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SHAP (</a:t>
            </a:r>
            <a:r>
              <a:rPr lang="en-US" sz="2400" b="1" spc="-150" dirty="0" err="1">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SHapley</a:t>
            </a: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 Additive </a:t>
            </a:r>
            <a:r>
              <a:rPr lang="en-US" sz="2400" b="1" spc="-150" dirty="0" err="1">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exPlanations</a:t>
            </a: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  Values</a:t>
            </a:r>
          </a:p>
        </p:txBody>
      </p:sp>
      <p:sp>
        <p:nvSpPr>
          <p:cNvPr id="5" name="TextBox 4">
            <a:extLst>
              <a:ext uri="{FF2B5EF4-FFF2-40B4-BE49-F238E27FC236}">
                <a16:creationId xmlns:a16="http://schemas.microsoft.com/office/drawing/2014/main" id="{AE6C8BE2-F917-E6C7-C267-6CFC8CFBF6D7}"/>
              </a:ext>
            </a:extLst>
          </p:cNvPr>
          <p:cNvSpPr txBox="1"/>
          <p:nvPr/>
        </p:nvSpPr>
        <p:spPr>
          <a:xfrm>
            <a:off x="647114" y="2274838"/>
            <a:ext cx="485335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Explain the output of machine learning models</a:t>
            </a:r>
          </a:p>
          <a:p>
            <a:pPr marL="285750" indent="-285750">
              <a:buFont typeface="Arial" panose="020B0604020202020204" pitchFamily="34" charset="0"/>
              <a:buChar char="•"/>
            </a:pPr>
            <a:r>
              <a:rPr lang="en-US" dirty="0"/>
              <a:t>SHAP values explain the contribution of each feature to the prediction made by the model.</a:t>
            </a:r>
          </a:p>
          <a:p>
            <a:pPr marL="285750" indent="-285750">
              <a:buFont typeface="Arial" panose="020B0604020202020204" pitchFamily="34" charset="0"/>
              <a:buChar char="•"/>
            </a:pPr>
            <a:r>
              <a:rPr lang="en-US" dirty="0"/>
              <a:t>SHAP plot, which displays the impact of each feature on the prediction for a particular data point.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56948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62791-90FF-F2F5-82E5-04E173054DEC}"/>
              </a:ext>
            </a:extLst>
          </p:cNvPr>
          <p:cNvSpPr txBox="1"/>
          <p:nvPr/>
        </p:nvSpPr>
        <p:spPr>
          <a:xfrm>
            <a:off x="1968586" y="2629810"/>
            <a:ext cx="8254828" cy="1877437"/>
          </a:xfrm>
          <a:prstGeom prst="rect">
            <a:avLst/>
          </a:prstGeom>
          <a:noFill/>
        </p:spPr>
        <p:txBody>
          <a:bodyPr wrap="square" rtlCol="0">
            <a:spAutoFit/>
          </a:bodyPr>
          <a:lstStyle/>
          <a:p>
            <a:pPr algn="ctr"/>
            <a:r>
              <a:rPr lang="en-US" sz="72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Model Building</a:t>
            </a:r>
          </a:p>
          <a:p>
            <a:pPr algn="ctr"/>
            <a:r>
              <a:rPr lang="en-US" sz="4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(COMPARISION MODEL)</a:t>
            </a:r>
          </a:p>
        </p:txBody>
      </p:sp>
    </p:spTree>
    <p:extLst>
      <p:ext uri="{BB962C8B-B14F-4D97-AF65-F5344CB8AC3E}">
        <p14:creationId xmlns:p14="http://schemas.microsoft.com/office/powerpoint/2010/main" val="680646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920A6B-208F-18B9-FD1E-E2FA7AA7BD5D}"/>
              </a:ext>
            </a:extLst>
          </p:cNvPr>
          <p:cNvPicPr>
            <a:picLocks noChangeAspect="1"/>
          </p:cNvPicPr>
          <p:nvPr/>
        </p:nvPicPr>
        <p:blipFill>
          <a:blip r:embed="rId2"/>
          <a:stretch>
            <a:fillRect/>
          </a:stretch>
        </p:blipFill>
        <p:spPr>
          <a:xfrm>
            <a:off x="2943225" y="440055"/>
            <a:ext cx="9248775" cy="2686050"/>
          </a:xfrm>
          <a:prstGeom prst="rect">
            <a:avLst/>
          </a:prstGeom>
        </p:spPr>
      </p:pic>
      <p:pic>
        <p:nvPicPr>
          <p:cNvPr id="7" name="Picture 6">
            <a:extLst>
              <a:ext uri="{FF2B5EF4-FFF2-40B4-BE49-F238E27FC236}">
                <a16:creationId xmlns:a16="http://schemas.microsoft.com/office/drawing/2014/main" id="{0B27B1D7-3CFF-7ADC-9A7D-F66D01B1D24F}"/>
              </a:ext>
            </a:extLst>
          </p:cNvPr>
          <p:cNvPicPr>
            <a:picLocks noChangeAspect="1"/>
          </p:cNvPicPr>
          <p:nvPr/>
        </p:nvPicPr>
        <p:blipFill>
          <a:blip r:embed="rId3"/>
          <a:stretch>
            <a:fillRect/>
          </a:stretch>
        </p:blipFill>
        <p:spPr>
          <a:xfrm>
            <a:off x="2905125" y="3429000"/>
            <a:ext cx="9286875" cy="2686050"/>
          </a:xfrm>
          <a:prstGeom prst="rect">
            <a:avLst/>
          </a:prstGeom>
        </p:spPr>
      </p:pic>
      <p:sp>
        <p:nvSpPr>
          <p:cNvPr id="8" name="TextBox 7">
            <a:extLst>
              <a:ext uri="{FF2B5EF4-FFF2-40B4-BE49-F238E27FC236}">
                <a16:creationId xmlns:a16="http://schemas.microsoft.com/office/drawing/2014/main" id="{ED8F624A-BEB0-CADC-9CE1-E25E7DD109C4}"/>
              </a:ext>
            </a:extLst>
          </p:cNvPr>
          <p:cNvSpPr txBox="1"/>
          <p:nvPr/>
        </p:nvSpPr>
        <p:spPr>
          <a:xfrm>
            <a:off x="173536" y="1089059"/>
            <a:ext cx="2731589" cy="830997"/>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9 ML Models –</a:t>
            </a:r>
          </a:p>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Untuned</a:t>
            </a:r>
          </a:p>
        </p:txBody>
      </p:sp>
      <p:sp>
        <p:nvSpPr>
          <p:cNvPr id="9" name="TextBox 8">
            <a:extLst>
              <a:ext uri="{FF2B5EF4-FFF2-40B4-BE49-F238E27FC236}">
                <a16:creationId xmlns:a16="http://schemas.microsoft.com/office/drawing/2014/main" id="{B7F38413-5758-0565-DBD2-8C72040A0278}"/>
              </a:ext>
            </a:extLst>
          </p:cNvPr>
          <p:cNvSpPr txBox="1"/>
          <p:nvPr/>
        </p:nvSpPr>
        <p:spPr>
          <a:xfrm>
            <a:off x="173535" y="4522446"/>
            <a:ext cx="2731589" cy="830997"/>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9 ML Models –</a:t>
            </a:r>
          </a:p>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Tuned</a:t>
            </a:r>
          </a:p>
        </p:txBody>
      </p:sp>
    </p:spTree>
    <p:extLst>
      <p:ext uri="{BB962C8B-B14F-4D97-AF65-F5344CB8AC3E}">
        <p14:creationId xmlns:p14="http://schemas.microsoft.com/office/powerpoint/2010/main" val="2106065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DF2F81B-F6AE-450A-9755-FFFDD8274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610" y="436097"/>
            <a:ext cx="7668390" cy="58662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2CC67F8-B8F5-AECB-FFB5-CAC57A07C735}"/>
              </a:ext>
            </a:extLst>
          </p:cNvPr>
          <p:cNvPicPr>
            <a:picLocks noChangeAspect="1"/>
          </p:cNvPicPr>
          <p:nvPr/>
        </p:nvPicPr>
        <p:blipFill>
          <a:blip r:embed="rId3"/>
          <a:stretch>
            <a:fillRect/>
          </a:stretch>
        </p:blipFill>
        <p:spPr>
          <a:xfrm>
            <a:off x="0" y="2443822"/>
            <a:ext cx="4483823" cy="1970356"/>
          </a:xfrm>
          <a:prstGeom prst="rect">
            <a:avLst/>
          </a:prstGeom>
        </p:spPr>
      </p:pic>
    </p:spTree>
    <p:extLst>
      <p:ext uri="{BB962C8B-B14F-4D97-AF65-F5344CB8AC3E}">
        <p14:creationId xmlns:p14="http://schemas.microsoft.com/office/powerpoint/2010/main" val="2465421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A3752C6-6D3B-18C6-3274-F2D462D76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710" y="576775"/>
            <a:ext cx="7769290" cy="56974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285CE8-3FF0-5F2B-0ACA-82F6529E4D79}"/>
              </a:ext>
            </a:extLst>
          </p:cNvPr>
          <p:cNvSpPr txBox="1"/>
          <p:nvPr/>
        </p:nvSpPr>
        <p:spPr>
          <a:xfrm>
            <a:off x="520505" y="1181686"/>
            <a:ext cx="2577502" cy="3319976"/>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DF77FF0A-822C-5998-4145-EFADBDF4D2AB}"/>
              </a:ext>
            </a:extLst>
          </p:cNvPr>
          <p:cNvPicPr>
            <a:picLocks noChangeAspect="1"/>
          </p:cNvPicPr>
          <p:nvPr/>
        </p:nvPicPr>
        <p:blipFill>
          <a:blip r:embed="rId3"/>
          <a:stretch>
            <a:fillRect/>
          </a:stretch>
        </p:blipFill>
        <p:spPr>
          <a:xfrm>
            <a:off x="-39088" y="2451478"/>
            <a:ext cx="4502908" cy="1955044"/>
          </a:xfrm>
          <a:prstGeom prst="rect">
            <a:avLst/>
          </a:prstGeom>
        </p:spPr>
      </p:pic>
    </p:spTree>
    <p:extLst>
      <p:ext uri="{BB962C8B-B14F-4D97-AF65-F5344CB8AC3E}">
        <p14:creationId xmlns:p14="http://schemas.microsoft.com/office/powerpoint/2010/main" val="3251006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101E27C-30A8-27B3-BCB0-FC7850F44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37" y="615461"/>
            <a:ext cx="7724763" cy="56270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36FC613-FC3F-616F-B517-D4878619F4EF}"/>
              </a:ext>
            </a:extLst>
          </p:cNvPr>
          <p:cNvPicPr>
            <a:picLocks noChangeAspect="1"/>
          </p:cNvPicPr>
          <p:nvPr/>
        </p:nvPicPr>
        <p:blipFill>
          <a:blip r:embed="rId3"/>
          <a:stretch>
            <a:fillRect/>
          </a:stretch>
        </p:blipFill>
        <p:spPr>
          <a:xfrm>
            <a:off x="72110" y="2441330"/>
            <a:ext cx="4395127" cy="1975338"/>
          </a:xfrm>
          <a:prstGeom prst="rect">
            <a:avLst/>
          </a:prstGeom>
        </p:spPr>
      </p:pic>
    </p:spTree>
    <p:extLst>
      <p:ext uri="{BB962C8B-B14F-4D97-AF65-F5344CB8AC3E}">
        <p14:creationId xmlns:p14="http://schemas.microsoft.com/office/powerpoint/2010/main" val="2336759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0AE68-F8E8-693C-8C74-AF4B341D4C7D}"/>
              </a:ext>
            </a:extLst>
          </p:cNvPr>
          <p:cNvSpPr txBox="1"/>
          <p:nvPr/>
        </p:nvSpPr>
        <p:spPr>
          <a:xfrm>
            <a:off x="1968586" y="1996764"/>
            <a:ext cx="8254828" cy="3231654"/>
          </a:xfrm>
          <a:prstGeom prst="rect">
            <a:avLst/>
          </a:prstGeom>
          <a:noFill/>
        </p:spPr>
        <p:txBody>
          <a:bodyPr wrap="square" rtlCol="0">
            <a:spAutoFit/>
          </a:bodyPr>
          <a:lstStyle/>
          <a:p>
            <a:pPr algn="ctr"/>
            <a:r>
              <a:rPr lang="en-US" sz="72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Model Building</a:t>
            </a:r>
          </a:p>
          <a:p>
            <a:pPr algn="ctr"/>
            <a:r>
              <a:rPr lang="en-US" sz="4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(COMPARISION MODEL   </a:t>
            </a:r>
          </a:p>
          <a:p>
            <a:pPr algn="ctr"/>
            <a:r>
              <a:rPr lang="en-US" sz="4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a:t>
            </a:r>
          </a:p>
          <a:p>
            <a:pPr algn="ctr"/>
            <a:r>
              <a:rPr lang="en-US" sz="4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 SMOTE)</a:t>
            </a:r>
          </a:p>
        </p:txBody>
      </p:sp>
    </p:spTree>
    <p:extLst>
      <p:ext uri="{BB962C8B-B14F-4D97-AF65-F5344CB8AC3E}">
        <p14:creationId xmlns:p14="http://schemas.microsoft.com/office/powerpoint/2010/main" val="1870455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8BA06E-EEF9-2D49-67E0-AE3F7A5DBCE5}"/>
              </a:ext>
            </a:extLst>
          </p:cNvPr>
          <p:cNvPicPr>
            <a:picLocks noChangeAspect="1"/>
          </p:cNvPicPr>
          <p:nvPr/>
        </p:nvPicPr>
        <p:blipFill>
          <a:blip r:embed="rId2"/>
          <a:stretch>
            <a:fillRect/>
          </a:stretch>
        </p:blipFill>
        <p:spPr>
          <a:xfrm>
            <a:off x="2981325" y="468190"/>
            <a:ext cx="9210675" cy="2686050"/>
          </a:xfrm>
          <a:prstGeom prst="rect">
            <a:avLst/>
          </a:prstGeom>
        </p:spPr>
      </p:pic>
      <p:pic>
        <p:nvPicPr>
          <p:cNvPr id="5" name="Picture 4">
            <a:extLst>
              <a:ext uri="{FF2B5EF4-FFF2-40B4-BE49-F238E27FC236}">
                <a16:creationId xmlns:a16="http://schemas.microsoft.com/office/drawing/2014/main" id="{EF8DCE04-2562-70A6-9679-4F35BE8046AF}"/>
              </a:ext>
            </a:extLst>
          </p:cNvPr>
          <p:cNvPicPr>
            <a:picLocks noChangeAspect="1"/>
          </p:cNvPicPr>
          <p:nvPr/>
        </p:nvPicPr>
        <p:blipFill>
          <a:blip r:embed="rId3"/>
          <a:stretch>
            <a:fillRect/>
          </a:stretch>
        </p:blipFill>
        <p:spPr>
          <a:xfrm>
            <a:off x="3038475" y="3703761"/>
            <a:ext cx="9153525" cy="2505075"/>
          </a:xfrm>
          <a:prstGeom prst="rect">
            <a:avLst/>
          </a:prstGeom>
        </p:spPr>
      </p:pic>
      <p:sp>
        <p:nvSpPr>
          <p:cNvPr id="6" name="TextBox 5">
            <a:extLst>
              <a:ext uri="{FF2B5EF4-FFF2-40B4-BE49-F238E27FC236}">
                <a16:creationId xmlns:a16="http://schemas.microsoft.com/office/drawing/2014/main" id="{3FEA5492-81D8-98DB-99D4-C8D4A9CFF0DE}"/>
              </a:ext>
            </a:extLst>
          </p:cNvPr>
          <p:cNvSpPr txBox="1"/>
          <p:nvPr/>
        </p:nvSpPr>
        <p:spPr>
          <a:xfrm>
            <a:off x="173536" y="1089059"/>
            <a:ext cx="2731589" cy="1569660"/>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9 ML Models –</a:t>
            </a:r>
          </a:p>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Untuned</a:t>
            </a:r>
          </a:p>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a:t>
            </a:r>
          </a:p>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SMOTE</a:t>
            </a:r>
          </a:p>
        </p:txBody>
      </p:sp>
      <p:sp>
        <p:nvSpPr>
          <p:cNvPr id="7" name="TextBox 6">
            <a:extLst>
              <a:ext uri="{FF2B5EF4-FFF2-40B4-BE49-F238E27FC236}">
                <a16:creationId xmlns:a16="http://schemas.microsoft.com/office/drawing/2014/main" id="{B6D54183-057D-DBDA-2601-92278E5607D3}"/>
              </a:ext>
            </a:extLst>
          </p:cNvPr>
          <p:cNvSpPr txBox="1"/>
          <p:nvPr/>
        </p:nvSpPr>
        <p:spPr>
          <a:xfrm>
            <a:off x="173535" y="4199282"/>
            <a:ext cx="2731589" cy="1569660"/>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9 ML Models –</a:t>
            </a:r>
          </a:p>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Tuned</a:t>
            </a:r>
          </a:p>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a:t>
            </a:r>
          </a:p>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SMOTE</a:t>
            </a:r>
          </a:p>
        </p:txBody>
      </p:sp>
    </p:spTree>
    <p:extLst>
      <p:ext uri="{BB962C8B-B14F-4D97-AF65-F5344CB8AC3E}">
        <p14:creationId xmlns:p14="http://schemas.microsoft.com/office/powerpoint/2010/main" val="1902729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90759A8-C562-16BF-DDF2-FC717FC98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812" y="464233"/>
            <a:ext cx="7869188" cy="58662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87F6C24-A445-BE23-26E1-D06FAD97AB4A}"/>
              </a:ext>
            </a:extLst>
          </p:cNvPr>
          <p:cNvPicPr>
            <a:picLocks noChangeAspect="1"/>
          </p:cNvPicPr>
          <p:nvPr/>
        </p:nvPicPr>
        <p:blipFill>
          <a:blip r:embed="rId3"/>
          <a:stretch>
            <a:fillRect/>
          </a:stretch>
        </p:blipFill>
        <p:spPr>
          <a:xfrm>
            <a:off x="0" y="2406381"/>
            <a:ext cx="4322812" cy="1918481"/>
          </a:xfrm>
          <a:prstGeom prst="rect">
            <a:avLst/>
          </a:prstGeom>
        </p:spPr>
      </p:pic>
    </p:spTree>
    <p:extLst>
      <p:ext uri="{BB962C8B-B14F-4D97-AF65-F5344CB8AC3E}">
        <p14:creationId xmlns:p14="http://schemas.microsoft.com/office/powerpoint/2010/main" val="371895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D9AD63-A9B3-91D5-AEBB-349523F3A6F9}"/>
              </a:ext>
            </a:extLst>
          </p:cNvPr>
          <p:cNvSpPr txBox="1"/>
          <p:nvPr/>
        </p:nvSpPr>
        <p:spPr>
          <a:xfrm>
            <a:off x="2761843" y="322390"/>
            <a:ext cx="6668310" cy="954107"/>
          </a:xfrm>
          <a:prstGeom prst="rect">
            <a:avLst/>
          </a:prstGeom>
          <a:noFill/>
        </p:spPr>
        <p:txBody>
          <a:bodyPr wrap="square" rtlCol="0">
            <a:spAutoFit/>
          </a:bodyPr>
          <a:lstStyle/>
          <a:p>
            <a:pPr algn="ctr"/>
            <a:r>
              <a:rPr lang="en-US" sz="28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WHY REDUCTION OF CUSTOMER CHURN IMPORTANT ?</a:t>
            </a:r>
          </a:p>
        </p:txBody>
      </p:sp>
      <p:sp>
        <p:nvSpPr>
          <p:cNvPr id="5" name="TextBox 4">
            <a:extLst>
              <a:ext uri="{FF2B5EF4-FFF2-40B4-BE49-F238E27FC236}">
                <a16:creationId xmlns:a16="http://schemas.microsoft.com/office/drawing/2014/main" id="{2BFC005D-BF4B-C0EC-DB11-DF464660AC6A}"/>
              </a:ext>
            </a:extLst>
          </p:cNvPr>
          <p:cNvSpPr txBox="1"/>
          <p:nvPr/>
        </p:nvSpPr>
        <p:spPr>
          <a:xfrm>
            <a:off x="2206281" y="1964736"/>
            <a:ext cx="777943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Harvard Business Review, a 5% increase in customer retention can lead to an increase in profits of between 25% to 95%</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report by Epsilon found that customers who make repeat purchases spend 67% more than new customers.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Affects a Company’s Revenue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Acquisition Costs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Build Customer Loyalty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Company’s Reputation</a:t>
            </a:r>
          </a:p>
        </p:txBody>
      </p:sp>
    </p:spTree>
    <p:extLst>
      <p:ext uri="{BB962C8B-B14F-4D97-AF65-F5344CB8AC3E}">
        <p14:creationId xmlns:p14="http://schemas.microsoft.com/office/powerpoint/2010/main" val="3072605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39FF9A0-CFAE-23B1-F77E-8EF22B224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233" y="661181"/>
            <a:ext cx="7573767" cy="55989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F6B3CBB-73B1-4A35-8F56-285B83894BDB}"/>
              </a:ext>
            </a:extLst>
          </p:cNvPr>
          <p:cNvPicPr>
            <a:picLocks noChangeAspect="1"/>
          </p:cNvPicPr>
          <p:nvPr/>
        </p:nvPicPr>
        <p:blipFill>
          <a:blip r:embed="rId3"/>
          <a:stretch>
            <a:fillRect/>
          </a:stretch>
        </p:blipFill>
        <p:spPr>
          <a:xfrm>
            <a:off x="138259" y="2451782"/>
            <a:ext cx="4479974" cy="1954436"/>
          </a:xfrm>
          <a:prstGeom prst="rect">
            <a:avLst/>
          </a:prstGeom>
        </p:spPr>
      </p:pic>
    </p:spTree>
    <p:extLst>
      <p:ext uri="{BB962C8B-B14F-4D97-AF65-F5344CB8AC3E}">
        <p14:creationId xmlns:p14="http://schemas.microsoft.com/office/powerpoint/2010/main" val="1304578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1473512-8C59-9B29-BD26-E0B082C38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781" y="422030"/>
            <a:ext cx="8291219" cy="58943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EE85FF6-0AD1-2845-CAC2-B2C442A919F7}"/>
              </a:ext>
            </a:extLst>
          </p:cNvPr>
          <p:cNvPicPr>
            <a:picLocks noChangeAspect="1"/>
          </p:cNvPicPr>
          <p:nvPr/>
        </p:nvPicPr>
        <p:blipFill>
          <a:blip r:embed="rId3"/>
          <a:stretch>
            <a:fillRect/>
          </a:stretch>
        </p:blipFill>
        <p:spPr>
          <a:xfrm>
            <a:off x="-16" y="2475985"/>
            <a:ext cx="3900797" cy="1786452"/>
          </a:xfrm>
          <a:prstGeom prst="rect">
            <a:avLst/>
          </a:prstGeom>
        </p:spPr>
      </p:pic>
    </p:spTree>
    <p:extLst>
      <p:ext uri="{BB962C8B-B14F-4D97-AF65-F5344CB8AC3E}">
        <p14:creationId xmlns:p14="http://schemas.microsoft.com/office/powerpoint/2010/main" val="31509422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457AE1F7-D22D-8BB6-3CA7-037D31CA3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323" y="478300"/>
            <a:ext cx="8178677" cy="58099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9F9DE1-606C-8D55-50DC-073957B41AA9}"/>
              </a:ext>
            </a:extLst>
          </p:cNvPr>
          <p:cNvPicPr>
            <a:picLocks noChangeAspect="1"/>
          </p:cNvPicPr>
          <p:nvPr/>
        </p:nvPicPr>
        <p:blipFill>
          <a:blip r:embed="rId3"/>
          <a:stretch>
            <a:fillRect/>
          </a:stretch>
        </p:blipFill>
        <p:spPr>
          <a:xfrm>
            <a:off x="0" y="2544567"/>
            <a:ext cx="3985546" cy="1768866"/>
          </a:xfrm>
          <a:prstGeom prst="rect">
            <a:avLst/>
          </a:prstGeom>
        </p:spPr>
      </p:pic>
    </p:spTree>
    <p:extLst>
      <p:ext uri="{BB962C8B-B14F-4D97-AF65-F5344CB8AC3E}">
        <p14:creationId xmlns:p14="http://schemas.microsoft.com/office/powerpoint/2010/main" val="39121698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B3CDC5-CE8A-339D-76E5-36F79E9F2B9F}"/>
              </a:ext>
            </a:extLst>
          </p:cNvPr>
          <p:cNvSpPr txBox="1"/>
          <p:nvPr/>
        </p:nvSpPr>
        <p:spPr>
          <a:xfrm>
            <a:off x="3366868" y="216861"/>
            <a:ext cx="5458264" cy="461665"/>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Final Model – Extra Tree Classifier</a:t>
            </a:r>
          </a:p>
        </p:txBody>
      </p:sp>
      <p:sp>
        <p:nvSpPr>
          <p:cNvPr id="3" name="TextBox 2">
            <a:extLst>
              <a:ext uri="{FF2B5EF4-FFF2-40B4-BE49-F238E27FC236}">
                <a16:creationId xmlns:a16="http://schemas.microsoft.com/office/drawing/2014/main" id="{22221A3C-91B2-D4F5-3596-776FC726F073}"/>
              </a:ext>
            </a:extLst>
          </p:cNvPr>
          <p:cNvSpPr txBox="1"/>
          <p:nvPr/>
        </p:nvSpPr>
        <p:spPr>
          <a:xfrm>
            <a:off x="2447778" y="1448972"/>
            <a:ext cx="7469945" cy="4247317"/>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dvantages of using Extra Tree Classifier over some of the other algorithms you listed:</a:t>
            </a:r>
          </a:p>
          <a:p>
            <a:pPr algn="l"/>
            <a:endParaRPr lang="en-US" b="0" i="0" dirty="0">
              <a:effectLst/>
              <a:latin typeface="Times New Roman" panose="02020603050405020304" pitchFamily="18" charset="0"/>
              <a:cs typeface="Times New Roman" panose="02020603050405020304" pitchFamily="18" charset="0"/>
            </a:endParaRPr>
          </a:p>
          <a:p>
            <a:pPr marL="342900" indent="-342900" algn="l">
              <a:buAutoNum type="arabicParenR"/>
            </a:pPr>
            <a:r>
              <a:rPr lang="en-US" b="0" i="0" dirty="0">
                <a:effectLst/>
                <a:latin typeface="Times New Roman" panose="02020603050405020304" pitchFamily="18" charset="0"/>
                <a:cs typeface="Times New Roman" panose="02020603050405020304" pitchFamily="18" charset="0"/>
              </a:rPr>
              <a:t>Better at </a:t>
            </a:r>
            <a:r>
              <a:rPr lang="en-US" b="1" i="0" dirty="0">
                <a:effectLst/>
                <a:latin typeface="Times New Roman" panose="02020603050405020304" pitchFamily="18" charset="0"/>
                <a:cs typeface="Times New Roman" panose="02020603050405020304" pitchFamily="18" charset="0"/>
              </a:rPr>
              <a:t>handling noisy data</a:t>
            </a:r>
            <a:r>
              <a:rPr lang="en-US" b="0" i="0" dirty="0">
                <a:effectLst/>
                <a:latin typeface="Times New Roman" panose="02020603050405020304" pitchFamily="18" charset="0"/>
                <a:cs typeface="Times New Roman" panose="02020603050405020304" pitchFamily="18" charset="0"/>
              </a:rPr>
              <a:t>: Extra Tree Classifier randomly selects features and splits in the training data, which makes it more robust to noisy data</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Faster training time</a:t>
            </a:r>
            <a:r>
              <a:rPr lang="en-US" b="0" i="0" dirty="0">
                <a:effectLst/>
                <a:latin typeface="Times New Roman" panose="02020603050405020304" pitchFamily="18" charset="0"/>
                <a:cs typeface="Times New Roman" panose="02020603050405020304" pitchFamily="18" charset="0"/>
              </a:rPr>
              <a:t>: Extra Tree Classifier builds multiple decision trees with random splits, which makes it faster to train compared to algorithms like SVM and KNN that require more computational resources.</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3) </a:t>
            </a:r>
            <a:r>
              <a:rPr lang="en-US" b="1" i="0" dirty="0">
                <a:effectLst/>
                <a:latin typeface="Times New Roman" panose="02020603050405020304" pitchFamily="18" charset="0"/>
                <a:cs typeface="Times New Roman" panose="02020603050405020304" pitchFamily="18" charset="0"/>
              </a:rPr>
              <a:t>Less prone to overfitting</a:t>
            </a:r>
            <a:r>
              <a:rPr lang="en-US" b="0" i="0" dirty="0">
                <a:effectLst/>
                <a:latin typeface="Times New Roman" panose="02020603050405020304" pitchFamily="18" charset="0"/>
                <a:cs typeface="Times New Roman" panose="02020603050405020304" pitchFamily="18" charset="0"/>
              </a:rPr>
              <a:t>: Extra Tree Classifier randomly selects features and splits, which helps to reduce overfitting compared to algorithms like Decision Trees.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508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6F12700-F875-6CAD-B4CB-98C5F1B3B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593" y="140677"/>
            <a:ext cx="5201407" cy="61243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BD52D0-4F9E-DA79-1A37-1A04C562E62C}"/>
              </a:ext>
            </a:extLst>
          </p:cNvPr>
          <p:cNvSpPr txBox="1"/>
          <p:nvPr/>
        </p:nvSpPr>
        <p:spPr>
          <a:xfrm>
            <a:off x="227208" y="779569"/>
            <a:ext cx="5458264" cy="461665"/>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SHAP  Values – Extra Tree Classifier</a:t>
            </a:r>
          </a:p>
        </p:txBody>
      </p:sp>
      <p:sp>
        <p:nvSpPr>
          <p:cNvPr id="3" name="TextBox 2">
            <a:extLst>
              <a:ext uri="{FF2B5EF4-FFF2-40B4-BE49-F238E27FC236}">
                <a16:creationId xmlns:a16="http://schemas.microsoft.com/office/drawing/2014/main" id="{6901E1FB-E326-8869-3AB4-0874ED39B09B}"/>
              </a:ext>
            </a:extLst>
          </p:cNvPr>
          <p:cNvSpPr txBox="1"/>
          <p:nvPr/>
        </p:nvSpPr>
        <p:spPr>
          <a:xfrm>
            <a:off x="984738" y="1842868"/>
            <a:ext cx="3446585"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Complain_ly</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Noise Index</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Account Segment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Cashback benefits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Marital Status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City tier</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Cc_agent</a:t>
            </a:r>
            <a:r>
              <a:rPr lang="en-US" dirty="0">
                <a:latin typeface="Times New Roman" panose="02020603050405020304" pitchFamily="18" charset="0"/>
                <a:cs typeface="Times New Roman" panose="02020603050405020304" pitchFamily="18" charset="0"/>
              </a:rPr>
              <a:t> score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Account User count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175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C7BA1A-9111-CCE8-A5F5-22B9299B0313}"/>
              </a:ext>
            </a:extLst>
          </p:cNvPr>
          <p:cNvSpPr txBox="1"/>
          <p:nvPr/>
        </p:nvSpPr>
        <p:spPr>
          <a:xfrm>
            <a:off x="3390315" y="117693"/>
            <a:ext cx="8665698" cy="6463308"/>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company has a high overall churn rate and needs to take steps to address this issue, such as improving customer service or product offerings. </a:t>
            </a:r>
          </a:p>
          <a:p>
            <a:r>
              <a:rPr lang="en-US" sz="1800" b="0" i="0" u="none" strike="noStrike" baseline="0" dirty="0">
                <a:solidFill>
                  <a:srgbClr val="000000"/>
                </a:solidFill>
                <a:latin typeface="Times New Roman" panose="02020603050405020304" pitchFamily="18" charset="0"/>
              </a:rPr>
              <a:t>•  Customers who have been with the company for less than six months are churning at a high rate, indicating a need to focus on improving retention in the early stages of the customer journey. </a:t>
            </a:r>
          </a:p>
          <a:p>
            <a:r>
              <a:rPr lang="en-US" sz="1800" b="0" i="0" u="none" strike="noStrike" baseline="0" dirty="0">
                <a:solidFill>
                  <a:srgbClr val="000000"/>
                </a:solidFill>
                <a:latin typeface="Times New Roman" panose="02020603050405020304" pitchFamily="18" charset="0"/>
              </a:rPr>
              <a:t>•  Customers in Tier-3 cities are churning at a higher rate than those in Tier-1 or Tier-2 cities, suggesting the need for targeted marketing and customer engagement strategies in these areas. </a:t>
            </a:r>
          </a:p>
          <a:p>
            <a:r>
              <a:rPr lang="en-US" sz="1800" b="0" i="0" u="none" strike="noStrike" baseline="0" dirty="0">
                <a:solidFill>
                  <a:srgbClr val="000000"/>
                </a:solidFill>
                <a:latin typeface="Times New Roman" panose="02020603050405020304" pitchFamily="18" charset="0"/>
              </a:rPr>
              <a:t>•  The company needs to pay attention to the number of customer service calls received, as customers who call frequently (i.e. have a high "noise index") are churning at a high rate. </a:t>
            </a:r>
          </a:p>
          <a:p>
            <a:r>
              <a:rPr lang="en-US" sz="1800" b="0" i="0" u="none" strike="noStrike" baseline="0" dirty="0">
                <a:solidFill>
                  <a:srgbClr val="000000"/>
                </a:solidFill>
                <a:latin typeface="Times New Roman" panose="02020603050405020304" pitchFamily="18" charset="0"/>
              </a:rPr>
              <a:t>• Cash on delivery is the payment method with the highest churn rate, indicating a need to explore alternative payment options or improve the cash on delivery experience for customers. </a:t>
            </a:r>
          </a:p>
          <a:p>
            <a:r>
              <a:rPr lang="en-US" sz="1800" b="0" i="0" u="none" strike="noStrike" baseline="0" dirty="0">
                <a:solidFill>
                  <a:srgbClr val="000000"/>
                </a:solidFill>
                <a:latin typeface="Times New Roman" panose="02020603050405020304" pitchFamily="18" charset="0"/>
              </a:rPr>
              <a:t>• Male customers are churning at a higher rate than female customers, suggesting the need for targeted marketing and retention strategies for male customers. </a:t>
            </a:r>
          </a:p>
          <a:p>
            <a:r>
              <a:rPr lang="en-US" sz="1800" b="0" i="0" u="none" strike="noStrike" baseline="0" dirty="0">
                <a:solidFill>
                  <a:srgbClr val="000000"/>
                </a:solidFill>
                <a:latin typeface="Times New Roman" panose="02020603050405020304" pitchFamily="18" charset="0"/>
              </a:rPr>
              <a:t>• Customers with a service score of 3 are churning at a high rate, indicating a need to focus on improving the quality of service provided by the company. </a:t>
            </a:r>
          </a:p>
          <a:p>
            <a:r>
              <a:rPr lang="en-US" sz="1800" b="0" i="0" u="none" strike="noStrike" baseline="0" dirty="0">
                <a:solidFill>
                  <a:srgbClr val="000000"/>
                </a:solidFill>
                <a:latin typeface="Times New Roman" panose="02020603050405020304" pitchFamily="18" charset="0"/>
              </a:rPr>
              <a:t>• Customers who complain frequently are churning at a high rate, suggesting the need to improve the customer service experience and address customer concerns in a timely and effective manner. </a:t>
            </a:r>
          </a:p>
          <a:p>
            <a:r>
              <a:rPr lang="en-US" sz="1800" b="0" i="0" u="none" strike="noStrike" baseline="0" dirty="0">
                <a:solidFill>
                  <a:srgbClr val="000000"/>
                </a:solidFill>
                <a:latin typeface="Times New Roman" panose="02020603050405020304" pitchFamily="18" charset="0"/>
              </a:rPr>
              <a:t>• Customers who receive high cashback benefits are churning at a high rate, indicating a need to explore alternative loyalty and retention strategies </a:t>
            </a:r>
          </a:p>
          <a:p>
            <a:endParaRPr lang="en-IN" dirty="0"/>
          </a:p>
        </p:txBody>
      </p:sp>
      <p:sp>
        <p:nvSpPr>
          <p:cNvPr id="3" name="TextBox 2">
            <a:extLst>
              <a:ext uri="{FF2B5EF4-FFF2-40B4-BE49-F238E27FC236}">
                <a16:creationId xmlns:a16="http://schemas.microsoft.com/office/drawing/2014/main" id="{30686768-F9A7-3588-A240-7009FE712965}"/>
              </a:ext>
            </a:extLst>
          </p:cNvPr>
          <p:cNvSpPr txBox="1"/>
          <p:nvPr/>
        </p:nvSpPr>
        <p:spPr>
          <a:xfrm>
            <a:off x="0" y="2967335"/>
            <a:ext cx="2881752" cy="461665"/>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Business Insights</a:t>
            </a:r>
          </a:p>
        </p:txBody>
      </p:sp>
    </p:spTree>
    <p:extLst>
      <p:ext uri="{BB962C8B-B14F-4D97-AF65-F5344CB8AC3E}">
        <p14:creationId xmlns:p14="http://schemas.microsoft.com/office/powerpoint/2010/main" val="3307932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D0CD9-998B-6242-5373-4F37952D6C8F}"/>
              </a:ext>
            </a:extLst>
          </p:cNvPr>
          <p:cNvSpPr txBox="1"/>
          <p:nvPr/>
        </p:nvSpPr>
        <p:spPr>
          <a:xfrm>
            <a:off x="2273104" y="1195754"/>
            <a:ext cx="7645792" cy="3970318"/>
          </a:xfrm>
          <a:prstGeom prst="rect">
            <a:avLst/>
          </a:prstGeom>
          <a:noFill/>
        </p:spPr>
        <p:txBody>
          <a:bodyPr wrap="square" rtlCol="0">
            <a:spAutoFit/>
          </a:bodyPr>
          <a:lstStyle/>
          <a:p>
            <a:pPr marL="285750" indent="-285750" algn="l">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Personalized Video from the company for New Customers login.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Finding out the top 3 requirements of the customers</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Personalized package or bundles of programs</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Aggressive segmentation of the customers</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High Quality Customer Support Training to the Agents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Using of Net Promoter Scores (NPS)</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Creating DIY videos which will educate customers about the product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Creating Customer Experience Videos and also giving some awards to long term customers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Customers support must be tech savvy as Gen-Z customers</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First Contact Resolution (FCR) metric and Customer satisfaction Index can be used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Loyal Programs which should be gamified and referral programs</a:t>
            </a:r>
            <a:endParaRPr lang="en-IN" dirty="0"/>
          </a:p>
        </p:txBody>
      </p:sp>
      <p:sp>
        <p:nvSpPr>
          <p:cNvPr id="3" name="TextBox 2">
            <a:extLst>
              <a:ext uri="{FF2B5EF4-FFF2-40B4-BE49-F238E27FC236}">
                <a16:creationId xmlns:a16="http://schemas.microsoft.com/office/drawing/2014/main" id="{6250924A-0197-267A-F1A9-D404DF9B084A}"/>
              </a:ext>
            </a:extLst>
          </p:cNvPr>
          <p:cNvSpPr txBox="1"/>
          <p:nvPr/>
        </p:nvSpPr>
        <p:spPr>
          <a:xfrm>
            <a:off x="3099581" y="558757"/>
            <a:ext cx="5992837" cy="461665"/>
          </a:xfrm>
          <a:prstGeom prst="rect">
            <a:avLst/>
          </a:prstGeom>
          <a:noFill/>
        </p:spPr>
        <p:txBody>
          <a:bodyPr wrap="square" rtlCol="0">
            <a:spAutoFit/>
          </a:bodyPr>
          <a:lstStyle/>
          <a:p>
            <a:pPr algn="ctr"/>
            <a:r>
              <a:rPr lang="en-US" sz="24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Recommendations for Company</a:t>
            </a:r>
          </a:p>
        </p:txBody>
      </p:sp>
    </p:spTree>
    <p:extLst>
      <p:ext uri="{BB962C8B-B14F-4D97-AF65-F5344CB8AC3E}">
        <p14:creationId xmlns:p14="http://schemas.microsoft.com/office/powerpoint/2010/main" val="368501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02232" y="2424371"/>
            <a:ext cx="5906181" cy="1446550"/>
          </a:xfrm>
          <a:prstGeom prst="rect">
            <a:avLst/>
          </a:prstGeom>
          <a:noFill/>
        </p:spPr>
        <p:txBody>
          <a:bodyPr wrap="square" rtlCol="0">
            <a:spAutoFit/>
          </a:bodyPr>
          <a:lstStyle/>
          <a:p>
            <a:pPr algn="ctr"/>
            <a:r>
              <a:rPr lang="en-US" sz="88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Thank You</a:t>
            </a:r>
          </a:p>
        </p:txBody>
      </p:sp>
    </p:spTree>
    <p:extLst>
      <p:ext uri="{BB962C8B-B14F-4D97-AF65-F5344CB8AC3E}">
        <p14:creationId xmlns:p14="http://schemas.microsoft.com/office/powerpoint/2010/main" val="390892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AC2B7E-A42C-84B4-F4E0-B510658B6007}"/>
              </a:ext>
            </a:extLst>
          </p:cNvPr>
          <p:cNvSpPr txBox="1"/>
          <p:nvPr/>
        </p:nvSpPr>
        <p:spPr>
          <a:xfrm>
            <a:off x="1701300" y="1574733"/>
            <a:ext cx="8254828" cy="3416320"/>
          </a:xfrm>
          <a:prstGeom prst="rect">
            <a:avLst/>
          </a:prstGeom>
          <a:noFill/>
        </p:spPr>
        <p:txBody>
          <a:bodyPr wrap="square" rtlCol="0">
            <a:spAutoFit/>
          </a:bodyPr>
          <a:lstStyle/>
          <a:p>
            <a:pPr algn="ctr"/>
            <a:r>
              <a:rPr lang="en-US" sz="7200" b="1" spc="-150" dirty="0">
                <a:solidFill>
                  <a:schemeClr val="tx2"/>
                </a:solidFill>
                <a:latin typeface="Source Serif Pro Semibold" panose="02040603050405020204" pitchFamily="18" charset="0"/>
                <a:ea typeface="Source Serif Pro Semibold" panose="02040603050405020204" pitchFamily="18" charset="0"/>
                <a:cs typeface="Rubik Medium" panose="02000604000000020004" pitchFamily="2" charset="-79"/>
              </a:rPr>
              <a:t>EXPLORATORY DATA ANALYSIS INSIGHTS</a:t>
            </a:r>
          </a:p>
        </p:txBody>
      </p:sp>
    </p:spTree>
    <p:extLst>
      <p:ext uri="{BB962C8B-B14F-4D97-AF65-F5344CB8AC3E}">
        <p14:creationId xmlns:p14="http://schemas.microsoft.com/office/powerpoint/2010/main" val="171994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131C4D3-4D06-FD92-C62D-64A471336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515" y="0"/>
            <a:ext cx="8828969" cy="628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06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0AB9E98-23DB-ACAF-A215-6592CAAF1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531" y="0"/>
            <a:ext cx="8868472" cy="631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99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0220759-68E2-3638-A8D1-3AB02E042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650" y="-1"/>
            <a:ext cx="8914796" cy="634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767</TotalTime>
  <Words>2055</Words>
  <Application>Microsoft Office PowerPoint</Application>
  <PresentationFormat>Widescreen</PresentationFormat>
  <Paragraphs>238</Paragraphs>
  <Slides>57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Helvetica Neue</vt:lpstr>
      <vt:lpstr>Source Serif Pro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Steffin John</dc:creator>
  <cp:lastModifiedBy>Steffin John</cp:lastModifiedBy>
  <cp:revision>39</cp:revision>
  <dcterms:created xsi:type="dcterms:W3CDTF">2023-03-08T05:59:23Z</dcterms:created>
  <dcterms:modified xsi:type="dcterms:W3CDTF">2023-03-10T13:10:24Z</dcterms:modified>
</cp:coreProperties>
</file>