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Helvetica Neue" panose="020B0604020202020204" charset="0"/>
      <p:regular r:id="rId4"/>
      <p:bold r:id="rId5"/>
      <p:italic r:id="rId6"/>
      <p:boldItalic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7dd8d28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7dd8d28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itle">
  <p:cSld name="TITLE_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Footer">
  <p:cSld name="TITLE_2_3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/>
          <p:nvPr/>
        </p:nvSpPr>
        <p:spPr>
          <a:xfrm flipH="1">
            <a:off x="60867" y="9030267"/>
            <a:ext cx="7733378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2" name="Google Shape;72;p1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1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ay Footer">
  <p:cSld name="TITLE_2_3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54435" y="9030267"/>
            <a:ext cx="7739810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2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">
  <p:cSld name="CUSTOM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1 Text">
  <p:cSld name="CUSTOM_5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3 Text">
  <p:cSld name="CUSTOM_4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">
  <p:cSld name="CUSTOM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1 Text">
  <p:cSld name="CUSTOM_1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3 Text">
  <p:cSld name="CUSTOM_1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">
  <p:cSld name="CUSTOM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Footer - Title &amp; Body">
  <p:cSld name="CUSTOM_3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id="17" name="Google Shape;17;p3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1 Text">
  <p:cSld name="CUSTOM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3 Text">
  <p:cSld name="CUSTOM_1_1_2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">
  <p:cSld name="CUSTOM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1 Text">
  <p:cSld name="CUSTOM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3 Text">
  <p:cSld name="CUSTOM_1_1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Blue">
  <p:cSld name="SECTION_HEADER_2">
    <p:bg>
      <p:bgPr>
        <a:solidFill>
          <a:srgbClr val="2196F3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64" name="Google Shape;164;p2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Red">
  <p:cSld name="SECTION_HEADER_1_3">
    <p:bg>
      <p:bgPr>
        <a:solidFill>
          <a:srgbClr val="EA4335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2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Yellow">
  <p:cSld name="SECTION_HEADER_1_1_3">
    <p:bg>
      <p:bgPr>
        <a:solidFill>
          <a:srgbClr val="F4B400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8" name="Google Shape;178;p28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een">
  <p:cSld name="CUSTOM_2">
    <p:bg>
      <p:bgPr>
        <a:solidFill>
          <a:srgbClr val="34A853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84" name="Google Shape;184;p2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ay">
  <p:cSld name="SECTION_HEADER_1_1_1_1_2">
    <p:bg>
      <p:bgPr>
        <a:solidFill>
          <a:srgbClr val="999999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Footer - Title &amp; Body">
  <p:cSld name="CUSTOM_3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id="25" name="Google Shape;25;p4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with Bullets">
  <p:cSld name="One Line Title with Bullet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55405" y="1105984"/>
            <a:ext cx="69951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314350" y="2503424"/>
            <a:ext cx="69951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2"/>
          </p:nvPr>
        </p:nvSpPr>
        <p:spPr>
          <a:xfrm>
            <a:off x="287579" y="1249923840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3"/>
          </p:nvPr>
        </p:nvSpPr>
        <p:spPr>
          <a:xfrm>
            <a:off x="314632" y="9150883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tx">
  <p:cSld name="TITLE_AND_BOD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88620" y="402801"/>
            <a:ext cx="6995100" cy="16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88620" y="2346964"/>
            <a:ext cx="6995100" cy="6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1">
  <p:cSld name="Half Color Blu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791" y="9468360"/>
            <a:ext cx="45750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Red Footer - Title &amp; Body">
  <p:cSld name="2_Red Footer - Title &amp; 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6"/>
          <p:cNvGrpSpPr/>
          <p:nvPr/>
        </p:nvGrpSpPr>
        <p:grpSpPr>
          <a:xfrm>
            <a:off x="21" y="9944813"/>
            <a:ext cx="7772347" cy="113820"/>
            <a:chOff x="25" y="5085300"/>
            <a:chExt cx="9143938" cy="58202"/>
          </a:xfrm>
        </p:grpSpPr>
        <p:sp>
          <p:nvSpPr>
            <p:cNvPr id="209" name="Google Shape;209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>
            <a:off x="21" y="9944813"/>
            <a:ext cx="7772347" cy="113818"/>
            <a:chOff x="25" y="5085300"/>
            <a:chExt cx="9143937" cy="58201"/>
          </a:xfrm>
        </p:grpSpPr>
        <p:sp>
          <p:nvSpPr>
            <p:cNvPr id="219" name="Google Shape;219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392866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3112175" y="5085301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5523862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Footer - Title &amp; Body">
  <p:cSld name="CUSTOM_3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flipH="1">
            <a:off x="-10838" y="9147747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id="33" name="Google Shape;33;p5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Footer - Title &amp; Body">
  <p:cSld name="CUSTOM_3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68914" y="9030267"/>
            <a:ext cx="7725331" cy="1072402"/>
          </a:xfrm>
          <a:custGeom>
            <a:avLst/>
            <a:gdLst/>
            <a:ahLst/>
            <a:cxnLst/>
            <a:rect l="l" t="t" r="r" b="b"/>
            <a:pathLst>
              <a:path w="363545" h="21935" extrusionOk="0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id="39" name="Google Shape;39;p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Footer - Title &amp; Body">
  <p:cSld name="CUSTOM_3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id="45" name="Google Shape;45;p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 Footer">
  <p:cSld name="TITLE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49791" y="346769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54" name="Google Shape;54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d Footer">
  <p:cSld name="TITLE_2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-16320" y="9030267"/>
            <a:ext cx="7810565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 flipH="1">
            <a:off x="-18495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0" name="Google Shape;60;p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 Footer">
  <p:cSld name="TITLE_2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5" name="Google Shape;65;p10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66" name="Google Shape;66;p1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1115" y="1319560"/>
            <a:ext cx="69888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1115" y="2976698"/>
            <a:ext cx="6988800" cy="5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1102400" y="387496"/>
            <a:ext cx="56220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solidFill>
                  <a:schemeClr val="dk1"/>
                </a:solidFill>
              </a:rPr>
              <a:t>Predictive Maintainence Project proposal</a:t>
            </a:r>
            <a:endParaRPr sz="1800" b="1" u="sng" dirty="0">
              <a:solidFill>
                <a:schemeClr val="dk1"/>
              </a:solidFill>
            </a:endParaRPr>
          </a:p>
        </p:txBody>
      </p:sp>
      <p:cxnSp>
        <p:nvCxnSpPr>
          <p:cNvPr id="230" name="Google Shape;230;p38"/>
          <p:cNvCxnSpPr/>
          <p:nvPr/>
        </p:nvCxnSpPr>
        <p:spPr>
          <a:xfrm>
            <a:off x="372000" y="848175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8"/>
          <p:cNvCxnSpPr/>
          <p:nvPr/>
        </p:nvCxnSpPr>
        <p:spPr>
          <a:xfrm>
            <a:off x="371988" y="15353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38"/>
          <p:cNvSpPr/>
          <p:nvPr/>
        </p:nvSpPr>
        <p:spPr>
          <a:xfrm>
            <a:off x="399200" y="1001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1860225" y="928450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100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 data team’s objective is to use the power of predictive maintenance to monitor the performance of delivery vehicles, before they cause costly downtime or delays. </a:t>
            </a:r>
            <a:endParaRPr lang="en-US" sz="1100" dirty="0">
              <a:solidFill>
                <a:srgbClr val="3A5D9C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endParaRPr lang="en-US"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endParaRPr lang="en-US"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endParaRPr lang="en-US"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13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</a:p>
        </p:txBody>
      </p:sp>
      <p:sp>
        <p:nvSpPr>
          <p:cNvPr id="234" name="Google Shape;234;p38"/>
          <p:cNvSpPr txBox="1"/>
          <p:nvPr/>
        </p:nvSpPr>
        <p:spPr>
          <a:xfrm>
            <a:off x="2445725" y="16307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Planning and Analyzing stages</a:t>
            </a:r>
            <a:endParaRPr sz="1100" b="1" dirty="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38"/>
          <p:cNvCxnSpPr/>
          <p:nvPr/>
        </p:nvCxnSpPr>
        <p:spPr>
          <a:xfrm>
            <a:off x="371988" y="19925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8"/>
          <p:cNvCxnSpPr/>
          <p:nvPr/>
        </p:nvCxnSpPr>
        <p:spPr>
          <a:xfrm>
            <a:off x="371988" y="22973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38"/>
          <p:cNvSpPr txBox="1"/>
          <p:nvPr/>
        </p:nvSpPr>
        <p:spPr>
          <a:xfrm>
            <a:off x="502100" y="1981575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Milestone</a:t>
            </a:r>
            <a:endParaRPr sz="800" b="1"/>
          </a:p>
        </p:txBody>
      </p:sp>
      <p:sp>
        <p:nvSpPr>
          <p:cNvPr id="238" name="Google Shape;238;p38"/>
          <p:cNvSpPr txBox="1"/>
          <p:nvPr/>
        </p:nvSpPr>
        <p:spPr>
          <a:xfrm>
            <a:off x="1860225" y="1992550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Tasks</a:t>
            </a:r>
            <a:endParaRPr sz="800" b="1"/>
          </a:p>
        </p:txBody>
      </p:sp>
      <p:sp>
        <p:nvSpPr>
          <p:cNvPr id="239" name="Google Shape;239;p38"/>
          <p:cNvSpPr txBox="1"/>
          <p:nvPr/>
        </p:nvSpPr>
        <p:spPr>
          <a:xfrm>
            <a:off x="39551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Outcome/Deliverables</a:t>
            </a:r>
            <a:endParaRPr sz="800" b="1"/>
          </a:p>
        </p:txBody>
      </p:sp>
      <p:sp>
        <p:nvSpPr>
          <p:cNvPr id="240" name="Google Shape;240;p38"/>
          <p:cNvSpPr txBox="1"/>
          <p:nvPr/>
        </p:nvSpPr>
        <p:spPr>
          <a:xfrm>
            <a:off x="60887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Estimated Time</a:t>
            </a:r>
            <a:endParaRPr sz="800" b="1"/>
          </a:p>
        </p:txBody>
      </p:sp>
      <p:sp>
        <p:nvSpPr>
          <p:cNvPr id="241" name="Google Shape;241;p38"/>
          <p:cNvSpPr txBox="1"/>
          <p:nvPr/>
        </p:nvSpPr>
        <p:spPr>
          <a:xfrm>
            <a:off x="1852000" y="23294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8"/>
          <p:cNvSpPr txBox="1"/>
          <p:nvPr/>
        </p:nvSpPr>
        <p:spPr>
          <a:xfrm>
            <a:off x="449300" y="29156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1</a:t>
            </a:r>
            <a:endParaRPr sz="900"/>
          </a:p>
        </p:txBody>
      </p:sp>
      <p:sp>
        <p:nvSpPr>
          <p:cNvPr id="243" name="Google Shape;243;p38"/>
          <p:cNvSpPr txBox="1"/>
          <p:nvPr/>
        </p:nvSpPr>
        <p:spPr>
          <a:xfrm>
            <a:off x="6189800" y="2602150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44" name="Google Shape;244;p38"/>
          <p:cNvSpPr/>
          <p:nvPr/>
        </p:nvSpPr>
        <p:spPr>
          <a:xfrm>
            <a:off x="0" y="3929613"/>
            <a:ext cx="7772400" cy="1291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8"/>
          <p:cNvSpPr txBox="1"/>
          <p:nvPr/>
        </p:nvSpPr>
        <p:spPr>
          <a:xfrm>
            <a:off x="449300" y="43634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2</a:t>
            </a:r>
            <a:endParaRPr sz="900"/>
          </a:p>
        </p:txBody>
      </p:sp>
      <p:sp>
        <p:nvSpPr>
          <p:cNvPr id="246" name="Google Shape;246;p38"/>
          <p:cNvSpPr txBox="1"/>
          <p:nvPr/>
        </p:nvSpPr>
        <p:spPr>
          <a:xfrm>
            <a:off x="1596825" y="4249650"/>
            <a:ext cx="1959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47" name="Google Shape;247;p38"/>
          <p:cNvSpPr txBox="1"/>
          <p:nvPr/>
        </p:nvSpPr>
        <p:spPr>
          <a:xfrm>
            <a:off x="3720450" y="4183275"/>
            <a:ext cx="1984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48" name="Google Shape;248;p38"/>
          <p:cNvSpPr txBox="1"/>
          <p:nvPr/>
        </p:nvSpPr>
        <p:spPr>
          <a:xfrm>
            <a:off x="1852000" y="56822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8"/>
          <p:cNvSpPr txBox="1"/>
          <p:nvPr/>
        </p:nvSpPr>
        <p:spPr>
          <a:xfrm>
            <a:off x="1596825" y="5773650"/>
            <a:ext cx="1984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0" name="Google Shape;250;p38"/>
          <p:cNvSpPr txBox="1"/>
          <p:nvPr/>
        </p:nvSpPr>
        <p:spPr>
          <a:xfrm>
            <a:off x="3720450" y="5983113"/>
            <a:ext cx="1959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1" name="Google Shape;251;p38"/>
          <p:cNvSpPr txBox="1"/>
          <p:nvPr/>
        </p:nvSpPr>
        <p:spPr>
          <a:xfrm>
            <a:off x="373100" y="64208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3</a:t>
            </a:r>
            <a:endParaRPr sz="900"/>
          </a:p>
        </p:txBody>
      </p:sp>
      <p:sp>
        <p:nvSpPr>
          <p:cNvPr id="252" name="Google Shape;252;p38"/>
          <p:cNvSpPr txBox="1"/>
          <p:nvPr/>
        </p:nvSpPr>
        <p:spPr>
          <a:xfrm>
            <a:off x="6136800" y="5905163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3" name="Google Shape;253;p38"/>
          <p:cNvSpPr/>
          <p:nvPr/>
        </p:nvSpPr>
        <p:spPr>
          <a:xfrm>
            <a:off x="-12475" y="7514600"/>
            <a:ext cx="7772400" cy="1567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8"/>
          <p:cNvSpPr txBox="1"/>
          <p:nvPr/>
        </p:nvSpPr>
        <p:spPr>
          <a:xfrm>
            <a:off x="373100" y="8113150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4</a:t>
            </a:r>
            <a:endParaRPr sz="900"/>
          </a:p>
        </p:txBody>
      </p:sp>
      <p:sp>
        <p:nvSpPr>
          <p:cNvPr id="255" name="Google Shape;255;p38"/>
          <p:cNvSpPr txBox="1"/>
          <p:nvPr/>
        </p:nvSpPr>
        <p:spPr>
          <a:xfrm>
            <a:off x="1596825" y="7831050"/>
            <a:ext cx="1984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6" name="Google Shape;256;p38"/>
          <p:cNvSpPr txBox="1"/>
          <p:nvPr/>
        </p:nvSpPr>
        <p:spPr>
          <a:xfrm>
            <a:off x="3775450" y="7929550"/>
            <a:ext cx="1984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7" name="Google Shape;257;p38"/>
          <p:cNvSpPr txBox="1"/>
          <p:nvPr/>
        </p:nvSpPr>
        <p:spPr>
          <a:xfrm>
            <a:off x="6088750" y="7982275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</a:t>
            </a:r>
            <a:endParaRPr sz="900"/>
          </a:p>
        </p:txBody>
      </p:sp>
      <p:sp>
        <p:nvSpPr>
          <p:cNvPr id="258" name="Google Shape;258;p38"/>
          <p:cNvSpPr txBox="1"/>
          <p:nvPr/>
        </p:nvSpPr>
        <p:spPr>
          <a:xfrm>
            <a:off x="2293325" y="52883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Constructing and Executing stages</a:t>
            </a:r>
            <a:endParaRPr sz="11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9" name="Google Shape;259;p38"/>
          <p:cNvCxnSpPr/>
          <p:nvPr/>
        </p:nvCxnSpPr>
        <p:spPr>
          <a:xfrm>
            <a:off x="219588" y="56501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5345F75-FE46-D43D-71EA-108C6CFAC48F}"/>
              </a:ext>
            </a:extLst>
          </p:cNvPr>
          <p:cNvSpPr txBox="1"/>
          <p:nvPr/>
        </p:nvSpPr>
        <p:spPr>
          <a:xfrm>
            <a:off x="1259380" y="2688768"/>
            <a:ext cx="221534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Outline project workflow 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Gather data from various sources</a:t>
            </a: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dirty="0"/>
              <a:t>Identify software/hardware needs </a:t>
            </a:r>
          </a:p>
        </p:txBody>
      </p:sp>
      <p:sp>
        <p:nvSpPr>
          <p:cNvPr id="4" name="Google Shape;243;p38">
            <a:extLst>
              <a:ext uri="{FF2B5EF4-FFF2-40B4-BE49-F238E27FC236}">
                <a16:creationId xmlns:a16="http://schemas.microsoft.com/office/drawing/2014/main" id="{880221DA-F8D2-5934-A661-C86775CC4705}"/>
              </a:ext>
            </a:extLst>
          </p:cNvPr>
          <p:cNvSpPr txBox="1"/>
          <p:nvPr/>
        </p:nvSpPr>
        <p:spPr>
          <a:xfrm>
            <a:off x="3720450" y="2638575"/>
            <a:ext cx="195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Stakeholders updated</a:t>
            </a:r>
            <a:endParaRPr sz="900" dirty="0"/>
          </a:p>
        </p:txBody>
      </p:sp>
      <p:sp>
        <p:nvSpPr>
          <p:cNvPr id="5" name="Google Shape;245;p38">
            <a:extLst>
              <a:ext uri="{FF2B5EF4-FFF2-40B4-BE49-F238E27FC236}">
                <a16:creationId xmlns:a16="http://schemas.microsoft.com/office/drawing/2014/main" id="{7E71C9CF-F86B-B72D-6942-3F3FC27A9204}"/>
              </a:ext>
            </a:extLst>
          </p:cNvPr>
          <p:cNvSpPr txBox="1"/>
          <p:nvPr/>
        </p:nvSpPr>
        <p:spPr>
          <a:xfrm>
            <a:off x="6342200" y="2754550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2–3 weeks</a:t>
            </a:r>
            <a:endParaRPr sz="900"/>
          </a:p>
        </p:txBody>
      </p:sp>
      <p:sp>
        <p:nvSpPr>
          <p:cNvPr id="6" name="Google Shape;248;p38">
            <a:extLst>
              <a:ext uri="{FF2B5EF4-FFF2-40B4-BE49-F238E27FC236}">
                <a16:creationId xmlns:a16="http://schemas.microsoft.com/office/drawing/2014/main" id="{21371C51-1BBA-268A-CCBA-FAFB82072F71}"/>
              </a:ext>
            </a:extLst>
          </p:cNvPr>
          <p:cNvSpPr txBox="1"/>
          <p:nvPr/>
        </p:nvSpPr>
        <p:spPr>
          <a:xfrm>
            <a:off x="1596825" y="4249650"/>
            <a:ext cx="195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Clean, convert, and format data</a:t>
            </a:r>
            <a:endParaRPr sz="900"/>
          </a:p>
        </p:txBody>
      </p:sp>
      <p:sp>
        <p:nvSpPr>
          <p:cNvPr id="7" name="Google Shape;249;p38">
            <a:extLst>
              <a:ext uri="{FF2B5EF4-FFF2-40B4-BE49-F238E27FC236}">
                <a16:creationId xmlns:a16="http://schemas.microsoft.com/office/drawing/2014/main" id="{D7CF3142-AE71-D23F-A93B-E69E991BCD21}"/>
              </a:ext>
            </a:extLst>
          </p:cNvPr>
          <p:cNvSpPr txBox="1"/>
          <p:nvPr/>
        </p:nvSpPr>
        <p:spPr>
          <a:xfrm>
            <a:off x="3720450" y="4183275"/>
            <a:ext cx="198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Data ready for modeling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solidFill>
                  <a:schemeClr val="accent2"/>
                </a:solidFill>
              </a:rPr>
              <a:t>Stakeholders updated</a:t>
            </a:r>
            <a:endParaRPr sz="900"/>
          </a:p>
        </p:txBody>
      </p:sp>
      <p:sp>
        <p:nvSpPr>
          <p:cNvPr id="8" name="Google Shape;250;p38">
            <a:extLst>
              <a:ext uri="{FF2B5EF4-FFF2-40B4-BE49-F238E27FC236}">
                <a16:creationId xmlns:a16="http://schemas.microsoft.com/office/drawing/2014/main" id="{F847CBCB-302D-BC21-4CE0-BB8575A3A09E}"/>
              </a:ext>
            </a:extLst>
          </p:cNvPr>
          <p:cNvSpPr txBox="1"/>
          <p:nvPr/>
        </p:nvSpPr>
        <p:spPr>
          <a:xfrm>
            <a:off x="6189800" y="4253663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2–3 weeks</a:t>
            </a:r>
            <a:endParaRPr sz="900"/>
          </a:p>
        </p:txBody>
      </p:sp>
      <p:sp>
        <p:nvSpPr>
          <p:cNvPr id="9" name="Google Shape;252;p38">
            <a:extLst>
              <a:ext uri="{FF2B5EF4-FFF2-40B4-BE49-F238E27FC236}">
                <a16:creationId xmlns:a16="http://schemas.microsoft.com/office/drawing/2014/main" id="{0B093444-C847-C700-690E-10FA6F77B7C7}"/>
              </a:ext>
            </a:extLst>
          </p:cNvPr>
          <p:cNvSpPr txBox="1"/>
          <p:nvPr/>
        </p:nvSpPr>
        <p:spPr>
          <a:xfrm>
            <a:off x="1596825" y="5773650"/>
            <a:ext cx="1984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Finalize modeling strategies </a:t>
            </a:r>
            <a:endParaRPr sz="900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Build machine learning models</a:t>
            </a:r>
            <a:endParaRPr sz="900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Test models for accuracy</a:t>
            </a:r>
            <a:endParaRPr sz="900" dirty="0"/>
          </a:p>
        </p:txBody>
      </p:sp>
      <p:sp>
        <p:nvSpPr>
          <p:cNvPr id="10" name="Google Shape;253;p38">
            <a:extLst>
              <a:ext uri="{FF2B5EF4-FFF2-40B4-BE49-F238E27FC236}">
                <a16:creationId xmlns:a16="http://schemas.microsoft.com/office/drawing/2014/main" id="{9CC99968-435E-1724-6B3C-85ED7DF9F7C7}"/>
              </a:ext>
            </a:extLst>
          </p:cNvPr>
          <p:cNvSpPr txBox="1"/>
          <p:nvPr/>
        </p:nvSpPr>
        <p:spPr>
          <a:xfrm>
            <a:off x="3720450" y="5983113"/>
            <a:ext cx="195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Machine learning model</a:t>
            </a:r>
            <a:endParaRPr sz="900" dirty="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 dirty="0"/>
              <a:t>Stakeholders updated</a:t>
            </a:r>
            <a:endParaRPr sz="900" dirty="0"/>
          </a:p>
        </p:txBody>
      </p:sp>
      <p:sp>
        <p:nvSpPr>
          <p:cNvPr id="11" name="Google Shape;255;p38">
            <a:extLst>
              <a:ext uri="{FF2B5EF4-FFF2-40B4-BE49-F238E27FC236}">
                <a16:creationId xmlns:a16="http://schemas.microsoft.com/office/drawing/2014/main" id="{3C8CD0C5-F1CD-5CB4-F8AD-BDCDBC4C2165}"/>
              </a:ext>
            </a:extLst>
          </p:cNvPr>
          <p:cNvSpPr txBox="1"/>
          <p:nvPr/>
        </p:nvSpPr>
        <p:spPr>
          <a:xfrm>
            <a:off x="6289200" y="6057563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 weeks</a:t>
            </a:r>
            <a:endParaRPr sz="900"/>
          </a:p>
        </p:txBody>
      </p:sp>
      <p:sp>
        <p:nvSpPr>
          <p:cNvPr id="13" name="Google Shape;258;p38">
            <a:extLst>
              <a:ext uri="{FF2B5EF4-FFF2-40B4-BE49-F238E27FC236}">
                <a16:creationId xmlns:a16="http://schemas.microsoft.com/office/drawing/2014/main" id="{7A65C2B9-D93E-1F83-D760-696D77DD007F}"/>
              </a:ext>
            </a:extLst>
          </p:cNvPr>
          <p:cNvSpPr txBox="1"/>
          <p:nvPr/>
        </p:nvSpPr>
        <p:spPr>
          <a:xfrm>
            <a:off x="1596825" y="7831050"/>
            <a:ext cx="1984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Finalize results 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Share findings with stakeholders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Incorporate feedback</a:t>
            </a:r>
            <a:endParaRPr sz="900"/>
          </a:p>
        </p:txBody>
      </p:sp>
      <p:sp>
        <p:nvSpPr>
          <p:cNvPr id="14" name="Google Shape;259;p38">
            <a:extLst>
              <a:ext uri="{FF2B5EF4-FFF2-40B4-BE49-F238E27FC236}">
                <a16:creationId xmlns:a16="http://schemas.microsoft.com/office/drawing/2014/main" id="{22E46D58-C54C-1BD9-5266-3B406B3EDC1C}"/>
              </a:ext>
            </a:extLst>
          </p:cNvPr>
          <p:cNvSpPr txBox="1"/>
          <p:nvPr/>
        </p:nvSpPr>
        <p:spPr>
          <a:xfrm>
            <a:off x="3775450" y="7929550"/>
            <a:ext cx="19845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Visualizations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Executive summary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/>
              <a:t>Results </a:t>
            </a:r>
            <a:endParaRPr sz="900"/>
          </a:p>
        </p:txBody>
      </p:sp>
      <p:sp>
        <p:nvSpPr>
          <p:cNvPr id="15" name="Google Shape;260;p38">
            <a:extLst>
              <a:ext uri="{FF2B5EF4-FFF2-40B4-BE49-F238E27FC236}">
                <a16:creationId xmlns:a16="http://schemas.microsoft.com/office/drawing/2014/main" id="{4D3DDE45-F796-4CDB-DC65-84CEA359F5A0}"/>
              </a:ext>
            </a:extLst>
          </p:cNvPr>
          <p:cNvSpPr txBox="1"/>
          <p:nvPr/>
        </p:nvSpPr>
        <p:spPr>
          <a:xfrm>
            <a:off x="6241150" y="8134675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3 weeks</a:t>
            </a:r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Open Sans</vt:lpstr>
      <vt:lpstr>Helvetica Neue</vt:lpstr>
      <vt:lpstr>Roboto</vt:lpstr>
      <vt:lpstr>Global Master</vt:lpstr>
      <vt:lpstr>Predictive Maintainence Project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Steffin Thomas</cp:lastModifiedBy>
  <cp:revision>1</cp:revision>
  <dcterms:modified xsi:type="dcterms:W3CDTF">2025-09-03T14:51:10Z</dcterms:modified>
</cp:coreProperties>
</file>