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21383625" cy="15119350"/>
  <p:notesSz cx="9144000" cy="6858000"/>
  <p:defaultTextStyle>
    <a:defPPr>
      <a:defRPr lang="en-US"/>
    </a:defPPr>
    <a:lvl1pPr marL="0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5847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1695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7542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3389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79235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5080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0928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6777" algn="l" defTabSz="1751695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164" y="84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DA5C8-B7F3-487A-AF51-90BA5972F0D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DA39-06D8-4164-8784-ACE0EA860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5847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1695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7542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3389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79235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5080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0928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6777" algn="l" defTabSz="1751695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35288" y="857250"/>
            <a:ext cx="32734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ADA39-06D8-4164-8784-ACE0EA860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B2AD-7F1F-48CF-AB61-42D6B4CA7BED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2A6E-47F9-45A1-80F5-634822B1854B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4D56-5622-4D45-BA95-52BAF890851D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2A6-EDE5-41B7-A729-BC424798FF9E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8D60-C469-4E70-B514-B85C4ACB8D54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4D5-A554-4CFC-AF51-C199946F9A02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6825-55E6-4068-9EE3-50A053D9A8D5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DE2D-CA31-4BD9-8EB4-61B6CF9E17CD}" type="datetime1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CE77-E566-41AF-9D15-4B3E73F0902C}" type="datetime1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D241-56DC-4E28-AA60-AEAD7D46EF5F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2895-1A3D-4102-A779-1B967253B05C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8FC1-3A82-4CD6-84AB-9AE358E043C2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CFD9-4A27-4DE1-945F-9FA1378E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PNG"/><Relationship Id="rId4" Type="http://schemas.openxmlformats.org/officeDocument/2006/relationships/image" Target="../media/image8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760" y="7559142"/>
            <a:ext cx="4050679" cy="3169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73" y="7544459"/>
            <a:ext cx="3987103" cy="6076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24" y="7538500"/>
            <a:ext cx="3850868" cy="74383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0599" y="1048329"/>
            <a:ext cx="1624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/>
              <a:t>Софтуерна система за разпределяне и съставяне на дипломни задания 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93" y="3530770"/>
            <a:ext cx="8778097" cy="2570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1822" y="6806174"/>
            <a:ext cx="630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Потребители – роли и функции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41824" y="2513757"/>
            <a:ext cx="343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Начин на работа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79" y="2985521"/>
            <a:ext cx="4269517" cy="35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05" y="1041472"/>
            <a:ext cx="11232875" cy="57188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CFD9-4A27-4DE1-945F-9FA1378E6EC4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33" y="1041471"/>
            <a:ext cx="5410527" cy="541052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33799" y="7071211"/>
            <a:ext cx="8557056" cy="6706220"/>
            <a:chOff x="1636106" y="11075264"/>
            <a:chExt cx="11157487" cy="8744193"/>
          </a:xfrm>
        </p:grpSpPr>
        <p:grpSp>
          <p:nvGrpSpPr>
            <p:cNvPr id="20" name="Group 19"/>
            <p:cNvGrpSpPr/>
            <p:nvPr/>
          </p:nvGrpSpPr>
          <p:grpSpPr>
            <a:xfrm>
              <a:off x="1636106" y="12198393"/>
              <a:ext cx="11157487" cy="7621064"/>
              <a:chOff x="1636106" y="12198393"/>
              <a:chExt cx="11157487" cy="7621064"/>
            </a:xfrm>
          </p:grpSpPr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583368"/>
                  </p:ext>
                </p:extLst>
              </p:nvPr>
            </p:nvGraphicFramePr>
            <p:xfrm>
              <a:off x="1636106" y="12233850"/>
              <a:ext cx="11024330" cy="7585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Wordpad Document" r:id="rId5" imgW="5486400" imgH="3774600" progId="WordPad.Document.1">
                      <p:embed/>
                    </p:oleObj>
                  </mc:Choice>
                  <mc:Fallback>
                    <p:oleObj name="Wordpad Document" r:id="rId5" imgW="5486400" imgH="3774600" progId="WordPad.Document.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36106" y="12233850"/>
                            <a:ext cx="11024330" cy="75856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Group 12"/>
              <p:cNvGrpSpPr/>
              <p:nvPr/>
            </p:nvGrpSpPr>
            <p:grpSpPr>
              <a:xfrm>
                <a:off x="9397648" y="12198393"/>
                <a:ext cx="3395945" cy="7621064"/>
                <a:chOff x="7854598" y="12198393"/>
                <a:chExt cx="3395945" cy="7621064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598" y="12198393"/>
                  <a:ext cx="3392040" cy="3346407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598" y="16044498"/>
                  <a:ext cx="3395945" cy="3774959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/>
            <p:cNvSpPr txBox="1"/>
            <p:nvPr/>
          </p:nvSpPr>
          <p:spPr>
            <a:xfrm>
              <a:off x="3376936" y="11075264"/>
              <a:ext cx="7716731" cy="84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600" dirty="0"/>
                <a:t>Алгоритъм на В. Левеншт</a:t>
              </a:r>
              <a:r>
                <a:rPr lang="en-US" sz="3600" dirty="0"/>
                <a:t>e</a:t>
              </a:r>
              <a:r>
                <a:rPr lang="bg-BG" sz="3600" dirty="0"/>
                <a:t>йн</a:t>
              </a:r>
              <a:endParaRPr lang="en-US" sz="3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944174" y="385464"/>
            <a:ext cx="644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Диаграма на основните модели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17099" y="445747"/>
            <a:ext cx="26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Архитектура</a:t>
            </a:r>
            <a:endParaRPr lang="en-US" sz="3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340972" y="7058806"/>
            <a:ext cx="10218508" cy="7711071"/>
            <a:chOff x="14729372" y="9982674"/>
            <a:chExt cx="14467496" cy="109174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9372" y="11069723"/>
              <a:ext cx="6733814" cy="98303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9404" y="11069723"/>
              <a:ext cx="6957464" cy="98303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23487529" y="9982674"/>
              <a:ext cx="4461214" cy="91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600" dirty="0"/>
                <a:t>Краен резултат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843666" y="10002463"/>
              <a:ext cx="2505223" cy="91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3600" dirty="0"/>
                <a:t>Шаблон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35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35</Words>
  <Application>Microsoft Office PowerPoint</Application>
  <PresentationFormat>Custom</PresentationFormat>
  <Paragraphs>11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Wordpad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Petrov</dc:creator>
  <cp:lastModifiedBy>Stefan Petrov</cp:lastModifiedBy>
  <cp:revision>30</cp:revision>
  <dcterms:created xsi:type="dcterms:W3CDTF">2016-09-25T16:54:46Z</dcterms:created>
  <dcterms:modified xsi:type="dcterms:W3CDTF">2016-09-29T05:30:40Z</dcterms:modified>
</cp:coreProperties>
</file>