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4" r:id="rId10"/>
    <p:sldId id="261" r:id="rId11"/>
    <p:sldId id="266" r:id="rId1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2" y="-13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C706-61FD-4158-A737-001CB25CFF55}" type="datetimeFigureOut">
              <a:rPr lang="bg-BG" smtClean="0"/>
              <a:t>18.8.2013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E4BF-7242-4316-9593-66AAFBE0FEF3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C706-61FD-4158-A737-001CB25CFF55}" type="datetimeFigureOut">
              <a:rPr lang="bg-BG" smtClean="0"/>
              <a:t>18.8.2013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E4BF-7242-4316-9593-66AAFBE0FEF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C706-61FD-4158-A737-001CB25CFF55}" type="datetimeFigureOut">
              <a:rPr lang="bg-BG" smtClean="0"/>
              <a:t>18.8.2013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E4BF-7242-4316-9593-66AAFBE0FEF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C706-61FD-4158-A737-001CB25CFF55}" type="datetimeFigureOut">
              <a:rPr lang="bg-BG" smtClean="0"/>
              <a:t>18.8.2013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E4BF-7242-4316-9593-66AAFBE0FEF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C706-61FD-4158-A737-001CB25CFF55}" type="datetimeFigureOut">
              <a:rPr lang="bg-BG" smtClean="0"/>
              <a:t>18.8.2013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E4BF-7242-4316-9593-66AAFBE0FEF3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C706-61FD-4158-A737-001CB25CFF55}" type="datetimeFigureOut">
              <a:rPr lang="bg-BG" smtClean="0"/>
              <a:t>18.8.2013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E4BF-7242-4316-9593-66AAFBE0FEF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C706-61FD-4158-A737-001CB25CFF55}" type="datetimeFigureOut">
              <a:rPr lang="bg-BG" smtClean="0"/>
              <a:t>18.8.2013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E4BF-7242-4316-9593-66AAFBE0FEF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C706-61FD-4158-A737-001CB25CFF55}" type="datetimeFigureOut">
              <a:rPr lang="bg-BG" smtClean="0"/>
              <a:t>18.8.2013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E4BF-7242-4316-9593-66AAFBE0FEF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C706-61FD-4158-A737-001CB25CFF55}" type="datetimeFigureOut">
              <a:rPr lang="bg-BG" smtClean="0"/>
              <a:t>18.8.2013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E4BF-7242-4316-9593-66AAFBE0FEF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C706-61FD-4158-A737-001CB25CFF55}" type="datetimeFigureOut">
              <a:rPr lang="bg-BG" smtClean="0"/>
              <a:t>18.8.2013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E4BF-7242-4316-9593-66AAFBE0FEF3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C706-61FD-4158-A737-001CB25CFF55}" type="datetimeFigureOut">
              <a:rPr lang="bg-BG" smtClean="0"/>
              <a:t>18.8.2013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B5BE4BF-7242-4316-9593-66AAFBE0FEF3}" type="slidenum">
              <a:rPr lang="bg-BG" smtClean="0"/>
              <a:t>‹#›</a:t>
            </a:fld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13C706-61FD-4158-A737-001CB25CFF55}" type="datetimeFigureOut">
              <a:rPr lang="bg-BG" smtClean="0"/>
              <a:t>18.8.2013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B5BE4BF-7242-4316-9593-66AAFBE0FEF3}" type="slidenum">
              <a:rPr lang="bg-BG" smtClean="0"/>
              <a:t>‹#›</a:t>
            </a:fld>
            <a:endParaRPr lang="bg-B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Мисловна карта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>
                <a:latin typeface="+mj-lt"/>
              </a:rPr>
              <a:t>Лесен и забавен начин да запомниш и учиш</a:t>
            </a:r>
            <a:endParaRPr lang="bg-B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0217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teff\Desktop\Blog\How-to-MindMap-imind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2102"/>
            <a:ext cx="8823002" cy="526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991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520" y="1268760"/>
            <a:ext cx="8608016" cy="5112568"/>
          </a:xfrm>
          <a:prstGeom prst="roundRect">
            <a:avLst>
              <a:gd name="adj" fmla="val 744"/>
            </a:avLst>
          </a:prstGeom>
        </p:spPr>
      </p:pic>
    </p:spTree>
    <p:extLst>
      <p:ext uri="{BB962C8B-B14F-4D97-AF65-F5344CB8AC3E}">
        <p14:creationId xmlns:p14="http://schemas.microsoft.com/office/powerpoint/2010/main" val="333472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Мисловна карта</a:t>
            </a:r>
            <a:endParaRPr lang="bg-BG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latin typeface="+mj-lt"/>
              </a:rPr>
              <a:t>Силата на човешкият мозък</a:t>
            </a:r>
          </a:p>
          <a:p>
            <a:r>
              <a:rPr lang="bg-BG" dirty="0" smtClean="0">
                <a:latin typeface="+mj-lt"/>
              </a:rPr>
              <a:t>Какво е мисловната карта</a:t>
            </a:r>
          </a:p>
          <a:p>
            <a:r>
              <a:rPr lang="bg-BG" dirty="0" smtClean="0">
                <a:latin typeface="+mj-lt"/>
              </a:rPr>
              <a:t>Как се прави мисловна карта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409872"/>
            <a:ext cx="5760640" cy="30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7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Силата</a:t>
            </a:r>
            <a:r>
              <a:rPr lang="bg-BG" sz="4400" dirty="0" smtClean="0"/>
              <a:t> </a:t>
            </a:r>
            <a:r>
              <a:rPr lang="bg-BG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на човешкият мозък</a:t>
            </a:r>
            <a:endParaRPr lang="bg-BG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1027" name="Picture 3" descr="C:\Users\Steff\Desktop\Blog\br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781" y="2163684"/>
            <a:ext cx="6048672" cy="385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78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96720"/>
          </a:xfrm>
        </p:spPr>
        <p:txBody>
          <a:bodyPr>
            <a:noAutofit/>
          </a:bodyPr>
          <a:lstStyle/>
          <a:p>
            <a:r>
              <a:rPr lang="bg-BG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Как да постигнем по добри резултати?</a:t>
            </a:r>
            <a:endParaRPr lang="bg-B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1464"/>
            <a:ext cx="8229600" cy="1061472"/>
          </a:xfrm>
        </p:spPr>
        <p:txBody>
          <a:bodyPr/>
          <a:lstStyle/>
          <a:p>
            <a:r>
              <a:rPr lang="bg-BG" dirty="0" smtClean="0">
                <a:latin typeface="+mj-lt"/>
              </a:rPr>
              <a:t>Лявото и дясното полу кълба да работят заедно</a:t>
            </a:r>
          </a:p>
          <a:p>
            <a:pPr lvl="1"/>
            <a:r>
              <a:rPr lang="bg-BG" dirty="0" smtClean="0">
                <a:latin typeface="+mj-lt"/>
              </a:rPr>
              <a:t>Мозъкът ще функционира в пъти по-добре</a:t>
            </a:r>
            <a:endParaRPr lang="bg-BG" dirty="0">
              <a:latin typeface="+mj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6856" y="2928148"/>
            <a:ext cx="8229600" cy="788884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bg-BG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Как да обединим работата?</a:t>
            </a:r>
            <a:endParaRPr lang="bg-BG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4" y="3807688"/>
            <a:ext cx="8229600" cy="1349504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 smtClean="0">
                <a:latin typeface="+mj-lt"/>
              </a:rPr>
              <a:t>Използване на числа и цветове заедно</a:t>
            </a:r>
          </a:p>
          <a:p>
            <a:r>
              <a:rPr lang="bg-BG" dirty="0" smtClean="0">
                <a:latin typeface="+mj-lt"/>
              </a:rPr>
              <a:t>Логика и фантазията заедно</a:t>
            </a:r>
          </a:p>
          <a:p>
            <a:r>
              <a:rPr lang="bg-BG" dirty="0" smtClean="0">
                <a:latin typeface="+mj-lt"/>
              </a:rPr>
              <a:t>Използване на </a:t>
            </a:r>
            <a:r>
              <a:rPr lang="bg-BG" b="1" dirty="0" smtClean="0">
                <a:latin typeface="+mj-lt"/>
              </a:rPr>
              <a:t>мисловна карта</a:t>
            </a:r>
            <a:endParaRPr lang="bg-BG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897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Какво е мисловна карта?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+mj-lt"/>
              </a:rPr>
              <a:t>Диаграма, използвана </a:t>
            </a:r>
            <a:r>
              <a:rPr lang="ru-RU" dirty="0">
                <a:latin typeface="+mj-lt"/>
              </a:rPr>
              <a:t>за визуално представяне на </a:t>
            </a:r>
            <a:r>
              <a:rPr lang="ru-RU" dirty="0" smtClean="0">
                <a:latin typeface="+mj-lt"/>
              </a:rPr>
              <a:t>информаця </a:t>
            </a:r>
            <a:r>
              <a:rPr lang="ru-RU" dirty="0">
                <a:latin typeface="+mj-lt"/>
              </a:rPr>
              <a:t>свързана чрез ключова дума или </a:t>
            </a:r>
            <a:r>
              <a:rPr lang="ru-RU" dirty="0" smtClean="0">
                <a:latin typeface="+mj-lt"/>
              </a:rPr>
              <a:t>идея</a:t>
            </a:r>
          </a:p>
          <a:p>
            <a:r>
              <a:rPr lang="ru-RU" dirty="0" smtClean="0">
                <a:latin typeface="+mj-lt"/>
              </a:rPr>
              <a:t>Една основна идея разположена в средата</a:t>
            </a:r>
          </a:p>
          <a:p>
            <a:r>
              <a:rPr lang="ru-RU" dirty="0" smtClean="0">
                <a:latin typeface="+mj-lt"/>
              </a:rPr>
              <a:t>Разклонения свързани с централната идея</a:t>
            </a:r>
          </a:p>
          <a:p>
            <a:endParaRPr lang="bg-BG" dirty="0">
              <a:latin typeface="+mj-lt"/>
            </a:endParaRPr>
          </a:p>
        </p:txBody>
      </p:sp>
      <p:pic>
        <p:nvPicPr>
          <p:cNvPr id="2051" name="Picture 3" descr="C:\Users\Steff\Desktop\Blog\тонибюзан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19550"/>
            <a:ext cx="45910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16216" y="6418288"/>
            <a:ext cx="1430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/>
              <a:t>Тони Бюзан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2452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За какво би ни помигнал?</a:t>
            </a:r>
            <a:endParaRPr lang="bg-BG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latin typeface="+mj-lt"/>
              </a:rPr>
              <a:t>Водене на бележки</a:t>
            </a:r>
          </a:p>
          <a:p>
            <a:pPr lvl="1"/>
            <a:r>
              <a:rPr lang="bg-BG" dirty="0" smtClean="0">
                <a:latin typeface="+mj-lt"/>
              </a:rPr>
              <a:t>Университе/училище</a:t>
            </a:r>
          </a:p>
          <a:p>
            <a:pPr lvl="1"/>
            <a:r>
              <a:rPr lang="bg-BG" dirty="0" smtClean="0">
                <a:latin typeface="+mj-lt"/>
              </a:rPr>
              <a:t>Срещи в работата</a:t>
            </a:r>
          </a:p>
          <a:p>
            <a:r>
              <a:rPr lang="bg-BG" dirty="0" smtClean="0">
                <a:latin typeface="+mj-lt"/>
              </a:rPr>
              <a:t>При четене на книга</a:t>
            </a:r>
          </a:p>
          <a:p>
            <a:pPr lvl="1"/>
            <a:r>
              <a:rPr lang="bg-BG" dirty="0" smtClean="0">
                <a:latin typeface="+mj-lt"/>
              </a:rPr>
              <a:t>Карта на книга или глава от нея</a:t>
            </a:r>
          </a:p>
          <a:p>
            <a:r>
              <a:rPr lang="bg-BG" dirty="0" smtClean="0">
                <a:latin typeface="+mj-lt"/>
              </a:rPr>
              <a:t>Подобряване на паметта</a:t>
            </a:r>
          </a:p>
          <a:p>
            <a:pPr lvl="1"/>
            <a:r>
              <a:rPr lang="bg-BG" dirty="0" smtClean="0">
                <a:latin typeface="+mj-lt"/>
              </a:rPr>
              <a:t>Карта на нещо, което искаме да запомним</a:t>
            </a:r>
          </a:p>
          <a:p>
            <a:pPr lvl="1"/>
            <a:r>
              <a:rPr lang="bg-BG" dirty="0" smtClean="0">
                <a:latin typeface="+mj-lt"/>
              </a:rPr>
              <a:t>Картина е по-лесно за запомняне от текст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6538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teff\Desktop\Blog\using-mind-map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7632848" cy="557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055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Как се прави мисловна </a:t>
            </a:r>
            <a:r>
              <a:rPr lang="bg-BG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карта?</a:t>
            </a:r>
            <a:endParaRPr lang="bg-BG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latin typeface="+mj-lt"/>
              </a:rPr>
              <a:t>Поставяне на определена </a:t>
            </a:r>
            <a:r>
              <a:rPr lang="bg-BG" b="1" dirty="0" smtClean="0">
                <a:latin typeface="+mj-lt"/>
              </a:rPr>
              <a:t>цел</a:t>
            </a:r>
            <a:endParaRPr lang="en-US" b="1" dirty="0" smtClean="0">
              <a:latin typeface="+mj-lt"/>
            </a:endParaRPr>
          </a:p>
          <a:p>
            <a:pPr lvl="1"/>
            <a:r>
              <a:rPr lang="bg-BG" dirty="0">
                <a:latin typeface="+mj-lt"/>
              </a:rPr>
              <a:t>План на екскурзия</a:t>
            </a:r>
          </a:p>
          <a:p>
            <a:pPr lvl="1"/>
            <a:r>
              <a:rPr lang="bg-BG" dirty="0">
                <a:latin typeface="+mj-lt"/>
              </a:rPr>
              <a:t>Структора на предприятие/проект</a:t>
            </a:r>
          </a:p>
          <a:p>
            <a:pPr lvl="1"/>
            <a:r>
              <a:rPr lang="bg-BG" dirty="0">
                <a:latin typeface="+mj-lt"/>
              </a:rPr>
              <a:t>Описание на професия/личност/</a:t>
            </a:r>
            <a:r>
              <a:rPr lang="en-US" dirty="0" smtClean="0">
                <a:latin typeface="+mj-lt"/>
              </a:rPr>
              <a:t>CV</a:t>
            </a:r>
            <a:endParaRPr lang="en-US" dirty="0">
              <a:latin typeface="+mj-lt"/>
            </a:endParaRPr>
          </a:p>
          <a:p>
            <a:r>
              <a:rPr lang="bg-BG" dirty="0" smtClean="0">
                <a:latin typeface="+mj-lt"/>
              </a:rPr>
              <a:t>Голям бял лист </a:t>
            </a:r>
          </a:p>
          <a:p>
            <a:pPr lvl="1"/>
            <a:r>
              <a:rPr lang="bg-BG" dirty="0" smtClean="0">
                <a:latin typeface="+mj-lt"/>
              </a:rPr>
              <a:t>Колкото по-голям толкова по добре</a:t>
            </a:r>
          </a:p>
          <a:p>
            <a:r>
              <a:rPr lang="bg-BG" dirty="0" smtClean="0">
                <a:latin typeface="+mj-lt"/>
              </a:rPr>
              <a:t>Главната идея се поставя в средата</a:t>
            </a:r>
          </a:p>
          <a:p>
            <a:pPr lvl="1"/>
            <a:r>
              <a:rPr lang="bg-BG" dirty="0" smtClean="0">
                <a:latin typeface="+mj-lt"/>
              </a:rPr>
              <a:t>Рисунка или снимка на идеята</a:t>
            </a:r>
          </a:p>
          <a:p>
            <a:pPr lvl="1"/>
            <a:r>
              <a:rPr lang="bg-BG" dirty="0" smtClean="0">
                <a:latin typeface="+mj-lt"/>
              </a:rPr>
              <a:t>Една картина казва повече от 1000 думи</a:t>
            </a:r>
            <a:endParaRPr lang="en-US" dirty="0" smtClean="0">
              <a:latin typeface="+mj-lt"/>
            </a:endParaRPr>
          </a:p>
          <a:p>
            <a:endParaRPr lang="en-US" dirty="0"/>
          </a:p>
          <a:p>
            <a:endParaRPr lang="bg-BG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18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Как се прави мисловна карта?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latin typeface="+mj-lt"/>
              </a:rPr>
              <a:t>Създаване на </a:t>
            </a:r>
            <a:r>
              <a:rPr lang="bg-BG" b="1" dirty="0" smtClean="0">
                <a:latin typeface="+mj-lt"/>
              </a:rPr>
              <a:t>основните клони</a:t>
            </a:r>
          </a:p>
          <a:p>
            <a:pPr lvl="1"/>
            <a:r>
              <a:rPr lang="bg-BG" dirty="0" smtClean="0">
                <a:latin typeface="+mj-lt"/>
              </a:rPr>
              <a:t>Отделен клон за всяка подразделение</a:t>
            </a:r>
          </a:p>
          <a:p>
            <a:pPr lvl="1"/>
            <a:r>
              <a:rPr lang="bg-BG" dirty="0" smtClean="0">
                <a:latin typeface="+mj-lt"/>
              </a:rPr>
              <a:t>По една ключова дума на всеки клон</a:t>
            </a:r>
          </a:p>
          <a:p>
            <a:r>
              <a:rPr lang="bg-BG" dirty="0" smtClean="0">
                <a:latin typeface="+mj-lt"/>
              </a:rPr>
              <a:t>Създаване на </a:t>
            </a:r>
            <a:r>
              <a:rPr lang="bg-BG" b="1" dirty="0" smtClean="0">
                <a:latin typeface="+mj-lt"/>
              </a:rPr>
              <a:t>под клони</a:t>
            </a:r>
          </a:p>
          <a:p>
            <a:r>
              <a:rPr lang="bg-BG" dirty="0" smtClean="0">
                <a:latin typeface="+mj-lt"/>
              </a:rPr>
              <a:t>Използване на </a:t>
            </a:r>
            <a:r>
              <a:rPr lang="bg-BG" b="1" dirty="0" smtClean="0">
                <a:latin typeface="+mj-lt"/>
              </a:rPr>
              <a:t>различни цветове </a:t>
            </a:r>
            <a:r>
              <a:rPr lang="bg-BG" dirty="0" smtClean="0">
                <a:latin typeface="+mj-lt"/>
              </a:rPr>
              <a:t>за всеки клон</a:t>
            </a:r>
          </a:p>
          <a:p>
            <a:pPr lvl="1"/>
            <a:r>
              <a:rPr lang="bg-BG" dirty="0" smtClean="0">
                <a:latin typeface="+mj-lt"/>
              </a:rPr>
              <a:t>Поне 3 цвята</a:t>
            </a:r>
          </a:p>
          <a:p>
            <a:r>
              <a:rPr lang="bg-BG" dirty="0" smtClean="0">
                <a:latin typeface="+mj-lt"/>
              </a:rPr>
              <a:t>Използване на </a:t>
            </a:r>
            <a:r>
              <a:rPr lang="bg-BG" b="1" dirty="0" smtClean="0">
                <a:latin typeface="+mj-lt"/>
              </a:rPr>
              <a:t>органични линии</a:t>
            </a:r>
          </a:p>
          <a:p>
            <a:r>
              <a:rPr lang="bg-BG" dirty="0" smtClean="0">
                <a:latin typeface="+mj-lt"/>
              </a:rPr>
              <a:t>Вмъкване на картинки</a:t>
            </a:r>
          </a:p>
          <a:p>
            <a:r>
              <a:rPr lang="bg-BG" b="1" dirty="0" smtClean="0">
                <a:latin typeface="+mj-lt"/>
              </a:rPr>
              <a:t>Собствен стил</a:t>
            </a:r>
            <a:endParaRPr lang="bg-BG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349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376</TotalTime>
  <Words>234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Мисловна карта</vt:lpstr>
      <vt:lpstr>Мисловна карта</vt:lpstr>
      <vt:lpstr>Силата на човешкият мозък</vt:lpstr>
      <vt:lpstr>Как да постигнем по добри резултати?</vt:lpstr>
      <vt:lpstr>Какво е мисловна карта?</vt:lpstr>
      <vt:lpstr>За какво би ни помигнал?</vt:lpstr>
      <vt:lpstr>PowerPoint Presentation</vt:lpstr>
      <vt:lpstr>Как се прави мисловна карта?</vt:lpstr>
      <vt:lpstr>Как се прави мисловна карта?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Steff</dc:creator>
  <cp:lastModifiedBy>Steff</cp:lastModifiedBy>
  <cp:revision>15</cp:revision>
  <dcterms:created xsi:type="dcterms:W3CDTF">2013-08-18T17:16:28Z</dcterms:created>
  <dcterms:modified xsi:type="dcterms:W3CDTF">2013-08-18T23:32:53Z</dcterms:modified>
</cp:coreProperties>
</file>