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548" r:id="rId4"/>
    <p:sldId id="508" r:id="rId5"/>
    <p:sldId id="467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473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480" r:id="rId23"/>
    <p:sldId id="564" r:id="rId24"/>
    <p:sldId id="565" r:id="rId25"/>
    <p:sldId id="566" r:id="rId26"/>
    <p:sldId id="567" r:id="rId27"/>
    <p:sldId id="349" r:id="rId28"/>
    <p:sldId id="543" r:id="rId29"/>
    <p:sldId id="568" r:id="rId30"/>
    <p:sldId id="569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508"/>
          </p14:sldIdLst>
        </p14:section>
        <p14:section name="Entity Framework" id="{434EBAE8-1691-433D-9596-8AE3E67F67B5}">
          <p14:sldIdLst>
            <p14:sldId id="467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Reading Data with Entity Framework" id="{6F66BED0-FBED-470B-BAD5-ACFC36FA0673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eate, Update and Delete using Entity Framework" id="{707CFBAC-D943-4BF6-AD94-4BE5E88077CB}">
          <p14:sldIdLst>
            <p14:sldId id="480"/>
            <p14:sldId id="564"/>
            <p14:sldId id="565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68"/>
            <p14:sldId id="569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10/31/2019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569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56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451336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306198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547525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noProof="1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entity classes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r>
              <a:rPr lang="en-US" dirty="0"/>
              <a:t>Entity classes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/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Concurrency control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</a:t>
            </a: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optimistic concurrency control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locking by default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concurrency conflict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 </a:t>
            </a:r>
            <a:r>
              <a:rPr lang="en-US"/>
              <a:t>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–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905000"/>
            <a:ext cx="100615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7613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3170138"/>
            <a:ext cx="2672167" cy="904513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833550"/>
            <a:ext cx="9144000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4612" y="3233460"/>
            <a:ext cx="3276600" cy="865532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ToList() </a:t>
            </a:r>
            <a:r>
              <a:rPr lang="en-US" sz="2400" b="1" noProof="1">
                <a:solidFill>
                  <a:srgbClr val="FFFFFF"/>
                </a:solidFill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First/Last()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OrderBy()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ThenBy()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71603"/>
            <a:ext cx="9021897" cy="4795935"/>
          </a:xfrm>
        </p:spPr>
        <p:txBody>
          <a:bodyPr/>
          <a:lstStyle/>
          <a:p>
            <a:r>
              <a:rPr lang="en-US" dirty="0"/>
              <a:t>Entity Framework Core Overview</a:t>
            </a:r>
          </a:p>
          <a:p>
            <a:r>
              <a:rPr lang="en-US" dirty="0"/>
              <a:t>Database First Model</a:t>
            </a:r>
          </a:p>
          <a:p>
            <a:r>
              <a:rPr lang="en-US" dirty="0"/>
              <a:t>CRUD Operations Using 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412" y="1676400"/>
            <a:ext cx="3352800" cy="184317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326080" cy="83820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Create a new </a:t>
            </a:r>
            <a:r>
              <a:rPr lang="en-US" sz="24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1406" y="1968137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3" y="4346138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6212" y="5852495"/>
            <a:ext cx="2089046" cy="886202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94613" y="4133417"/>
            <a:ext cx="2362200" cy="914400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7094" y="3470337"/>
            <a:ext cx="3829478" cy="852326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5199452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147204-1C89-4079-97F0-5FF4C7811927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76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096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1676400"/>
            <a:ext cx="2591768" cy="17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1572</TotalTime>
  <Words>1170</Words>
  <Application>Microsoft Office PowerPoint</Application>
  <PresentationFormat>Custom</PresentationFormat>
  <Paragraphs>285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Introduction to Entity Framework Core</vt:lpstr>
      <vt:lpstr>Table of Contents</vt:lpstr>
      <vt:lpstr>Have a Question?</vt:lpstr>
      <vt:lpstr>PowerPoint Presentation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PowerPoint Presentation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PowerPoint Presentation</vt:lpstr>
      <vt:lpstr>Creating New Data</vt:lpstr>
      <vt:lpstr>Cascading Inserts</vt:lpstr>
      <vt:lpstr>Updating Existing Data</vt:lpstr>
      <vt:lpstr>Deleting Existing Data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CSharp, DB, Advanced, EF, Core, Introduction, Entity, Framework,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Stoyan</cp:lastModifiedBy>
  <cp:revision>355</cp:revision>
  <dcterms:created xsi:type="dcterms:W3CDTF">2014-01-02T17:00:34Z</dcterms:created>
  <dcterms:modified xsi:type="dcterms:W3CDTF">2019-10-31T07:12:38Z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