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7" r:id="rId18"/>
    <p:sldId id="1509" r:id="rId19"/>
    <p:sldId id="1511" r:id="rId20"/>
    <p:sldId id="1502" r:id="rId21"/>
    <p:sldId id="1503" r:id="rId22"/>
    <p:sldId id="1481" r:id="rId23"/>
    <p:sldId id="1482" r:id="rId24"/>
    <p:sldId id="1513" r:id="rId25"/>
    <p:sldId id="1505" r:id="rId26"/>
    <p:sldId id="14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86"/>
            <p14:sldId id="1487"/>
            <p14:sldId id="1512"/>
          </p14:sldIdLst>
        </p14:section>
        <p14:section name="Data Transfer Objects" id="{4C2182BE-4B88-4D56-9DB6-E01540733B09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10E03AB1-9AA8-4E86-9A64-D741901E50A2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7"/>
            <p14:sldId id="1509"/>
            <p14:sldId id="1511"/>
            <p14:sldId id="1502"/>
            <p14:sldId id="1503"/>
          </p14:sldIdLst>
        </p14:section>
        <p14:section name="Conclusion" id="{61EF39A3-98E6-4467-8266-006C8FA76A28}">
          <p14:sldIdLst>
            <p14:sldId id="1481"/>
            <p14:sldId id="1482"/>
            <p14:sldId id="1513"/>
            <p14:sldId id="1505"/>
            <p14:sldId id="1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57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3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3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3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9BB51-09D7-4E46-907E-A55FA5FCB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  <p:sldLayoutId id="2147484062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62636" y="2282856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08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Git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Hub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84EE0-6256-4AA5-8037-CD39D3D2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38" y="3221297"/>
            <a:ext cx="6858594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b="1" dirty="0">
                <a:solidFill>
                  <a:schemeClr val="bg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2907" y="4633366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38399" y="1871022"/>
            <a:ext cx="1466054" cy="510778"/>
          </a:xfrm>
          <a:prstGeom prst="wedgeRoundRectCallout">
            <a:avLst>
              <a:gd name="adj1" fmla="val 795"/>
              <a:gd name="adj2" fmla="val 100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73098" y="3395825"/>
            <a:ext cx="1601788" cy="460162"/>
          </a:xfrm>
          <a:prstGeom prst="wedgeRoundRectCallout">
            <a:avLst>
              <a:gd name="adj1" fmla="val -68225"/>
              <a:gd name="adj2" fmla="val -559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1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1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Map properties that don't match naming convention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68097"/>
            <a:ext cx="106680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Mapper.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4651" y="1905000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3384869" y="3606158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3205250" y="360615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16467" y="3606158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835401" y="258341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7506379" y="291936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290660" y="1850343"/>
            <a:ext cx="3098356" cy="510778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571554" y="2599086"/>
            <a:ext cx="1817462" cy="510778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8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20120-109F-4008-9782-225D7E01E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64" y="2618679"/>
            <a:ext cx="10450285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</p:spTree>
    <p:extLst>
      <p:ext uri="{BB962C8B-B14F-4D97-AF65-F5344CB8AC3E}">
        <p14:creationId xmlns:p14="http://schemas.microsoft.com/office/powerpoint/2010/main" val="7562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</p:spTree>
    <p:extLst>
      <p:ext uri="{BB962C8B-B14F-4D97-AF65-F5344CB8AC3E}">
        <p14:creationId xmlns:p14="http://schemas.microsoft.com/office/powerpoint/2010/main" val="11224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1" y="5440711"/>
            <a:ext cx="1036319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.ReverseMap());</a:t>
            </a:r>
          </a:p>
        </p:txBody>
      </p:sp>
    </p:spTree>
    <p:extLst>
      <p:ext uri="{BB962C8B-B14F-4D97-AF65-F5344CB8AC3E}">
        <p14:creationId xmlns:p14="http://schemas.microsoft.com/office/powerpoint/2010/main" val="38716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/>
              <a:t>EF Core generates </a:t>
            </a:r>
            <a:r>
              <a:rPr lang="en-US" b="1" dirty="0">
                <a:solidFill>
                  <a:schemeClr val="bg1"/>
                </a:solidFill>
              </a:rPr>
              <a:t>optimized SQL </a:t>
            </a:r>
            <a:r>
              <a:rPr lang="en-US" dirty="0"/>
              <a:t>(like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"gosho")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.ToArray();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</p:spTree>
    <p:extLst>
      <p:ext uri="{BB962C8B-B14F-4D97-AF65-F5344CB8AC3E}">
        <p14:creationId xmlns:p14="http://schemas.microsoft.com/office/powerpoint/2010/main" val="1954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ability to map collections to existing collections </a:t>
            </a:r>
            <a:r>
              <a:rPr lang="en-US" b="1" dirty="0">
                <a:solidFill>
                  <a:schemeClr val="bg1"/>
                </a:solidFill>
              </a:rPr>
              <a:t>without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re-creating</a:t>
            </a:r>
            <a:r>
              <a:rPr lang="en-US" dirty="0"/>
              <a:t> the collection object</a:t>
            </a:r>
          </a:p>
          <a:p>
            <a:r>
              <a:rPr lang="en-US" dirty="0"/>
              <a:t>Will </a:t>
            </a:r>
            <a:r>
              <a:rPr lang="en-US" b="1" dirty="0">
                <a:solidFill>
                  <a:schemeClr val="bg1"/>
                </a:solidFill>
              </a:rPr>
              <a:t>Add/Update/Delete </a:t>
            </a:r>
            <a:r>
              <a:rPr lang="en-US" dirty="0"/>
              <a:t>items from a preexisting collection </a:t>
            </a:r>
            <a:br>
              <a:rPr lang="en-US" dirty="0"/>
            </a:br>
            <a:r>
              <a:rPr lang="en-US" dirty="0"/>
              <a:t>object based on user defined equivalency between the </a:t>
            </a:r>
            <a:br>
              <a:rPr lang="en-US" dirty="0"/>
            </a:br>
            <a:r>
              <a:rPr lang="en-US" dirty="0"/>
              <a:t>collection's generic item type from the source collection and </a:t>
            </a:r>
            <a:br>
              <a:rPr lang="en-US" dirty="0"/>
            </a:br>
            <a:r>
              <a:rPr lang="en-US" dirty="0"/>
              <a:t>the destination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AutoMapper.Collection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5169849"/>
            <a:ext cx="1036319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cfg.AddCollectionMappers());</a:t>
            </a:r>
          </a:p>
        </p:txBody>
      </p:sp>
    </p:spTree>
    <p:extLst>
      <p:ext uri="{BB962C8B-B14F-4D97-AF65-F5344CB8AC3E}">
        <p14:creationId xmlns:p14="http://schemas.microsoft.com/office/powerpoint/2010/main" val="6062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Automapper.Collection.EntityFrameworkCore</a:t>
            </a:r>
            <a:r>
              <a:rPr lang="en-US" dirty="0"/>
              <a:t> will help you </a:t>
            </a:r>
            <a:br>
              <a:rPr lang="en-US" dirty="0"/>
            </a:br>
            <a:r>
              <a:rPr lang="en-US" dirty="0"/>
              <a:t>mapping of EntityFrameowrk Core DbContext-object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Comparing to a single existing Entity for updating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AutoMapper.Collection.EntityFrameworkCore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346043"/>
            <a:ext cx="11917592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AddCollectionMappers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SetGeneratePropertyMaps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&lt;GenerateEntityFrameworkCorePrimaryKeyPropertyMaps&lt;Context&gt;&gt;();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Configuration code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B4772-8677-4DD7-B6DE-FAE2CCA3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1" y="5330395"/>
            <a:ext cx="12002063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&lt;OrderDTO&gt;(newOrderDto);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&lt;OrderDTO&gt;(existingOrderDto);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</a:rPr>
              <a:t>&lt;OrderDTO&gt;(deletedOrderDto);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SubmitChanges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0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6967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69670" y="4044697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34200" y="4332297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568368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68368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0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D1909-BC73-4843-A39E-6E5A5E5A55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46051"/>
            <a:ext cx="2833914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15557"/>
            <a:ext cx="1035384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</p:txBody>
      </p:sp>
    </p:spTree>
    <p:extLst>
      <p:ext uri="{BB962C8B-B14F-4D97-AF65-F5344CB8AC3E}">
        <p14:creationId xmlns:p14="http://schemas.microsoft.com/office/powerpoint/2010/main" val="10114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/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/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E1EE33-3758-45AB-AA74-E69261DB6AB5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653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711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DTO Usage Scenarios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0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  <a:endParaRPr lang="en-US" dirty="0"/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16812</TotalTime>
  <Words>978</Words>
  <Application>Microsoft Office PowerPoint</Application>
  <PresentationFormat>Widescreen</PresentationFormat>
  <Paragraphs>254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Auto Mapping Objects</vt:lpstr>
      <vt:lpstr>Table of Contents</vt:lpstr>
      <vt:lpstr>Have a Question?</vt:lpstr>
      <vt:lpstr>PowerPoint Presentation</vt:lpstr>
      <vt:lpstr>What is a Data Transfer Object?</vt:lpstr>
      <vt:lpstr>DTO Usage Scenarios</vt:lpstr>
      <vt:lpstr>Manual Mapping</vt:lpstr>
      <vt:lpstr>Manual Mapping (2)</vt:lpstr>
      <vt:lpstr>PowerPoint Presentation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Mapping Collections</vt:lpstr>
      <vt:lpstr>AutoMapper.Collection</vt:lpstr>
      <vt:lpstr>AutoMapper.Collection.EntityFrameworkCore</vt:lpstr>
      <vt:lpstr>Inheritance Mapping</vt:lpstr>
      <vt:lpstr>Mapping Profiles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C# Databases Advanced - Entity Framework - Practical Trainer @ SoftUni - https://softuni.bg/trainings/1972/databases-advanced-entity-framework
</dc:description>
  <cp:lastModifiedBy>Stoyan</cp:lastModifiedBy>
  <cp:revision>514</cp:revision>
  <dcterms:created xsi:type="dcterms:W3CDTF">2018-05-23T13:08:44Z</dcterms:created>
  <dcterms:modified xsi:type="dcterms:W3CDTF">2019-11-11T08:05:45Z</dcterms:modified>
  <cp:category>db;databases;sql;programming;computer programming;software development</cp:category>
</cp:coreProperties>
</file>