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58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88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074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01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4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2466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032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92737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87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41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625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55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558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99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88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3564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749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EE0921-905D-452E-84A7-8F92AADCA1C7}" type="datetimeFigureOut">
              <a:rPr lang="sr-Latn-RS" smtClean="0"/>
              <a:t>13.10.2019.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F2CA-21A6-4233-955A-95BF2408DB0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3371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0176" y="1916832"/>
            <a:ext cx="7851648" cy="1828800"/>
          </a:xfrm>
        </p:spPr>
        <p:txBody>
          <a:bodyPr/>
          <a:lstStyle/>
          <a:p>
            <a:pPr algn="ctr"/>
            <a:r>
              <a:rPr lang="sr-Cyrl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Електронски дневник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7430"/>
            <a:ext cx="9144000" cy="4500570"/>
          </a:xfrm>
        </p:spPr>
        <p:txBody>
          <a:bodyPr/>
          <a:lstStyle/>
          <a:p>
            <a:pPr algn="ctr"/>
            <a:endParaRPr lang="x-none" dirty="0" smtClean="0"/>
          </a:p>
          <a:p>
            <a:pPr algn="ctr"/>
            <a:endParaRPr lang="x-none" dirty="0" smtClean="0"/>
          </a:p>
          <a:p>
            <a:pPr algn="ctr"/>
            <a:endParaRPr lang="x-none" dirty="0" smtClean="0"/>
          </a:p>
          <a:p>
            <a:pPr algn="ctr"/>
            <a:endParaRPr lang="x-none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75529" y="4077073"/>
            <a:ext cx="20409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sr-Cyrl-RS" sz="3200" b="1" dirty="0">
                <a:ln/>
                <a:solidFill>
                  <a:schemeClr val="accent3"/>
                </a:solidFill>
              </a:rPr>
              <a:t>Е-дневник</a:t>
            </a:r>
            <a:endParaRPr lang="en-US" sz="3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1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642918"/>
            <a:ext cx="8229600" cy="1143000"/>
          </a:xfrm>
        </p:spPr>
        <p:txBody>
          <a:bodyPr/>
          <a:lstStyle/>
          <a:p>
            <a:pPr algn="ctr"/>
            <a:r>
              <a:rPr lang="x-none" dirty="0" smtClean="0"/>
              <a:t>Гаранција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Гаранција на рад система је 3 месеца,</a:t>
            </a:r>
          </a:p>
          <a:p>
            <a:r>
              <a:rPr lang="x-none" dirty="0" smtClean="0"/>
              <a:t>Гаранцију даје онај ко је израдио апликацију,</a:t>
            </a:r>
          </a:p>
          <a:p>
            <a:r>
              <a:rPr lang="x-none" dirty="0" smtClean="0"/>
              <a:t>Одржавање </a:t>
            </a:r>
            <a:r>
              <a:rPr lang="x-none" smtClean="0"/>
              <a:t>апликације </a:t>
            </a:r>
            <a:r>
              <a:rPr lang="sr-Cyrl-CS" dirty="0" smtClean="0"/>
              <a:t>в</a:t>
            </a:r>
            <a:r>
              <a:rPr lang="x-none" smtClean="0"/>
              <a:t>ршимо </a:t>
            </a:r>
            <a:r>
              <a:rPr lang="x-none" dirty="0" smtClean="0"/>
              <a:t>ми и кошта 430 евра месечно.</a:t>
            </a:r>
          </a:p>
          <a:p>
            <a:r>
              <a:rPr lang="x-none" dirty="0" smtClean="0"/>
              <a:t>Буџет за апликацију је 17 000 евра.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8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x-none" dirty="0" smtClean="0"/>
              <a:t>Апликација убрзава рад у школама,</a:t>
            </a:r>
          </a:p>
          <a:p>
            <a:pPr>
              <a:buFont typeface="Arial" pitchFamily="34" charset="0"/>
              <a:buChar char="•"/>
            </a:pPr>
            <a:r>
              <a:rPr lang="x-none" dirty="0" smtClean="0"/>
              <a:t>Помаже у долажењу до информација о оценама ученика,</a:t>
            </a:r>
          </a:p>
          <a:p>
            <a:pPr>
              <a:buFont typeface="Arial" pitchFamily="34" charset="0"/>
              <a:buChar char="•"/>
            </a:pPr>
            <a:r>
              <a:rPr lang="x-none" dirty="0" smtClean="0"/>
              <a:t>У будућности може да се побољша кориснички интерфејс и </a:t>
            </a:r>
          </a:p>
          <a:p>
            <a:pPr>
              <a:buFont typeface="Arial" pitchFamily="34" charset="0"/>
              <a:buChar char="•"/>
            </a:pPr>
            <a:r>
              <a:rPr lang="x-none" dirty="0" smtClean="0"/>
              <a:t>Да се врши уписивање ученика у школе помоћу ове апликације.</a:t>
            </a:r>
          </a:p>
        </p:txBody>
      </p:sp>
    </p:spTree>
    <p:extLst>
      <p:ext uri="{BB962C8B-B14F-4D97-AF65-F5344CB8AC3E}">
        <p14:creationId xmlns:p14="http://schemas.microsoft.com/office/powerpoint/2010/main" val="26274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Намена 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Служи </a:t>
            </a:r>
            <a:r>
              <a:rPr lang="x-none" smtClean="0"/>
              <a:t>да о</a:t>
            </a:r>
            <a:r>
              <a:rPr lang="sr-Cyrl-CS" dirty="0" smtClean="0"/>
              <a:t>л</a:t>
            </a:r>
            <a:r>
              <a:rPr lang="x-none" smtClean="0"/>
              <a:t>акша </a:t>
            </a:r>
            <a:r>
              <a:rPr lang="x-none" dirty="0" smtClean="0"/>
              <a:t>рад у школама,</a:t>
            </a:r>
          </a:p>
          <a:p>
            <a:r>
              <a:rPr lang="x-none" dirty="0" smtClean="0"/>
              <a:t>Да помогне наставницима и родитељима и</a:t>
            </a:r>
          </a:p>
          <a:p>
            <a:r>
              <a:rPr lang="x-none" smtClean="0"/>
              <a:t>Да диги</a:t>
            </a:r>
            <a:r>
              <a:rPr lang="sr-Cyrl-CS" dirty="0" smtClean="0"/>
              <a:t>т</a:t>
            </a:r>
            <a:r>
              <a:rPr lang="x-none" smtClean="0"/>
              <a:t>ализује </a:t>
            </a:r>
            <a:r>
              <a:rPr lang="x-none" dirty="0" smtClean="0"/>
              <a:t>школе.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8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О апликацији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Апликација се развија на тај начин да олакша рад родитељима и деци и обезбеди лакши приступ оценама у школама и</a:t>
            </a:r>
          </a:p>
          <a:p>
            <a:r>
              <a:rPr lang="x-none" dirty="0" smtClean="0"/>
              <a:t>Апликација олакшава рад у школама, тако што наставници дају оцене деци у тај електронски дневник и после родитељи могу да виде те оцене и</a:t>
            </a:r>
          </a:p>
          <a:p>
            <a:r>
              <a:rPr lang="x-none" smtClean="0"/>
              <a:t>Оцене се лако уписују у базу података.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Тренутно стање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Апликација ће се примењивати и на компјутеру и на мобилном телефону,</a:t>
            </a:r>
          </a:p>
          <a:p>
            <a:r>
              <a:rPr lang="x-none" dirty="0" smtClean="0"/>
              <a:t>Апликација садржи базу података свих ученика,</a:t>
            </a:r>
          </a:p>
          <a:p>
            <a:r>
              <a:rPr lang="x-none" dirty="0" smtClean="0"/>
              <a:t>Пријављивање у апликацују је олакшано и</a:t>
            </a:r>
          </a:p>
          <a:p>
            <a:r>
              <a:rPr lang="x-none" dirty="0" smtClean="0"/>
              <a:t>Графичко окружење апликације је исто и на телефону и на рачунару.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7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Проблем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Проблем је тај што се не може гарантовати безбедност личних података,</a:t>
            </a:r>
          </a:p>
          <a:p>
            <a:r>
              <a:rPr lang="x-none" dirty="0" smtClean="0"/>
              <a:t>Такође један од проблема је тај што се апликација мора ажурирати на сваких неколико секунди.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Категорије корисника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Деле се у две категорије (чланове и руководство),</a:t>
            </a:r>
          </a:p>
          <a:p>
            <a:r>
              <a:rPr lang="x-none" dirty="0" smtClean="0"/>
              <a:t>Руководство ће имати административна права,</a:t>
            </a:r>
          </a:p>
          <a:p>
            <a:r>
              <a:rPr lang="x-none" dirty="0" smtClean="0"/>
              <a:t>Директори ће имати потпуна овлашћења над апликацијом,</a:t>
            </a:r>
          </a:p>
          <a:p>
            <a:r>
              <a:rPr lang="x-none" dirty="0" smtClean="0"/>
              <a:t>Корисници ће се логовати тако што ће уносити своје корисничко име и лозинку (лозинка се мора мењати на свака 3 месеца).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 smtClean="0"/>
              <a:t>Техничка платформа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Апликација је намењена за рад и на телефону и на рачунару,</a:t>
            </a:r>
          </a:p>
          <a:p>
            <a:r>
              <a:rPr lang="x-none" dirty="0" smtClean="0"/>
              <a:t>За рад на рачунару мора да се има најмање Windows 8 Оперативни систем и</a:t>
            </a:r>
          </a:p>
          <a:p>
            <a:r>
              <a:rPr lang="x-none" dirty="0" smtClean="0"/>
              <a:t>Неопходно је имати интернет за коришћење апликације.</a:t>
            </a:r>
          </a:p>
        </p:txBody>
      </p:sp>
    </p:spTree>
    <p:extLst>
      <p:ext uri="{BB962C8B-B14F-4D97-AF65-F5344CB8AC3E}">
        <p14:creationId xmlns:p14="http://schemas.microsoft.com/office/powerpoint/2010/main" val="8977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x-none" dirty="0" smtClean="0"/>
              <a:t>Предлог динамике реализације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Прикупљање корисничких захтева</a:t>
            </a:r>
          </a:p>
          <a:p>
            <a:r>
              <a:rPr lang="x-none" dirty="0" smtClean="0"/>
              <a:t>Анализа тих захтева</a:t>
            </a:r>
          </a:p>
          <a:p>
            <a:r>
              <a:rPr lang="x-none" dirty="0" smtClean="0"/>
              <a:t>Предлог идејног решења</a:t>
            </a:r>
          </a:p>
          <a:p>
            <a:r>
              <a:rPr lang="x-none" dirty="0" smtClean="0"/>
              <a:t>Израда апликације</a:t>
            </a:r>
          </a:p>
          <a:p>
            <a:r>
              <a:rPr lang="x-none" dirty="0" smtClean="0"/>
              <a:t>Израда базе података</a:t>
            </a:r>
          </a:p>
          <a:p>
            <a:r>
              <a:rPr lang="x-none" dirty="0" smtClean="0"/>
              <a:t>Повезивање апликације са базом података</a:t>
            </a:r>
          </a:p>
          <a:p>
            <a:r>
              <a:rPr lang="x-none" dirty="0" smtClean="0"/>
              <a:t>Тестирање апликације и базе података.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x-none" dirty="0" smtClean="0"/>
              <a:t>Обука корисника за рад са апликацијом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 smtClean="0"/>
              <a:t>Обука ће трајати пар дана,</a:t>
            </a:r>
          </a:p>
          <a:p>
            <a:r>
              <a:rPr lang="x-none" dirty="0" smtClean="0"/>
              <a:t>Обука је веома лака,</a:t>
            </a:r>
          </a:p>
          <a:p>
            <a:r>
              <a:rPr lang="x-none" dirty="0" smtClean="0"/>
              <a:t>Обука ће бити везана само за директоре и наставнике</a:t>
            </a:r>
          </a:p>
          <a:p>
            <a:r>
              <a:rPr lang="x-none" dirty="0" smtClean="0"/>
              <a:t>За чланове обуке неће бити.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3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369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Електронски дневник</vt:lpstr>
      <vt:lpstr>Намена документа</vt:lpstr>
      <vt:lpstr>О апликацији</vt:lpstr>
      <vt:lpstr>Тренутно стање апликације</vt:lpstr>
      <vt:lpstr>Проблем апликације</vt:lpstr>
      <vt:lpstr>Категорије корисника</vt:lpstr>
      <vt:lpstr>Техничка платформа</vt:lpstr>
      <vt:lpstr>Предлог динамике реализације</vt:lpstr>
      <vt:lpstr>Обука корисника за рад са апликацијом</vt:lpstr>
      <vt:lpstr>Гаранција апликације</vt:lpstr>
      <vt:lpstr>Закључак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Електронски дневник</dc:title>
  <dc:creator>Stefan Todorović</dc:creator>
  <cp:keywords>Tehnička dokumentacija</cp:keywords>
  <cp:lastModifiedBy>Stefan Todorović</cp:lastModifiedBy>
  <cp:revision>1</cp:revision>
  <dcterms:created xsi:type="dcterms:W3CDTF">2019-10-13T11:24:55Z</dcterms:created>
  <dcterms:modified xsi:type="dcterms:W3CDTF">2019-10-13T11:26:01Z</dcterms:modified>
</cp:coreProperties>
</file>