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4" r:id="rId30"/>
    <p:sldId id="285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40574B-DE23-4BA4-92EE-2EBFDC46F7CF}">
          <p14:sldIdLst>
            <p14:sldId id="256"/>
            <p14:sldId id="257"/>
            <p14:sldId id="258"/>
          </p14:sldIdLst>
        </p14:section>
        <p14:section name="Data Types and Variables" id="{D4F88F69-79CA-4E1B-8E15-5603FA508E00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Printing On the Console" id="{81AB2EB6-4C02-478B-87B0-282924DE7564}">
          <p14:sldIdLst>
            <p14:sldId id="266"/>
            <p14:sldId id="267"/>
            <p14:sldId id="268"/>
            <p14:sldId id="269"/>
          </p14:sldIdLst>
        </p14:section>
        <p14:section name="Conditional Statements" id="{98C28EB3-0D27-49DE-A7B2-4BCB3CE1C9B5}">
          <p14:sldIdLst>
            <p14:sldId id="270"/>
            <p14:sldId id="271"/>
            <p14:sldId id="272"/>
          </p14:sldIdLst>
        </p14:section>
        <p14:section name="Loops" id="{01FAC6CF-18FF-42B1-932F-DD04C19F826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FFAA3E36-BDCA-4BAB-8602-C5B8E1BE9752}">
          <p14:sldIdLst>
            <p14:sldId id="278"/>
            <p14:sldId id="279"/>
            <p14:sldId id="280"/>
            <p14:sldId id="281"/>
            <p14:sldId id="282"/>
            <p14:sldId id="288"/>
          </p14:sldIdLst>
        </p14:section>
        <p14:section name="Conclusion" id="{8212D7BF-7AFC-4454-8656-20E9CE934106}">
          <p14:sldIdLst>
            <p14:sldId id="284"/>
            <p14:sldId id="285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4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jetbrains.com/webstorm/?fromMenu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Java, C#, Python and JS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61" y="3324609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622" y="2576120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10" y="1880420"/>
            <a:ext cx="2042899" cy="2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59" y="3539077"/>
            <a:ext cx="1804939" cy="17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123853" cy="527604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 stores values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boolean</a:t>
            </a:r>
            <a:endParaRPr lang="bg-BG" b="1" dirty="0">
              <a:latin typeface="Consolas" pitchFamily="49" charset="0"/>
            </a:endParaRPr>
          </a:p>
          <a:p>
            <a:r>
              <a:rPr lang="en-US" dirty="0">
                <a:latin typeface="+mj-lt"/>
                <a:cs typeface="Consolas" pitchFamily="49" charset="0"/>
              </a:rPr>
              <a:t>In Python, the data type is set when you assign a value to a variable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Printing On the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5C183-31D1-46CC-AB63-6E8DB59D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Printing content and then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content and staying </a:t>
            </a:r>
            <a:br>
              <a:rPr lang="en-GB" dirty="0"/>
            </a:br>
            <a:r>
              <a:rPr lang="en-GB" dirty="0"/>
              <a:t>on the same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2438401"/>
            <a:ext cx="441960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5029201"/>
            <a:ext cx="4402313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Printing content and then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content and staying </a:t>
            </a:r>
            <a:br>
              <a:rPr lang="en-GB" dirty="0"/>
            </a:br>
            <a:r>
              <a:rPr lang="en-GB" dirty="0"/>
              <a:t>on  the same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2438401"/>
            <a:ext cx="4534984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GB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5029201"/>
            <a:ext cx="4402313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GB" b="1" noProof="1">
                <a:latin typeface="Consolas" pitchFamily="49" charset="0"/>
              </a:rPr>
              <a:t>(name);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64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6C5E8-599E-4071-B27A-A9C147B00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  <a:p>
            <a:r>
              <a:rPr lang="en-GB" dirty="0"/>
              <a:t>Printing content and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pPr>
              <a:spcAft>
                <a:spcPts val="3000"/>
              </a:spcAft>
            </a:pPr>
            <a:endParaRPr lang="en-GB" dirty="0"/>
          </a:p>
          <a:p>
            <a:r>
              <a:rPr lang="en-GB" dirty="0"/>
              <a:t>Staying on the same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BDFF-736E-4E68-80C3-63A405FA6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dirty="0"/>
              <a:t>Printing content and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pPr>
              <a:spcBef>
                <a:spcPts val="1200"/>
              </a:spcBef>
              <a:spcAft>
                <a:spcPts val="3000"/>
              </a:spcAft>
            </a:pPr>
            <a:endParaRPr lang="en-GB" dirty="0"/>
          </a:p>
          <a:p>
            <a:r>
              <a:rPr lang="en-GB" dirty="0"/>
              <a:t>You can't print without</a:t>
            </a:r>
            <a:br>
              <a:rPr lang="en-GB" dirty="0"/>
            </a:br>
            <a:r>
              <a:rPr lang="en-GB" dirty="0"/>
              <a:t>going to a new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C2939-935A-4F35-AAAD-176633B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/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84C37-5CA9-4107-83B6-2D661D86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62" y="3052652"/>
            <a:ext cx="3572693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let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GB" b="1" noProof="1">
                <a:latin typeface="Consolas" pitchFamily="49" charset="0"/>
              </a:rPr>
              <a:t>(name);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601A6-2A68-4FB5-BBB6-22835BDF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364" y="3135279"/>
            <a:ext cx="4232436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onsolas" pitchFamily="49" charset="0"/>
              </a:rPr>
              <a:t>print("</a:t>
            </a:r>
            <a:r>
              <a:rPr lang="en-US" b="1" dirty="0" err="1">
                <a:latin typeface="Consolas" pitchFamily="49" charset="0"/>
              </a:rPr>
              <a:t>Pesho</a:t>
            </a:r>
            <a:r>
              <a:rPr lang="en-US" b="1" dirty="0">
                <a:latin typeface="Consolas" pitchFamily="49" charset="0"/>
              </a:rPr>
              <a:t>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25BC7-FEC0-411C-9D8F-464779DD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414" y="4800600"/>
            <a:ext cx="423131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onsolas" pitchFamily="49" charset="0"/>
              </a:rPr>
              <a:t>print("</a:t>
            </a:r>
            <a:r>
              <a:rPr lang="en-US" b="1" dirty="0" err="1">
                <a:latin typeface="Consolas" pitchFamily="49" charset="0"/>
              </a:rPr>
              <a:t>Pesho</a:t>
            </a:r>
            <a:r>
              <a:rPr lang="en-US" b="1" dirty="0">
                <a:latin typeface="Consolas" pitchFamily="49" charset="0"/>
              </a:rPr>
              <a:t>", end='')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5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Statements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600201"/>
            <a:ext cx="2917940" cy="18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  <a:p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72" y="1905001"/>
            <a:ext cx="5009431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159475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94" y="1905001"/>
            <a:ext cx="4247431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3978" y="1905000"/>
            <a:ext cx="4247431" cy="18866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:</a:t>
            </a:r>
            <a:endParaRPr lang="it-IT" sz="22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974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IDE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409" y="1905001"/>
            <a:ext cx="4330569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05000"/>
            <a:ext cx="4330568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pPr>
              <a:spcAft>
                <a:spcPts val="3000"/>
              </a:spcAft>
            </a:pPr>
            <a:endParaRPr lang="en-GB" dirty="0"/>
          </a:p>
          <a:p>
            <a:pPr>
              <a:spcAft>
                <a:spcPts val="2400"/>
              </a:spcAft>
            </a:pPr>
            <a:endParaRPr lang="en-GB" dirty="0"/>
          </a:p>
          <a:p>
            <a:r>
              <a:rPr lang="en-GB" dirty="0"/>
              <a:t>Java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18346"/>
            <a:ext cx="4953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349538"/>
            <a:ext cx="49530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</a:t>
            </a:r>
            <a:r>
              <a:rPr lang="en-GB" sz="2200" b="1" noProof="1">
                <a:latin typeface="Consolas" pitchFamily="49" charset="0"/>
              </a:rPr>
              <a:t>System.out.println</a:t>
            </a:r>
            <a:r>
              <a:rPr lang="nn-NO" sz="22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JS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1760990"/>
            <a:ext cx="49530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 </a:t>
            </a:r>
            <a:r>
              <a:rPr lang="en-GB" sz="2200" b="1" noProof="1">
                <a:latin typeface="Consolas" pitchFamily="49" charset="0"/>
              </a:rPr>
              <a:t>console.log</a:t>
            </a:r>
            <a:r>
              <a:rPr lang="nn-NO" sz="22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4114800"/>
            <a:ext cx="495300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print(x)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472622"/>
            <a:ext cx="1675776" cy="1653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457" y="2302363"/>
            <a:ext cx="1632808" cy="1598791"/>
          </a:xfrm>
          <a:prstGeom prst="rect">
            <a:avLst/>
          </a:prstGeom>
        </p:spPr>
      </p:pic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Integrated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89" y="2072193"/>
            <a:ext cx="121888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Visual Studio 2019 Community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589" y="1812668"/>
            <a:ext cx="121888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IntelliJ IDEA</a:t>
            </a:r>
            <a:endParaRPr lang="bg-BG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297180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743200"/>
            <a:ext cx="2971800" cy="2933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9" y="1812668"/>
            <a:ext cx="121888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WebStorm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1589" y="1812669"/>
            <a:ext cx="121888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/>
              <a:t>PyCharm</a:t>
            </a:r>
            <a:endParaRPr lang="bg-BG" sz="4800" b="1" dirty="0"/>
          </a:p>
        </p:txBody>
      </p:sp>
      <p:pic>
        <p:nvPicPr>
          <p:cNvPr id="6" name="Picture 5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declare variable in C# / Java 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4712" y="1869920"/>
            <a:ext cx="7735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27660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"Pesho"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27660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"Pesho"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573630"/>
            <a:ext cx="1385444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573630"/>
            <a:ext cx="1094530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C#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declare variable in JS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28801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276601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false;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5.49;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Python has no command for declaring a variable</a:t>
            </a:r>
          </a:p>
          <a:p>
            <a:r>
              <a:rPr lang="en-US" dirty="0"/>
              <a:t>Variables do not need to be declared with any particular type</a:t>
            </a:r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395871"/>
            <a:ext cx="392963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"Pesho"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5.49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Types and 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710CCE-7E71-4D66-B120-EFC8BE6B6209}"/>
              </a:ext>
            </a:extLst>
          </p:cNvPr>
          <p:cNvGrpSpPr/>
          <p:nvPr/>
        </p:nvGrpSpPr>
        <p:grpSpPr>
          <a:xfrm>
            <a:off x="4395948" y="1143001"/>
            <a:ext cx="3400105" cy="2941387"/>
            <a:chOff x="562740" y="2351427"/>
            <a:chExt cx="3167213" cy="27957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65D67E-5CB3-4C4F-A329-EB0C7DC48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588823-8A6B-4060-8294-8DBA0E85B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A79EF1-A653-49A5-A8C8-036A96890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Real Number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– </a:t>
            </a:r>
            <a:r>
              <a:rPr lang="en-US" b="1" dirty="0">
                <a:solidFill>
                  <a:schemeClr val="bg1"/>
                </a:solidFill>
              </a:rPr>
              <a:t>double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float</a:t>
            </a: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C# and Java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Data types are not declaring data types</a:t>
            </a:r>
          </a:p>
          <a:p>
            <a:pPr>
              <a:buClr>
                <a:schemeClr val="tx1"/>
              </a:buClr>
            </a:pPr>
            <a:r>
              <a:rPr lang="en-US" dirty="0"/>
              <a:t>The interpreter does it for you</a:t>
            </a:r>
          </a:p>
          <a:p>
            <a:pPr>
              <a:buClr>
                <a:schemeClr val="tx1"/>
              </a:buClr>
            </a:pPr>
            <a:r>
              <a:rPr lang="en-US" dirty="0"/>
              <a:t>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1157</Words>
  <Application>Microsoft Office PowerPoint</Application>
  <PresentationFormat>Widescreen</PresentationFormat>
  <Paragraphs>260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Declaring Variables in C# / Java</vt:lpstr>
      <vt:lpstr>Declaring Variables in JavaScript</vt:lpstr>
      <vt:lpstr>Declaring Variables in Python</vt:lpstr>
      <vt:lpstr>Data Types and Variables</vt:lpstr>
      <vt:lpstr>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JavaScript / Python</vt:lpstr>
      <vt:lpstr>Conditional Statements</vt:lpstr>
      <vt:lpstr>C# and Java</vt:lpstr>
      <vt:lpstr>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C#</vt:lpstr>
      <vt:lpstr>Java</vt:lpstr>
      <vt:lpstr>JavaScript</vt:lpstr>
      <vt:lpstr>Python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 Stoyanov</cp:lastModifiedBy>
  <cp:revision>3</cp:revision>
  <dcterms:created xsi:type="dcterms:W3CDTF">2018-05-23T13:08:44Z</dcterms:created>
  <dcterms:modified xsi:type="dcterms:W3CDTF">2021-03-03T13:25:51Z</dcterms:modified>
  <cp:category>programming; education; software engineering; software development </cp:category>
</cp:coreProperties>
</file>