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80" r:id="rId10"/>
    <p:sldId id="281" r:id="rId11"/>
    <p:sldId id="266" r:id="rId12"/>
    <p:sldId id="267" r:id="rId13"/>
    <p:sldId id="268" r:id="rId14"/>
    <p:sldId id="269" r:id="rId15"/>
    <p:sldId id="282" r:id="rId16"/>
    <p:sldId id="276" r:id="rId17"/>
    <p:sldId id="272" r:id="rId18"/>
    <p:sldId id="273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B31B97-FEB4-4680-91B2-8181A5CF36E5}">
          <p14:sldIdLst>
            <p14:sldId id="256"/>
            <p14:sldId id="257"/>
            <p14:sldId id="258"/>
          </p14:sldIdLst>
        </p14:section>
        <p14:section name="Course Objective" id="{2D948E20-4D66-4685-8891-7ED5A7563E45}">
          <p14:sldIdLst>
            <p14:sldId id="259"/>
            <p14:sldId id="260"/>
            <p14:sldId id="261"/>
            <p14:sldId id="279"/>
          </p14:sldIdLst>
        </p14:section>
        <p14:section name="Team" id="{914BDBD9-71EB-409B-9C35-023AF268661C}">
          <p14:sldIdLst>
            <p14:sldId id="263"/>
            <p14:sldId id="280"/>
            <p14:sldId id="281"/>
          </p14:sldIdLst>
        </p14:section>
        <p14:section name="Course Organization" id="{7B27BEF9-9C86-4FEA-AE61-FED17E68F09E}">
          <p14:sldIdLst>
            <p14:sldId id="266"/>
            <p14:sldId id="267"/>
            <p14:sldId id="268"/>
            <p14:sldId id="269"/>
            <p14:sldId id="282"/>
            <p14:sldId id="276"/>
          </p14:sldIdLst>
        </p14:section>
        <p14:section name="Conclusion" id="{313AF9D8-A72B-475E-B657-EF10FFAC7B5E}">
          <p14:sldIdLst>
            <p14:sldId id="272"/>
            <p14:sldId id="273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66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24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58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AdvancedJanuary20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4" y="1905001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71044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80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C# OOP Course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207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25-February-2020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776424" y="1500174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12-April-2020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</a:rPr>
              <a:t>5</a:t>
            </a:r>
            <a:r>
              <a:rPr lang="en-GB" sz="2000" b="1" dirty="0" smtClean="0">
                <a:solidFill>
                  <a:srgbClr val="FFFFFF"/>
                </a:solidFill>
              </a:rPr>
              <a:t>-February-2020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 smtClean="0">
                <a:solidFill>
                  <a:schemeClr val="bg2"/>
                </a:solidFill>
              </a:rPr>
              <a:t>1</a:t>
            </a:r>
            <a:r>
              <a:rPr lang="en-US" sz="2000" b="1" dirty="0" smtClean="0">
                <a:solidFill>
                  <a:schemeClr val="bg2"/>
                </a:solidFill>
              </a:rPr>
              <a:t>2</a:t>
            </a:r>
            <a:r>
              <a:rPr lang="bg-BG" sz="2000" b="1" dirty="0" smtClean="0">
                <a:solidFill>
                  <a:schemeClr val="bg2"/>
                </a:solidFill>
              </a:rPr>
              <a:t>-</a:t>
            </a:r>
            <a:r>
              <a:rPr lang="en-US" sz="2000" b="1" dirty="0" smtClean="0">
                <a:solidFill>
                  <a:schemeClr val="bg2"/>
                </a:solidFill>
              </a:rPr>
              <a:t>April-2020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</a:t>
            </a:r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</a:rPr>
              <a:t>12-April-2020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Theoretical </a:t>
            </a:r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en-GB" sz="2000" b="1" dirty="0" smtClean="0">
                <a:solidFill>
                  <a:schemeClr val="bg2"/>
                </a:solidFill>
              </a:rPr>
              <a:t>16-April-2020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</a:t>
            </a:r>
            <a:r>
              <a:rPr lang="en-GB" sz="2000" b="1" dirty="0">
                <a:solidFill>
                  <a:schemeClr val="bg2"/>
                </a:solidFill>
              </a:rPr>
              <a:t>16-April-2020</a:t>
            </a:r>
            <a:endParaRPr lang="en-GB" sz="20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172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5259" y="2978492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5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 smtClean="0"/>
              <a:t>Official Facebook </a:t>
            </a:r>
            <a:r>
              <a:rPr lang="en-US" dirty="0"/>
              <a:t>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Community Facebook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10239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https://www.facebook.com/groups/CSharpAdvancedJanuary2020/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1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56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</a:t>
            </a:r>
            <a:r>
              <a:rPr lang="en-GB" dirty="0" smtClean="0"/>
              <a:t>problem</a:t>
            </a:r>
            <a:r>
              <a:rPr lang="en-US" dirty="0" smtClean="0"/>
              <a:t>s</a:t>
            </a:r>
            <a:r>
              <a:rPr lang="en-GB" dirty="0" smtClean="0"/>
              <a:t> </a:t>
            </a:r>
            <a:r>
              <a:rPr lang="en-GB" dirty="0"/>
              <a:t>for </a:t>
            </a:r>
            <a:r>
              <a:rPr lang="en-GB" dirty="0" smtClean="0"/>
              <a:t>4 </a:t>
            </a:r>
            <a:r>
              <a:rPr lang="en-GB" dirty="0"/>
              <a:t>hours:</a:t>
            </a:r>
          </a:p>
          <a:p>
            <a:pPr lvl="1"/>
            <a:r>
              <a:rPr lang="en-GB" dirty="0"/>
              <a:t>Create a simple </a:t>
            </a:r>
            <a:r>
              <a:rPr lang="en-GB" dirty="0" smtClean="0"/>
              <a:t>project</a:t>
            </a:r>
            <a:r>
              <a:rPr lang="bg-BG" dirty="0" smtClean="0"/>
              <a:t> </a:t>
            </a:r>
            <a:r>
              <a:rPr lang="en-US" dirty="0" smtClean="0"/>
              <a:t>that:</a:t>
            </a:r>
            <a:endParaRPr lang="en-GB" dirty="0"/>
          </a:p>
          <a:p>
            <a:pPr lvl="2"/>
            <a:r>
              <a:rPr lang="en-GB" dirty="0" smtClean="0"/>
              <a:t>Follows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Implements </a:t>
            </a:r>
            <a:r>
              <a:rPr lang="en-GB" b="1" dirty="0">
                <a:solidFill>
                  <a:schemeClr val="bg1"/>
                </a:solidFill>
              </a:rPr>
              <a:t>functionality </a:t>
            </a:r>
            <a:r>
              <a:rPr lang="en-GB" dirty="0" smtClean="0"/>
              <a:t>based </a:t>
            </a:r>
            <a:r>
              <a:rPr lang="en-GB" dirty="0"/>
              <a:t>on </a:t>
            </a:r>
            <a:r>
              <a:rPr lang="en-GB" dirty="0" smtClean="0"/>
              <a:t>a description</a:t>
            </a:r>
            <a:endParaRPr lang="en-GB" dirty="0"/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</a:t>
            </a:r>
            <a:r>
              <a:rPr lang="en-US" dirty="0" smtClean="0"/>
              <a:t> 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</a:t>
            </a:r>
            <a:r>
              <a:rPr lang="en-US" dirty="0" smtClean="0"/>
              <a:t>during the </a:t>
            </a:r>
            <a:r>
              <a:rPr lang="en-US" b="1" dirty="0" smtClean="0">
                <a:solidFill>
                  <a:schemeClr val="bg1"/>
                </a:solidFill>
              </a:rPr>
              <a:t>practical</a:t>
            </a:r>
            <a:r>
              <a:rPr lang="en-US" dirty="0" smtClean="0"/>
              <a:t> exam and </a:t>
            </a:r>
            <a:r>
              <a:rPr lang="en-US" b="1" dirty="0" smtClean="0">
                <a:solidFill>
                  <a:schemeClr val="bg1"/>
                </a:solidFill>
              </a:rPr>
              <a:t>30 minutes after it</a:t>
            </a:r>
            <a:endParaRPr lang="en-GB" b="1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/>
              <a:t>You can submit your answers just </a:t>
            </a:r>
            <a:r>
              <a:rPr lang="en-GB" b="1" dirty="0" smtClean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 smtClean="0"/>
              <a:t>Advice: Start it when you </a:t>
            </a:r>
            <a:r>
              <a:rPr lang="en-GB" b="1" dirty="0" smtClean="0">
                <a:solidFill>
                  <a:schemeClr val="bg1"/>
                </a:solidFill>
              </a:rPr>
              <a:t>finish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 exam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The Team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5598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/>
              </a:rPr>
              <a:t>https://github.com/ivaylokenov</a:t>
            </a:r>
          </a:p>
          <a:p>
            <a:pPr lvl="1"/>
            <a:r>
              <a:rPr lang="en-GB" noProof="1">
                <a:hlinkClick r:id="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615</Words>
  <Application>Microsoft Office PowerPoint</Application>
  <PresentationFormat>Widescreen</PresentationFormat>
  <Paragraphs>144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OOP</vt:lpstr>
      <vt:lpstr>Table of Contents</vt:lpstr>
      <vt:lpstr>Have a Question?</vt:lpstr>
      <vt:lpstr>Course Objectives</vt:lpstr>
      <vt:lpstr>Why OOP?</vt:lpstr>
      <vt:lpstr>Practical Exam</vt:lpstr>
      <vt:lpstr>Theoretical Exam</vt:lpstr>
      <vt:lpstr>The Team</vt:lpstr>
      <vt:lpstr>Ivaylo Kenov</vt:lpstr>
      <vt:lpstr>Kristiyan Ivanov</vt:lpstr>
      <vt:lpstr>Course Organization</vt:lpstr>
      <vt:lpstr>C# OOP Course – Timeline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Course Introduction</dc:title>
  <dc:subject>C# OOP – Practical Training Course @ SoftUni</dc:subject>
  <dc:creator>Software University</dc:creator>
  <cp:keywords>C# OOP; C#; OOP; Basics; objet-oriented programming;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Filipov</cp:lastModifiedBy>
  <cp:revision>3</cp:revision>
  <dcterms:created xsi:type="dcterms:W3CDTF">2018-05-23T13:08:44Z</dcterms:created>
  <dcterms:modified xsi:type="dcterms:W3CDTF">2020-02-25T09:40:13Z</dcterms:modified>
  <cp:category>programming; education; software engineering; software development </cp:category>
</cp:coreProperties>
</file>