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1" r:id="rId37"/>
    <p:sldId id="292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643430-E4B3-4EE7-AD57-5B60768B4ADD}">
          <p14:sldIdLst>
            <p14:sldId id="256"/>
            <p14:sldId id="257"/>
            <p14:sldId id="258"/>
          </p14:sldIdLst>
        </p14:section>
        <p14:section name="Reflection" id="{1FBC43BF-524D-4B2C-B905-A2528DBE528D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987CAD9B-9BAE-4425-BF0E-BFC8A8C73826}">
          <p14:sldIdLst>
            <p14:sldId id="264"/>
            <p14:sldId id="265"/>
            <p14:sldId id="266"/>
            <p14:sldId id="267"/>
            <p14:sldId id="268"/>
          </p14:sldIdLst>
        </p14:section>
        <p14:section name="Fields" id="{3BD82B47-785E-4414-B086-93A0AA646385}">
          <p14:sldIdLst>
            <p14:sldId id="269"/>
            <p14:sldId id="270"/>
            <p14:sldId id="271"/>
            <p14:sldId id="272"/>
            <p14:sldId id="273"/>
          </p14:sldIdLst>
        </p14:section>
        <p14:section name="Constructors" id="{CAE5F33E-AA8F-4061-9A27-FF5516AE3057}">
          <p14:sldIdLst>
            <p14:sldId id="274"/>
            <p14:sldId id="275"/>
          </p14:sldIdLst>
        </p14:section>
        <p14:section name="Methods" id="{53F9A3FA-6C79-4703-9D3A-25EA9DC3846B}">
          <p14:sldIdLst>
            <p14:sldId id="276"/>
            <p14:sldId id="277"/>
          </p14:sldIdLst>
        </p14:section>
        <p14:section name="Attributes" id="{A7D40729-2B68-4A2B-8B7B-EFE1ACFBD828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9CA32771-BDE6-4E05-9031-41CAF9544745}">
          <p14:sldIdLst>
            <p14:sldId id="289"/>
            <p14:sldId id="295"/>
            <p14:sldId id="291"/>
            <p14:sldId id="292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i Kocheva" userId="1a9c1f47d0729874" providerId="LiveId" clId="{0A49B768-A88E-4557-8B81-166245EFB6BA}"/>
    <pc:docChg chg="undo custSel modSld">
      <pc:chgData name="Stefani Kocheva" userId="1a9c1f47d0729874" providerId="LiveId" clId="{0A49B768-A88E-4557-8B81-166245EFB6BA}" dt="2021-05-16T10:16:00.749" v="4" actId="1036"/>
      <pc:docMkLst>
        <pc:docMk/>
      </pc:docMkLst>
      <pc:sldChg chg="modSp mod">
        <pc:chgData name="Stefani Kocheva" userId="1a9c1f47d0729874" providerId="LiveId" clId="{0A49B768-A88E-4557-8B81-166245EFB6BA}" dt="2021-05-16T09:36:26.315" v="3" actId="1076"/>
        <pc:sldMkLst>
          <pc:docMk/>
          <pc:sldMk cId="2577615655" sldId="266"/>
        </pc:sldMkLst>
        <pc:spChg chg="mod">
          <ac:chgData name="Stefani Kocheva" userId="1a9c1f47d0729874" providerId="LiveId" clId="{0A49B768-A88E-4557-8B81-166245EFB6BA}" dt="2021-05-16T09:36:26.315" v="3" actId="1076"/>
          <ac:spMkLst>
            <pc:docMk/>
            <pc:sldMk cId="2577615655" sldId="266"/>
            <ac:spMk id="9" creationId="{00000000-0000-0000-0000-000000000000}"/>
          </ac:spMkLst>
        </pc:spChg>
      </pc:sldChg>
      <pc:sldChg chg="modSp mod">
        <pc:chgData name="Stefani Kocheva" userId="1a9c1f47d0729874" providerId="LiveId" clId="{0A49B768-A88E-4557-8B81-166245EFB6BA}" dt="2021-05-16T10:16:00.749" v="4" actId="1036"/>
        <pc:sldMkLst>
          <pc:docMk/>
          <pc:sldMk cId="2450658419" sldId="274"/>
        </pc:sldMkLst>
        <pc:spChg chg="mod">
          <ac:chgData name="Stefani Kocheva" userId="1a9c1f47d0729874" providerId="LiveId" clId="{0A49B768-A88E-4557-8B81-166245EFB6BA}" dt="2021-05-16T10:16:00.749" v="4" actId="1036"/>
          <ac:spMkLst>
            <pc:docMk/>
            <pc:sldMk cId="2450658419" sldId="274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37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889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68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20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655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659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30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040538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680068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34" y="5420080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24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about Data</a:t>
            </a:r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Attributes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90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5444" y="3927907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7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3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9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1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2942" y="2004098"/>
            <a:ext cx="9379807" cy="4244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[NonSerialized]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3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3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9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1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7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8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5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5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What? Why? Where? When?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Reflection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Reflecting Class and Members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Reflection  API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</TotalTime>
  <Words>2613</Words>
  <Application>Microsoft Office PowerPoint</Application>
  <PresentationFormat>Широк екран</PresentationFormat>
  <Paragraphs>453</Paragraphs>
  <Slides>39</Slides>
  <Notes>27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Reflection and Attributes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Stefani Kocheva</cp:lastModifiedBy>
  <cp:revision>3</cp:revision>
  <dcterms:created xsi:type="dcterms:W3CDTF">2018-05-23T13:08:44Z</dcterms:created>
  <dcterms:modified xsi:type="dcterms:W3CDTF">2021-05-16T10:16:35Z</dcterms:modified>
  <cp:category>programming; education; software engineering; software development</cp:category>
</cp:coreProperties>
</file>