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61" r:id="rId6"/>
    <p:sldId id="291" r:id="rId7"/>
    <p:sldId id="262" r:id="rId8"/>
    <p:sldId id="286" r:id="rId9"/>
    <p:sldId id="292" r:id="rId10"/>
    <p:sldId id="289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Medium" panose="00000600000000000000" pitchFamily="2" charset="0"/>
      <p:regular r:id="rId17"/>
      <p:bold r:id="rId18"/>
      <p:italic r:id="rId19"/>
      <p:boldItalic r:id="rId20"/>
    </p:embeddedFon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Проучване на други приложения с подобна насоченост;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Изготвяне на дизайна на уеб приложението;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Back-end</a:t>
          </a:r>
          <a:r>
            <a:rPr lang="en-US" sz="1400" b="0" i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Front-end</a:t>
          </a:r>
          <a:r>
            <a:rPr lang="en-US" sz="1400" b="0" i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Тестване на коректността на приложението;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659126"/>
          <a:ext cx="5975725" cy="218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Публикуване и популяризиране; </a:t>
          </a:r>
        </a:p>
      </dsp:txBody>
      <dsp:txXfrm>
        <a:off x="0" y="2659126"/>
        <a:ext cx="5975725" cy="218179"/>
      </dsp:txXfrm>
    </dsp:sp>
    <dsp:sp modelId="{F018FFFB-A815-4C33-AD55-96F816A23D85}">
      <dsp:nvSpPr>
        <dsp:cNvPr id="0" name=""/>
        <dsp:cNvSpPr/>
      </dsp:nvSpPr>
      <dsp:spPr>
        <a:xfrm rot="10800000">
          <a:off x="0" y="2326840"/>
          <a:ext cx="5975725" cy="335559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326840"/>
        <a:ext cx="5975725" cy="218036"/>
      </dsp:txXfrm>
    </dsp:sp>
    <dsp:sp modelId="{B5DCA58E-1D63-4174-A38A-13FC5ADACAD5}">
      <dsp:nvSpPr>
        <dsp:cNvPr id="0" name=""/>
        <dsp:cNvSpPr/>
      </dsp:nvSpPr>
      <dsp:spPr>
        <a:xfrm rot="10800000">
          <a:off x="0" y="1994553"/>
          <a:ext cx="5975725" cy="335559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Тестване на коректността на приложението; </a:t>
          </a:r>
        </a:p>
      </dsp:txBody>
      <dsp:txXfrm rot="10800000">
        <a:off x="0" y="1994553"/>
        <a:ext cx="5975725" cy="218036"/>
      </dsp:txXfrm>
    </dsp:sp>
    <dsp:sp modelId="{BAECC01E-7829-4389-B906-F29579140B95}">
      <dsp:nvSpPr>
        <dsp:cNvPr id="0" name=""/>
        <dsp:cNvSpPr/>
      </dsp:nvSpPr>
      <dsp:spPr>
        <a:xfrm rot="10800000">
          <a:off x="0" y="1662266"/>
          <a:ext cx="5975725" cy="335559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Front-end</a:t>
          </a:r>
          <a:r>
            <a:rPr lang="en-US" sz="1400" b="0" i="0" kern="1200"/>
            <a:t>; </a:t>
          </a:r>
        </a:p>
      </dsp:txBody>
      <dsp:txXfrm rot="10800000">
        <a:off x="0" y="1662266"/>
        <a:ext cx="5975725" cy="218036"/>
      </dsp:txXfrm>
    </dsp:sp>
    <dsp:sp modelId="{FC5D3F37-E81D-4E56-97EA-CA3B1BC41911}">
      <dsp:nvSpPr>
        <dsp:cNvPr id="0" name=""/>
        <dsp:cNvSpPr/>
      </dsp:nvSpPr>
      <dsp:spPr>
        <a:xfrm rot="10800000">
          <a:off x="0" y="1329979"/>
          <a:ext cx="5975725" cy="335559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Back-end</a:t>
          </a:r>
          <a:r>
            <a:rPr lang="en-US" sz="1400" b="0" i="0" kern="1200"/>
            <a:t>; </a:t>
          </a:r>
        </a:p>
      </dsp:txBody>
      <dsp:txXfrm rot="10800000">
        <a:off x="0" y="1329979"/>
        <a:ext cx="5975725" cy="218036"/>
      </dsp:txXfrm>
    </dsp:sp>
    <dsp:sp modelId="{BACB3A8D-AC9A-4467-BCE1-8117812E099F}">
      <dsp:nvSpPr>
        <dsp:cNvPr id="0" name=""/>
        <dsp:cNvSpPr/>
      </dsp:nvSpPr>
      <dsp:spPr>
        <a:xfrm rot="10800000">
          <a:off x="0" y="997692"/>
          <a:ext cx="5975725" cy="335559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Изготвяне на дизайна на уеб приложението; </a:t>
          </a:r>
        </a:p>
      </dsp:txBody>
      <dsp:txXfrm rot="10800000">
        <a:off x="0" y="997692"/>
        <a:ext cx="5975725" cy="218036"/>
      </dsp:txXfrm>
    </dsp:sp>
    <dsp:sp modelId="{BE0C60AB-8F01-402B-B42D-5839E82E09B7}">
      <dsp:nvSpPr>
        <dsp:cNvPr id="0" name=""/>
        <dsp:cNvSpPr/>
      </dsp:nvSpPr>
      <dsp:spPr>
        <a:xfrm rot="10800000">
          <a:off x="0" y="665405"/>
          <a:ext cx="5975725" cy="335559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665405"/>
        <a:ext cx="5975725" cy="218036"/>
      </dsp:txXfrm>
    </dsp:sp>
    <dsp:sp modelId="{451D7F4B-59E5-40FF-A455-327CF9BA710B}">
      <dsp:nvSpPr>
        <dsp:cNvPr id="0" name=""/>
        <dsp:cNvSpPr/>
      </dsp:nvSpPr>
      <dsp:spPr>
        <a:xfrm rot="10800000">
          <a:off x="0" y="333118"/>
          <a:ext cx="5975725" cy="335559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Проучване на други приложения с подобна насоченост;  </a:t>
          </a:r>
        </a:p>
      </dsp:txBody>
      <dsp:txXfrm rot="10800000">
        <a:off x="0" y="333118"/>
        <a:ext cx="5975725" cy="218036"/>
      </dsp:txXfrm>
    </dsp:sp>
    <dsp:sp modelId="{4D4014D4-4018-40E3-9D37-CB2A26C07DC8}">
      <dsp:nvSpPr>
        <dsp:cNvPr id="0" name=""/>
        <dsp:cNvSpPr/>
      </dsp:nvSpPr>
      <dsp:spPr>
        <a:xfrm rot="10800000">
          <a:off x="0" y="831"/>
          <a:ext cx="5975725" cy="335559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31"/>
        <a:ext cx="5975725" cy="2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9" r:id="rId7"/>
    <p:sldLayoutId id="2147483674" r:id="rId8"/>
    <p:sldLayoutId id="2147483676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1.13.201.18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064471" y="585216"/>
            <a:ext cx="5015058" cy="1513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 ЗА ВНИМАНИЕТО!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1823" name="Google Shape;1823;p69"/>
          <p:cNvSpPr txBox="1">
            <a:spLocks noGrp="1"/>
          </p:cNvSpPr>
          <p:nvPr>
            <p:ph type="subTitle" idx="2"/>
          </p:nvPr>
        </p:nvSpPr>
        <p:spPr>
          <a:xfrm>
            <a:off x="2757300" y="2798250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4" name="Google Shape;1824;p69"/>
          <p:cNvSpPr txBox="1">
            <a:spLocks noGrp="1"/>
          </p:cNvSpPr>
          <p:nvPr>
            <p:ph type="subTitle" idx="1"/>
          </p:nvPr>
        </p:nvSpPr>
        <p:spPr>
          <a:xfrm>
            <a:off x="2287950" y="204975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44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64" name="Google Shape;864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67" name="Google Shape;867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70" name="Google Shape;87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PLACE</a:t>
            </a:r>
            <a:endParaRPr/>
          </a:p>
        </p:txBody>
      </p:sp>
      <p:sp>
        <p:nvSpPr>
          <p:cNvPr id="874" name="Google Shape;874;p44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 THE GRID</a:t>
            </a:r>
            <a:endParaRPr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It’s composed mostly of hydrogen and helium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endParaRPr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THE ROW</a:t>
            </a:r>
            <a:endParaRPr/>
          </a:p>
        </p:txBody>
      </p:sp>
      <p:sp>
        <p:nvSpPr>
          <p:cNvPr id="881" name="Google Shape;881;p4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 closest planet to the Sun and the smallest one in the Solar System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21719"/>
              </p:ext>
            </p:extLst>
          </p:nvPr>
        </p:nvGraphicFramePr>
        <p:xfrm>
          <a:off x="1584062" y="1345333"/>
          <a:ext cx="5975725" cy="287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СМЕ ИЗПОЛЗВАЛИ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215974" y="1496998"/>
            <a:ext cx="5794425" cy="233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ThemeVagon – Voler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748" name="Google Shape;748;p42"/>
          <p:cNvGrpSpPr/>
          <p:nvPr/>
        </p:nvGrpSpPr>
        <p:grpSpPr>
          <a:xfrm>
            <a:off x="4971006" y="666658"/>
            <a:ext cx="5146581" cy="3341661"/>
            <a:chOff x="4655550" y="681101"/>
            <a:chExt cx="4715578" cy="3061812"/>
          </a:xfrm>
        </p:grpSpPr>
        <p:sp>
          <p:nvSpPr>
            <p:cNvPr id="749" name="Google Shape;749;p42"/>
            <p:cNvSpPr/>
            <p:nvPr/>
          </p:nvSpPr>
          <p:spPr>
            <a:xfrm>
              <a:off x="6607459" y="1707649"/>
              <a:ext cx="987632" cy="918673"/>
            </a:xfrm>
            <a:custGeom>
              <a:avLst/>
              <a:gdLst/>
              <a:ahLst/>
              <a:cxnLst/>
              <a:rect l="l" t="t" r="r" b="b"/>
              <a:pathLst>
                <a:path w="39529" h="36769" extrusionOk="0">
                  <a:moveTo>
                    <a:pt x="19747" y="0"/>
                  </a:moveTo>
                  <a:cubicBezTo>
                    <a:pt x="18779" y="0"/>
                    <a:pt x="17799" y="76"/>
                    <a:pt x="16813" y="234"/>
                  </a:cubicBezTo>
                  <a:cubicBezTo>
                    <a:pt x="6806" y="1868"/>
                    <a:pt x="1" y="11308"/>
                    <a:pt x="1635" y="21315"/>
                  </a:cubicBezTo>
                  <a:cubicBezTo>
                    <a:pt x="3106" y="30353"/>
                    <a:pt x="10901" y="36769"/>
                    <a:pt x="19741" y="36769"/>
                  </a:cubicBezTo>
                  <a:cubicBezTo>
                    <a:pt x="20723" y="36769"/>
                    <a:pt x="21717" y="36690"/>
                    <a:pt x="22717" y="36526"/>
                  </a:cubicBezTo>
                  <a:cubicBezTo>
                    <a:pt x="32724" y="34892"/>
                    <a:pt x="39529" y="25452"/>
                    <a:pt x="37894" y="15445"/>
                  </a:cubicBezTo>
                  <a:cubicBezTo>
                    <a:pt x="36451" y="6420"/>
                    <a:pt x="28632" y="0"/>
                    <a:pt x="19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6780808" y="2386602"/>
              <a:ext cx="2590320" cy="1356311"/>
            </a:xfrm>
            <a:custGeom>
              <a:avLst/>
              <a:gdLst/>
              <a:ahLst/>
              <a:cxnLst/>
              <a:rect l="l" t="t" r="r" b="b"/>
              <a:pathLst>
                <a:path w="103675" h="54285" extrusionOk="0">
                  <a:moveTo>
                    <a:pt x="25447" y="0"/>
                  </a:moveTo>
                  <a:cubicBezTo>
                    <a:pt x="22154" y="0"/>
                    <a:pt x="19110" y="724"/>
                    <a:pt x="17513" y="2014"/>
                  </a:cubicBezTo>
                  <a:cubicBezTo>
                    <a:pt x="14011" y="4782"/>
                    <a:pt x="2770" y="11320"/>
                    <a:pt x="1" y="14089"/>
                  </a:cubicBezTo>
                  <a:lnTo>
                    <a:pt x="1102" y="54284"/>
                  </a:lnTo>
                  <a:lnTo>
                    <a:pt x="103675" y="54284"/>
                  </a:lnTo>
                  <a:cubicBezTo>
                    <a:pt x="102708" y="51349"/>
                    <a:pt x="93401" y="46045"/>
                    <a:pt x="90199" y="42176"/>
                  </a:cubicBezTo>
                  <a:cubicBezTo>
                    <a:pt x="86996" y="38273"/>
                    <a:pt x="84928" y="34804"/>
                    <a:pt x="83794" y="30067"/>
                  </a:cubicBezTo>
                  <a:cubicBezTo>
                    <a:pt x="82693" y="25364"/>
                    <a:pt x="80192" y="25197"/>
                    <a:pt x="77823" y="21594"/>
                  </a:cubicBezTo>
                  <a:cubicBezTo>
                    <a:pt x="75605" y="18173"/>
                    <a:pt x="73237" y="12102"/>
                    <a:pt x="67545" y="12102"/>
                  </a:cubicBezTo>
                  <a:cubicBezTo>
                    <a:pt x="67245" y="12102"/>
                    <a:pt x="66935" y="12119"/>
                    <a:pt x="66615" y="12154"/>
                  </a:cubicBezTo>
                  <a:cubicBezTo>
                    <a:pt x="61032" y="12771"/>
                    <a:pt x="54259" y="15200"/>
                    <a:pt x="51106" y="15200"/>
                  </a:cubicBezTo>
                  <a:cubicBezTo>
                    <a:pt x="50679" y="15200"/>
                    <a:pt x="50319" y="15156"/>
                    <a:pt x="50037" y="15056"/>
                  </a:cubicBezTo>
                  <a:cubicBezTo>
                    <a:pt x="47668" y="14222"/>
                    <a:pt x="40997" y="7418"/>
                    <a:pt x="36127" y="3248"/>
                  </a:cubicBezTo>
                  <a:cubicBezTo>
                    <a:pt x="33516" y="997"/>
                    <a:pt x="29310" y="0"/>
                    <a:pt x="2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655550" y="1424390"/>
              <a:ext cx="3308739" cy="2318508"/>
            </a:xfrm>
            <a:custGeom>
              <a:avLst/>
              <a:gdLst/>
              <a:ahLst/>
              <a:cxnLst/>
              <a:rect l="l" t="t" r="r" b="b"/>
              <a:pathLst>
                <a:path w="132429" h="92796" extrusionOk="0">
                  <a:moveTo>
                    <a:pt x="69202" y="1"/>
                  </a:moveTo>
                  <a:cubicBezTo>
                    <a:pt x="68887" y="1"/>
                    <a:pt x="68578" y="102"/>
                    <a:pt x="68282" y="329"/>
                  </a:cubicBezTo>
                  <a:cubicBezTo>
                    <a:pt x="66281" y="1897"/>
                    <a:pt x="60777" y="12738"/>
                    <a:pt x="55773" y="15240"/>
                  </a:cubicBezTo>
                  <a:cubicBezTo>
                    <a:pt x="50770" y="17708"/>
                    <a:pt x="37660" y="35655"/>
                    <a:pt x="33658" y="44261"/>
                  </a:cubicBezTo>
                  <a:cubicBezTo>
                    <a:pt x="29655" y="52867"/>
                    <a:pt x="22716" y="54301"/>
                    <a:pt x="20548" y="56503"/>
                  </a:cubicBezTo>
                  <a:cubicBezTo>
                    <a:pt x="12242" y="64875"/>
                    <a:pt x="6605" y="87992"/>
                    <a:pt x="0" y="92795"/>
                  </a:cubicBezTo>
                  <a:lnTo>
                    <a:pt x="132428" y="92795"/>
                  </a:lnTo>
                  <a:cubicBezTo>
                    <a:pt x="132428" y="92795"/>
                    <a:pt x="110212" y="66643"/>
                    <a:pt x="108244" y="61073"/>
                  </a:cubicBezTo>
                  <a:cubicBezTo>
                    <a:pt x="106243" y="55535"/>
                    <a:pt x="97470" y="53034"/>
                    <a:pt x="96035" y="48697"/>
                  </a:cubicBezTo>
                  <a:cubicBezTo>
                    <a:pt x="94601" y="44394"/>
                    <a:pt x="94268" y="36889"/>
                    <a:pt x="89131" y="33420"/>
                  </a:cubicBezTo>
                  <a:cubicBezTo>
                    <a:pt x="83994" y="29950"/>
                    <a:pt x="75387" y="11838"/>
                    <a:pt x="73586" y="5500"/>
                  </a:cubicBezTo>
                  <a:cubicBezTo>
                    <a:pt x="72989" y="3368"/>
                    <a:pt x="71012" y="1"/>
                    <a:pt x="69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410774" y="681101"/>
              <a:ext cx="2559488" cy="218119"/>
            </a:xfrm>
            <a:custGeom>
              <a:avLst/>
              <a:gdLst/>
              <a:ahLst/>
              <a:cxnLst/>
              <a:rect l="l" t="t" r="r" b="b"/>
              <a:pathLst>
                <a:path w="102441" h="8730" extrusionOk="0">
                  <a:moveTo>
                    <a:pt x="59342" y="1"/>
                  </a:moveTo>
                  <a:cubicBezTo>
                    <a:pt x="56415" y="1"/>
                    <a:pt x="52225" y="1213"/>
                    <a:pt x="43498" y="3192"/>
                  </a:cubicBezTo>
                  <a:cubicBezTo>
                    <a:pt x="28087" y="6662"/>
                    <a:pt x="0" y="8730"/>
                    <a:pt x="10008" y="8730"/>
                  </a:cubicBezTo>
                  <a:lnTo>
                    <a:pt x="89231" y="8730"/>
                  </a:lnTo>
                  <a:cubicBezTo>
                    <a:pt x="102440" y="8730"/>
                    <a:pt x="100505" y="7762"/>
                    <a:pt x="93134" y="2759"/>
                  </a:cubicBezTo>
                  <a:cubicBezTo>
                    <a:pt x="91332" y="1536"/>
                    <a:pt x="89058" y="1110"/>
                    <a:pt x="86576" y="1110"/>
                  </a:cubicBezTo>
                  <a:cubicBezTo>
                    <a:pt x="80876" y="1110"/>
                    <a:pt x="74076" y="3355"/>
                    <a:pt x="69363" y="3355"/>
                  </a:cubicBezTo>
                  <a:cubicBezTo>
                    <a:pt x="67729" y="3355"/>
                    <a:pt x="66346" y="3085"/>
                    <a:pt x="65347" y="2358"/>
                  </a:cubicBezTo>
                  <a:cubicBezTo>
                    <a:pt x="63098" y="719"/>
                    <a:pt x="61594" y="1"/>
                    <a:pt x="59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688056" y="1084939"/>
              <a:ext cx="1926893" cy="149335"/>
            </a:xfrm>
            <a:custGeom>
              <a:avLst/>
              <a:gdLst/>
              <a:ahLst/>
              <a:cxnLst/>
              <a:rect l="l" t="t" r="r" b="b"/>
              <a:pathLst>
                <a:path w="77122" h="5977" extrusionOk="0">
                  <a:moveTo>
                    <a:pt x="46433" y="1"/>
                  </a:moveTo>
                  <a:cubicBezTo>
                    <a:pt x="44284" y="1"/>
                    <a:pt x="42041" y="594"/>
                    <a:pt x="39995" y="1840"/>
                  </a:cubicBezTo>
                  <a:cubicBezTo>
                    <a:pt x="38860" y="2540"/>
                    <a:pt x="38103" y="2783"/>
                    <a:pt x="37515" y="2783"/>
                  </a:cubicBezTo>
                  <a:cubicBezTo>
                    <a:pt x="36170" y="2783"/>
                    <a:pt x="35711" y="1508"/>
                    <a:pt x="33643" y="1508"/>
                  </a:cubicBezTo>
                  <a:cubicBezTo>
                    <a:pt x="33082" y="1508"/>
                    <a:pt x="32403" y="1602"/>
                    <a:pt x="31556" y="1840"/>
                  </a:cubicBezTo>
                  <a:cubicBezTo>
                    <a:pt x="24051" y="3975"/>
                    <a:pt x="0" y="5976"/>
                    <a:pt x="20448" y="5976"/>
                  </a:cubicBezTo>
                  <a:lnTo>
                    <a:pt x="48368" y="5976"/>
                  </a:lnTo>
                  <a:cubicBezTo>
                    <a:pt x="58275" y="5976"/>
                    <a:pt x="77122" y="5176"/>
                    <a:pt x="69550" y="1840"/>
                  </a:cubicBezTo>
                  <a:cubicBezTo>
                    <a:pt x="67971" y="1141"/>
                    <a:pt x="66477" y="882"/>
                    <a:pt x="65071" y="882"/>
                  </a:cubicBezTo>
                  <a:cubicBezTo>
                    <a:pt x="60998" y="882"/>
                    <a:pt x="57666" y="3061"/>
                    <a:pt x="55157" y="3061"/>
                  </a:cubicBezTo>
                  <a:cubicBezTo>
                    <a:pt x="54396" y="3061"/>
                    <a:pt x="53712" y="2861"/>
                    <a:pt x="53105" y="2340"/>
                  </a:cubicBezTo>
                  <a:cubicBezTo>
                    <a:pt x="51325" y="812"/>
                    <a:pt x="48944" y="1"/>
                    <a:pt x="46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058346" y="2016194"/>
              <a:ext cx="1471042" cy="114032"/>
            </a:xfrm>
            <a:custGeom>
              <a:avLst/>
              <a:gdLst/>
              <a:ahLst/>
              <a:cxnLst/>
              <a:rect l="l" t="t" r="r" b="b"/>
              <a:pathLst>
                <a:path w="58877" h="4564" extrusionOk="0">
                  <a:moveTo>
                    <a:pt x="35451" y="0"/>
                  </a:moveTo>
                  <a:cubicBezTo>
                    <a:pt x="33810" y="0"/>
                    <a:pt x="32092" y="459"/>
                    <a:pt x="30523" y="1428"/>
                  </a:cubicBezTo>
                  <a:cubicBezTo>
                    <a:pt x="29658" y="1953"/>
                    <a:pt x="29080" y="2136"/>
                    <a:pt x="28632" y="2136"/>
                  </a:cubicBezTo>
                  <a:cubicBezTo>
                    <a:pt x="27601" y="2136"/>
                    <a:pt x="27258" y="1166"/>
                    <a:pt x="25695" y="1166"/>
                  </a:cubicBezTo>
                  <a:cubicBezTo>
                    <a:pt x="25264" y="1166"/>
                    <a:pt x="24741" y="1239"/>
                    <a:pt x="24085" y="1428"/>
                  </a:cubicBezTo>
                  <a:cubicBezTo>
                    <a:pt x="18347" y="3029"/>
                    <a:pt x="1" y="4563"/>
                    <a:pt x="15612" y="4563"/>
                  </a:cubicBezTo>
                  <a:lnTo>
                    <a:pt x="36927" y="4563"/>
                  </a:lnTo>
                  <a:cubicBezTo>
                    <a:pt x="44499" y="4563"/>
                    <a:pt x="58876" y="3963"/>
                    <a:pt x="53105" y="1428"/>
                  </a:cubicBezTo>
                  <a:cubicBezTo>
                    <a:pt x="51890" y="887"/>
                    <a:pt x="50742" y="686"/>
                    <a:pt x="49662" y="686"/>
                  </a:cubicBezTo>
                  <a:cubicBezTo>
                    <a:pt x="46556" y="686"/>
                    <a:pt x="44019" y="2346"/>
                    <a:pt x="42102" y="2346"/>
                  </a:cubicBezTo>
                  <a:cubicBezTo>
                    <a:pt x="41520" y="2346"/>
                    <a:pt x="40996" y="2193"/>
                    <a:pt x="40530" y="1795"/>
                  </a:cubicBezTo>
                  <a:cubicBezTo>
                    <a:pt x="39182" y="626"/>
                    <a:pt x="37369" y="0"/>
                    <a:pt x="35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2"/>
          <p:cNvGrpSpPr/>
          <p:nvPr/>
        </p:nvGrpSpPr>
        <p:grpSpPr>
          <a:xfrm>
            <a:off x="5057543" y="2229420"/>
            <a:ext cx="3968995" cy="1871653"/>
            <a:chOff x="5057543" y="2229420"/>
            <a:chExt cx="3968995" cy="1871653"/>
          </a:xfrm>
        </p:grpSpPr>
        <p:sp>
          <p:nvSpPr>
            <p:cNvPr id="756" name="Google Shape;756;p42"/>
            <p:cNvSpPr/>
            <p:nvPr/>
          </p:nvSpPr>
          <p:spPr>
            <a:xfrm>
              <a:off x="5057543" y="3742901"/>
              <a:ext cx="3968995" cy="1923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8366070" y="3870547"/>
              <a:ext cx="262927" cy="1923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7618010" y="3892136"/>
              <a:ext cx="68592" cy="192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8205412" y="3796872"/>
              <a:ext cx="152433" cy="1923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74121" y="3810217"/>
              <a:ext cx="342942" cy="1923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887520" y="3810217"/>
              <a:ext cx="50202" cy="192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6100893" y="3843876"/>
              <a:ext cx="743662" cy="1923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5524285" y="2892153"/>
              <a:ext cx="734257" cy="296471"/>
            </a:xfrm>
            <a:custGeom>
              <a:avLst/>
              <a:gdLst/>
              <a:ahLst/>
              <a:cxnLst/>
              <a:rect l="l" t="t" r="r" b="b"/>
              <a:pathLst>
                <a:path w="38569" h="15573" extrusionOk="0">
                  <a:moveTo>
                    <a:pt x="20294" y="0"/>
                  </a:moveTo>
                  <a:cubicBezTo>
                    <a:pt x="19834" y="0"/>
                    <a:pt x="19100" y="811"/>
                    <a:pt x="16212" y="3326"/>
                  </a:cubicBezTo>
                  <a:cubicBezTo>
                    <a:pt x="10275" y="8529"/>
                    <a:pt x="1" y="13533"/>
                    <a:pt x="5538" y="15301"/>
                  </a:cubicBezTo>
                  <a:cubicBezTo>
                    <a:pt x="6130" y="15485"/>
                    <a:pt x="6895" y="15573"/>
                    <a:pt x="7796" y="15573"/>
                  </a:cubicBezTo>
                  <a:cubicBezTo>
                    <a:pt x="15380" y="15573"/>
                    <a:pt x="32619" y="9378"/>
                    <a:pt x="37627" y="2492"/>
                  </a:cubicBezTo>
                  <a:cubicBezTo>
                    <a:pt x="38569" y="1180"/>
                    <a:pt x="37860" y="767"/>
                    <a:pt x="36323" y="767"/>
                  </a:cubicBezTo>
                  <a:cubicBezTo>
                    <a:pt x="33710" y="767"/>
                    <a:pt x="28703" y="1959"/>
                    <a:pt x="25330" y="1959"/>
                  </a:cubicBezTo>
                  <a:cubicBezTo>
                    <a:pt x="24428" y="1959"/>
                    <a:pt x="23642" y="1874"/>
                    <a:pt x="23050" y="1658"/>
                  </a:cubicBezTo>
                  <a:cubicBezTo>
                    <a:pt x="20960" y="904"/>
                    <a:pt x="20779" y="0"/>
                    <a:pt x="2029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5502696" y="3921339"/>
              <a:ext cx="3078668" cy="179733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701012" y="3281222"/>
              <a:ext cx="410258" cy="713164"/>
            </a:xfrm>
            <a:custGeom>
              <a:avLst/>
              <a:gdLst/>
              <a:ahLst/>
              <a:cxnLst/>
              <a:rect l="l" t="t" r="r" b="b"/>
              <a:pathLst>
                <a:path w="21550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13" y="37461"/>
                    <a:pt x="21549" y="29088"/>
                    <a:pt x="21549" y="18748"/>
                  </a:cubicBezTo>
                  <a:cubicBezTo>
                    <a:pt x="21549" y="8373"/>
                    <a:pt x="17313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519394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8021243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09" y="37461"/>
                  </a:lnTo>
                  <a:cubicBezTo>
                    <a:pt x="17347" y="37461"/>
                    <a:pt x="21583" y="29088"/>
                    <a:pt x="21583" y="18748"/>
                  </a:cubicBezTo>
                  <a:cubicBezTo>
                    <a:pt x="21583" y="8373"/>
                    <a:pt x="17380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7839626" y="3281222"/>
              <a:ext cx="360723" cy="713164"/>
            </a:xfrm>
            <a:custGeom>
              <a:avLst/>
              <a:gdLst/>
              <a:ahLst/>
              <a:cxnLst/>
              <a:rect l="l" t="t" r="r" b="b"/>
              <a:pathLst>
                <a:path w="18948" h="37461" extrusionOk="0">
                  <a:moveTo>
                    <a:pt x="9474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74" y="37461"/>
                  </a:cubicBezTo>
                  <a:cubicBezTo>
                    <a:pt x="14711" y="37461"/>
                    <a:pt x="18948" y="29088"/>
                    <a:pt x="18948" y="18748"/>
                  </a:cubicBezTo>
                  <a:cubicBezTo>
                    <a:pt x="18948" y="8373"/>
                    <a:pt x="14711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5412516" y="3159935"/>
              <a:ext cx="532822" cy="654738"/>
            </a:xfrm>
            <a:custGeom>
              <a:avLst/>
              <a:gdLst/>
              <a:ahLst/>
              <a:cxnLst/>
              <a:rect l="l" t="t" r="r" b="b"/>
              <a:pathLst>
                <a:path w="27988" h="34392" extrusionOk="0">
                  <a:moveTo>
                    <a:pt x="27987" y="1"/>
                  </a:moveTo>
                  <a:lnTo>
                    <a:pt x="11275" y="1201"/>
                  </a:lnTo>
                  <a:lnTo>
                    <a:pt x="6639" y="2569"/>
                  </a:lnTo>
                  <a:cubicBezTo>
                    <a:pt x="3603" y="3436"/>
                    <a:pt x="1435" y="6105"/>
                    <a:pt x="1135" y="9241"/>
                  </a:cubicBezTo>
                  <a:lnTo>
                    <a:pt x="234" y="18414"/>
                  </a:lnTo>
                  <a:cubicBezTo>
                    <a:pt x="1" y="20882"/>
                    <a:pt x="968" y="23317"/>
                    <a:pt x="2803" y="24952"/>
                  </a:cubicBezTo>
                  <a:lnTo>
                    <a:pt x="4404" y="26353"/>
                  </a:lnTo>
                  <a:cubicBezTo>
                    <a:pt x="5138" y="27020"/>
                    <a:pt x="5771" y="27820"/>
                    <a:pt x="6205" y="28721"/>
                  </a:cubicBezTo>
                  <a:cubicBezTo>
                    <a:pt x="7206" y="30756"/>
                    <a:pt x="9074" y="32257"/>
                    <a:pt x="11309" y="32824"/>
                  </a:cubicBezTo>
                  <a:lnTo>
                    <a:pt x="17780" y="34392"/>
                  </a:lnTo>
                  <a:lnTo>
                    <a:pt x="27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789097" y="3281222"/>
              <a:ext cx="410886" cy="713164"/>
            </a:xfrm>
            <a:custGeom>
              <a:avLst/>
              <a:gdLst/>
              <a:ahLst/>
              <a:cxnLst/>
              <a:rect l="l" t="t" r="r" b="b"/>
              <a:pathLst>
                <a:path w="21583" h="37461" extrusionOk="0">
                  <a:moveTo>
                    <a:pt x="0" y="1"/>
                  </a:moveTo>
                  <a:lnTo>
                    <a:pt x="0" y="37461"/>
                  </a:lnTo>
                  <a:lnTo>
                    <a:pt x="12109" y="37461"/>
                  </a:lnTo>
                  <a:cubicBezTo>
                    <a:pt x="17346" y="37461"/>
                    <a:pt x="21583" y="29088"/>
                    <a:pt x="21583" y="18748"/>
                  </a:cubicBezTo>
                  <a:cubicBezTo>
                    <a:pt x="21583" y="8373"/>
                    <a:pt x="17346" y="1"/>
                    <a:pt x="1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5608107" y="3281222"/>
              <a:ext cx="360094" cy="713164"/>
            </a:xfrm>
            <a:custGeom>
              <a:avLst/>
              <a:gdLst/>
              <a:ahLst/>
              <a:cxnLst/>
              <a:rect l="l" t="t" r="r" b="b"/>
              <a:pathLst>
                <a:path w="18915" h="37461" extrusionOk="0">
                  <a:moveTo>
                    <a:pt x="9441" y="1"/>
                  </a:moveTo>
                  <a:cubicBezTo>
                    <a:pt x="4237" y="1"/>
                    <a:pt x="1" y="8373"/>
                    <a:pt x="1" y="18748"/>
                  </a:cubicBezTo>
                  <a:cubicBezTo>
                    <a:pt x="1" y="29088"/>
                    <a:pt x="4237" y="37461"/>
                    <a:pt x="9441" y="37461"/>
                  </a:cubicBezTo>
                  <a:cubicBezTo>
                    <a:pt x="14678" y="37461"/>
                    <a:pt x="18914" y="29088"/>
                    <a:pt x="18914" y="18748"/>
                  </a:cubicBezTo>
                  <a:cubicBezTo>
                    <a:pt x="18914" y="8373"/>
                    <a:pt x="14678" y="1"/>
                    <a:pt x="9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5661450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5626535" y="2773207"/>
              <a:ext cx="2300111" cy="1041465"/>
            </a:xfrm>
            <a:custGeom>
              <a:avLst/>
              <a:gdLst/>
              <a:ahLst/>
              <a:cxnLst/>
              <a:rect l="l" t="t" r="r" b="b"/>
              <a:pathLst>
                <a:path w="120820" h="54706" extrusionOk="0">
                  <a:moveTo>
                    <a:pt x="65347" y="0"/>
                  </a:moveTo>
                  <a:cubicBezTo>
                    <a:pt x="15111" y="0"/>
                    <a:pt x="16812" y="6805"/>
                    <a:pt x="0" y="21515"/>
                  </a:cubicBezTo>
                  <a:lnTo>
                    <a:pt x="7339" y="26686"/>
                  </a:lnTo>
                  <a:cubicBezTo>
                    <a:pt x="20415" y="26686"/>
                    <a:pt x="21482" y="47401"/>
                    <a:pt x="23584" y="53205"/>
                  </a:cubicBezTo>
                  <a:cubicBezTo>
                    <a:pt x="23917" y="54105"/>
                    <a:pt x="24751" y="54706"/>
                    <a:pt x="25718" y="54706"/>
                  </a:cubicBezTo>
                  <a:lnTo>
                    <a:pt x="104475" y="54706"/>
                  </a:lnTo>
                  <a:lnTo>
                    <a:pt x="120820" y="18213"/>
                  </a:lnTo>
                  <a:cubicBezTo>
                    <a:pt x="120820" y="18213"/>
                    <a:pt x="96369" y="0"/>
                    <a:pt x="65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7109328" y="3281222"/>
              <a:ext cx="411534" cy="713164"/>
            </a:xfrm>
            <a:custGeom>
              <a:avLst/>
              <a:gdLst/>
              <a:ahLst/>
              <a:cxnLst/>
              <a:rect l="l" t="t" r="r" b="b"/>
              <a:pathLst>
                <a:path w="21617" h="37461" extrusionOk="0">
                  <a:moveTo>
                    <a:pt x="1" y="1"/>
                  </a:moveTo>
                  <a:lnTo>
                    <a:pt x="1" y="37461"/>
                  </a:lnTo>
                  <a:lnTo>
                    <a:pt x="12143" y="37461"/>
                  </a:lnTo>
                  <a:cubicBezTo>
                    <a:pt x="17380" y="37461"/>
                    <a:pt x="21616" y="29088"/>
                    <a:pt x="21616" y="18748"/>
                  </a:cubicBezTo>
                  <a:cubicBezTo>
                    <a:pt x="21616" y="8373"/>
                    <a:pt x="17380" y="1"/>
                    <a:pt x="1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928358" y="3281222"/>
              <a:ext cx="360075" cy="713164"/>
            </a:xfrm>
            <a:custGeom>
              <a:avLst/>
              <a:gdLst/>
              <a:ahLst/>
              <a:cxnLst/>
              <a:rect l="l" t="t" r="r" b="b"/>
              <a:pathLst>
                <a:path w="18914" h="37461" extrusionOk="0">
                  <a:moveTo>
                    <a:pt x="9474" y="1"/>
                  </a:moveTo>
                  <a:cubicBezTo>
                    <a:pt x="4237" y="1"/>
                    <a:pt x="0" y="8373"/>
                    <a:pt x="0" y="18748"/>
                  </a:cubicBezTo>
                  <a:cubicBezTo>
                    <a:pt x="0" y="29088"/>
                    <a:pt x="4237" y="37461"/>
                    <a:pt x="9474" y="37461"/>
                  </a:cubicBezTo>
                  <a:cubicBezTo>
                    <a:pt x="14677" y="37461"/>
                    <a:pt x="18914" y="29088"/>
                    <a:pt x="18914" y="18748"/>
                  </a:cubicBezTo>
                  <a:cubicBezTo>
                    <a:pt x="18914" y="8373"/>
                    <a:pt x="14677" y="1"/>
                    <a:pt x="9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982329" y="3356154"/>
              <a:ext cx="252761" cy="563948"/>
            </a:xfrm>
            <a:custGeom>
              <a:avLst/>
              <a:gdLst/>
              <a:ahLst/>
              <a:cxnLst/>
              <a:rect l="l" t="t" r="r" b="b"/>
              <a:pathLst>
                <a:path w="13277" h="29623" extrusionOk="0">
                  <a:moveTo>
                    <a:pt x="6639" y="1"/>
                  </a:moveTo>
                  <a:cubicBezTo>
                    <a:pt x="2969" y="1"/>
                    <a:pt x="1" y="6606"/>
                    <a:pt x="1" y="14812"/>
                  </a:cubicBezTo>
                  <a:cubicBezTo>
                    <a:pt x="1" y="22984"/>
                    <a:pt x="2969" y="29622"/>
                    <a:pt x="6639" y="29622"/>
                  </a:cubicBezTo>
                  <a:cubicBezTo>
                    <a:pt x="10308" y="29622"/>
                    <a:pt x="13277" y="22984"/>
                    <a:pt x="13277" y="14812"/>
                  </a:cubicBezTo>
                  <a:cubicBezTo>
                    <a:pt x="13277" y="6606"/>
                    <a:pt x="10308" y="1"/>
                    <a:pt x="6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921999" y="3119937"/>
              <a:ext cx="1741284" cy="697287"/>
            </a:xfrm>
            <a:custGeom>
              <a:avLst/>
              <a:gdLst/>
              <a:ahLst/>
              <a:cxnLst/>
              <a:rect l="l" t="t" r="r" b="b"/>
              <a:pathLst>
                <a:path w="91466" h="36627" extrusionOk="0">
                  <a:moveTo>
                    <a:pt x="1" y="0"/>
                  </a:moveTo>
                  <a:lnTo>
                    <a:pt x="9341" y="8473"/>
                  </a:lnTo>
                  <a:cubicBezTo>
                    <a:pt x="17980" y="8473"/>
                    <a:pt x="25185" y="26652"/>
                    <a:pt x="26686" y="33491"/>
                  </a:cubicBezTo>
                  <a:cubicBezTo>
                    <a:pt x="27087" y="35325"/>
                    <a:pt x="28855" y="36626"/>
                    <a:pt x="30923" y="36626"/>
                  </a:cubicBezTo>
                  <a:cubicBezTo>
                    <a:pt x="40229" y="36593"/>
                    <a:pt x="65814" y="36493"/>
                    <a:pt x="86963" y="36493"/>
                  </a:cubicBezTo>
                  <a:cubicBezTo>
                    <a:pt x="89465" y="36493"/>
                    <a:pt x="91466" y="34558"/>
                    <a:pt x="91232" y="32256"/>
                  </a:cubicBezTo>
                  <a:cubicBezTo>
                    <a:pt x="90165" y="21115"/>
                    <a:pt x="89264" y="13476"/>
                    <a:pt x="81826" y="8439"/>
                  </a:cubicBezTo>
                  <a:cubicBezTo>
                    <a:pt x="72652" y="2235"/>
                    <a:pt x="56408" y="0"/>
                    <a:pt x="52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826107" y="2810025"/>
              <a:ext cx="1028139" cy="309931"/>
            </a:xfrm>
            <a:custGeom>
              <a:avLst/>
              <a:gdLst/>
              <a:ahLst/>
              <a:cxnLst/>
              <a:rect l="l" t="t" r="r" b="b"/>
              <a:pathLst>
                <a:path w="54006" h="16280" extrusionOk="0">
                  <a:moveTo>
                    <a:pt x="1" y="1"/>
                  </a:moveTo>
                  <a:cubicBezTo>
                    <a:pt x="4938" y="2736"/>
                    <a:pt x="11742" y="8473"/>
                    <a:pt x="15545" y="14144"/>
                  </a:cubicBezTo>
                  <a:cubicBezTo>
                    <a:pt x="16479" y="15478"/>
                    <a:pt x="17980" y="16279"/>
                    <a:pt x="19581" y="16279"/>
                  </a:cubicBezTo>
                  <a:lnTo>
                    <a:pt x="54006" y="16279"/>
                  </a:lnTo>
                  <a:cubicBezTo>
                    <a:pt x="54006" y="16279"/>
                    <a:pt x="34759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5819576" y="2810025"/>
              <a:ext cx="1221199" cy="309931"/>
            </a:xfrm>
            <a:custGeom>
              <a:avLst/>
              <a:gdLst/>
              <a:ahLst/>
              <a:cxnLst/>
              <a:rect l="l" t="t" r="r" b="b"/>
              <a:pathLst>
                <a:path w="64147" h="16280" extrusionOk="0">
                  <a:moveTo>
                    <a:pt x="46801" y="1"/>
                  </a:moveTo>
                  <a:cubicBezTo>
                    <a:pt x="42998" y="1"/>
                    <a:pt x="36160" y="1"/>
                    <a:pt x="33191" y="268"/>
                  </a:cubicBezTo>
                  <a:cubicBezTo>
                    <a:pt x="1969" y="1368"/>
                    <a:pt x="1" y="16279"/>
                    <a:pt x="5972" y="16279"/>
                  </a:cubicBezTo>
                  <a:lnTo>
                    <a:pt x="62345" y="16279"/>
                  </a:lnTo>
                  <a:cubicBezTo>
                    <a:pt x="63446" y="16246"/>
                    <a:pt x="64146" y="15045"/>
                    <a:pt x="63579" y="14077"/>
                  </a:cubicBezTo>
                  <a:cubicBezTo>
                    <a:pt x="60911" y="9407"/>
                    <a:pt x="56174" y="4737"/>
                    <a:pt x="52004" y="1735"/>
                  </a:cubicBezTo>
                  <a:cubicBezTo>
                    <a:pt x="50503" y="635"/>
                    <a:pt x="48669" y="34"/>
                    <a:pt x="4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7520843" y="3660316"/>
              <a:ext cx="386119" cy="92122"/>
            </a:xfrm>
            <a:custGeom>
              <a:avLst/>
              <a:gdLst/>
              <a:ahLst/>
              <a:cxnLst/>
              <a:rect l="l" t="t" r="r" b="b"/>
              <a:pathLst>
                <a:path w="20282" h="4839" extrusionOk="0">
                  <a:moveTo>
                    <a:pt x="1138" y="0"/>
                  </a:moveTo>
                  <a:cubicBezTo>
                    <a:pt x="501" y="0"/>
                    <a:pt x="0" y="490"/>
                    <a:pt x="0" y="1136"/>
                  </a:cubicBezTo>
                  <a:lnTo>
                    <a:pt x="0" y="3738"/>
                  </a:lnTo>
                  <a:cubicBezTo>
                    <a:pt x="0" y="4338"/>
                    <a:pt x="501" y="4839"/>
                    <a:pt x="1135" y="4839"/>
                  </a:cubicBezTo>
                  <a:lnTo>
                    <a:pt x="19181" y="4839"/>
                  </a:lnTo>
                  <a:cubicBezTo>
                    <a:pt x="19781" y="4839"/>
                    <a:pt x="20282" y="4338"/>
                    <a:pt x="20282" y="3738"/>
                  </a:cubicBezTo>
                  <a:lnTo>
                    <a:pt x="20282" y="2470"/>
                  </a:lnTo>
                  <a:cubicBezTo>
                    <a:pt x="20282" y="1903"/>
                    <a:pt x="19848" y="1403"/>
                    <a:pt x="19247" y="1370"/>
                  </a:cubicBezTo>
                  <a:lnTo>
                    <a:pt x="1201" y="2"/>
                  </a:lnTo>
                  <a:cubicBezTo>
                    <a:pt x="1180" y="1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8524842" y="3664771"/>
              <a:ext cx="144171" cy="87668"/>
            </a:xfrm>
            <a:custGeom>
              <a:avLst/>
              <a:gdLst/>
              <a:ahLst/>
              <a:cxnLst/>
              <a:rect l="l" t="t" r="r" b="b"/>
              <a:pathLst>
                <a:path w="7573" h="4605" extrusionOk="0">
                  <a:moveTo>
                    <a:pt x="6142" y="1"/>
                  </a:moveTo>
                  <a:cubicBezTo>
                    <a:pt x="6054" y="1"/>
                    <a:pt x="5963" y="12"/>
                    <a:pt x="5871" y="35"/>
                  </a:cubicBezTo>
                  <a:lnTo>
                    <a:pt x="934" y="1036"/>
                  </a:lnTo>
                  <a:cubicBezTo>
                    <a:pt x="400" y="1136"/>
                    <a:pt x="0" y="1569"/>
                    <a:pt x="33" y="2103"/>
                  </a:cubicBezTo>
                  <a:lnTo>
                    <a:pt x="33" y="3471"/>
                  </a:lnTo>
                  <a:cubicBezTo>
                    <a:pt x="0" y="4104"/>
                    <a:pt x="534" y="4605"/>
                    <a:pt x="1134" y="4605"/>
                  </a:cubicBezTo>
                  <a:lnTo>
                    <a:pt x="6405" y="4605"/>
                  </a:lnTo>
                  <a:cubicBezTo>
                    <a:pt x="7072" y="4605"/>
                    <a:pt x="7572" y="4004"/>
                    <a:pt x="7505" y="3337"/>
                  </a:cubicBezTo>
                  <a:lnTo>
                    <a:pt x="7239" y="1002"/>
                  </a:lnTo>
                  <a:cubicBezTo>
                    <a:pt x="7152" y="427"/>
                    <a:pt x="6694" y="1"/>
                    <a:pt x="6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7341129" y="3236770"/>
              <a:ext cx="485190" cy="105354"/>
            </a:xfrm>
            <a:custGeom>
              <a:avLst/>
              <a:gdLst/>
              <a:ahLst/>
              <a:cxnLst/>
              <a:rect l="l" t="t" r="r" b="b"/>
              <a:pathLst>
                <a:path w="25486" h="5534" extrusionOk="0">
                  <a:moveTo>
                    <a:pt x="267" y="1"/>
                  </a:moveTo>
                  <a:cubicBezTo>
                    <a:pt x="267" y="1"/>
                    <a:pt x="0" y="4471"/>
                    <a:pt x="9374" y="5438"/>
                  </a:cubicBezTo>
                  <a:cubicBezTo>
                    <a:pt x="10104" y="5502"/>
                    <a:pt x="10833" y="5534"/>
                    <a:pt x="11561" y="5534"/>
                  </a:cubicBezTo>
                  <a:cubicBezTo>
                    <a:pt x="16521" y="5534"/>
                    <a:pt x="21384" y="4057"/>
                    <a:pt x="25485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5426489" y="3294568"/>
              <a:ext cx="51344" cy="117195"/>
            </a:xfrm>
            <a:custGeom>
              <a:avLst/>
              <a:gdLst/>
              <a:ahLst/>
              <a:cxnLst/>
              <a:rect l="l" t="t" r="r" b="b"/>
              <a:pathLst>
                <a:path w="2697" h="6156" extrusionOk="0">
                  <a:moveTo>
                    <a:pt x="2602" y="0"/>
                  </a:moveTo>
                  <a:lnTo>
                    <a:pt x="901" y="34"/>
                  </a:lnTo>
                  <a:cubicBezTo>
                    <a:pt x="634" y="701"/>
                    <a:pt x="468" y="1435"/>
                    <a:pt x="401" y="2169"/>
                  </a:cubicBezTo>
                  <a:lnTo>
                    <a:pt x="1" y="6071"/>
                  </a:lnTo>
                  <a:cubicBezTo>
                    <a:pt x="67" y="6105"/>
                    <a:pt x="134" y="6105"/>
                    <a:pt x="234" y="6138"/>
                  </a:cubicBezTo>
                  <a:cubicBezTo>
                    <a:pt x="307" y="6150"/>
                    <a:pt x="378" y="6156"/>
                    <a:pt x="447" y="6156"/>
                  </a:cubicBezTo>
                  <a:cubicBezTo>
                    <a:pt x="2697" y="6156"/>
                    <a:pt x="2602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338770" y="3252647"/>
              <a:ext cx="204501" cy="89952"/>
            </a:xfrm>
            <a:custGeom>
              <a:avLst/>
              <a:gdLst/>
              <a:ahLst/>
              <a:cxnLst/>
              <a:rect l="l" t="t" r="r" b="b"/>
              <a:pathLst>
                <a:path w="10742" h="4725" extrusionOk="0">
                  <a:moveTo>
                    <a:pt x="4937" y="1"/>
                  </a:moveTo>
                  <a:lnTo>
                    <a:pt x="0" y="401"/>
                  </a:lnTo>
                  <a:cubicBezTo>
                    <a:pt x="0" y="401"/>
                    <a:pt x="3404" y="4725"/>
                    <a:pt x="8271" y="4725"/>
                  </a:cubicBezTo>
                  <a:cubicBezTo>
                    <a:pt x="8726" y="4725"/>
                    <a:pt x="9195" y="4687"/>
                    <a:pt x="9674" y="4604"/>
                  </a:cubicBezTo>
                  <a:cubicBezTo>
                    <a:pt x="10008" y="4537"/>
                    <a:pt x="10374" y="4471"/>
                    <a:pt x="10741" y="4371"/>
                  </a:cubicBezTo>
                  <a:cubicBezTo>
                    <a:pt x="9741" y="3270"/>
                    <a:pt x="8640" y="2302"/>
                    <a:pt x="7406" y="1502"/>
                  </a:cubicBezTo>
                  <a:cubicBezTo>
                    <a:pt x="6605" y="935"/>
                    <a:pt x="5771" y="434"/>
                    <a:pt x="4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7903763" y="3394267"/>
              <a:ext cx="548642" cy="263574"/>
            </a:xfrm>
            <a:custGeom>
              <a:avLst/>
              <a:gdLst/>
              <a:ahLst/>
              <a:cxnLst/>
              <a:rect l="l" t="t" r="r" b="b"/>
              <a:pathLst>
                <a:path w="28819" h="13845" extrusionOk="0">
                  <a:moveTo>
                    <a:pt x="3770" y="0"/>
                  </a:moveTo>
                  <a:cubicBezTo>
                    <a:pt x="2936" y="0"/>
                    <a:pt x="2136" y="367"/>
                    <a:pt x="1635" y="1034"/>
                  </a:cubicBezTo>
                  <a:lnTo>
                    <a:pt x="735" y="2169"/>
                  </a:lnTo>
                  <a:cubicBezTo>
                    <a:pt x="67" y="3036"/>
                    <a:pt x="1" y="4237"/>
                    <a:pt x="501" y="5204"/>
                  </a:cubicBezTo>
                  <a:lnTo>
                    <a:pt x="4070" y="12142"/>
                  </a:lnTo>
                  <a:cubicBezTo>
                    <a:pt x="4604" y="13176"/>
                    <a:pt x="5671" y="13844"/>
                    <a:pt x="6839" y="13844"/>
                  </a:cubicBezTo>
                  <a:lnTo>
                    <a:pt x="25919" y="13844"/>
                  </a:lnTo>
                  <a:cubicBezTo>
                    <a:pt x="25938" y="13844"/>
                    <a:pt x="25956" y="13844"/>
                    <a:pt x="25974" y="13844"/>
                  </a:cubicBezTo>
                  <a:cubicBezTo>
                    <a:pt x="27582" y="13844"/>
                    <a:pt x="28819" y="12391"/>
                    <a:pt x="28588" y="10775"/>
                  </a:cubicBezTo>
                  <a:lnTo>
                    <a:pt x="27787" y="4871"/>
                  </a:lnTo>
                  <a:cubicBezTo>
                    <a:pt x="27654" y="4003"/>
                    <a:pt x="27187" y="3236"/>
                    <a:pt x="26486" y="2736"/>
                  </a:cubicBezTo>
                  <a:lnTo>
                    <a:pt x="23351" y="567"/>
                  </a:lnTo>
                  <a:cubicBezTo>
                    <a:pt x="22850" y="201"/>
                    <a:pt x="22250" y="0"/>
                    <a:pt x="21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6163774" y="3668597"/>
              <a:ext cx="701094" cy="70515"/>
            </a:xfrm>
            <a:custGeom>
              <a:avLst/>
              <a:gdLst/>
              <a:ahLst/>
              <a:cxnLst/>
              <a:rect l="l" t="t" r="r" b="b"/>
              <a:pathLst>
                <a:path w="36827" h="3704" extrusionOk="0">
                  <a:moveTo>
                    <a:pt x="1068" y="1"/>
                  </a:moveTo>
                  <a:cubicBezTo>
                    <a:pt x="634" y="1"/>
                    <a:pt x="267" y="334"/>
                    <a:pt x="234" y="768"/>
                  </a:cubicBezTo>
                  <a:lnTo>
                    <a:pt x="34" y="2803"/>
                  </a:lnTo>
                  <a:cubicBezTo>
                    <a:pt x="0" y="3270"/>
                    <a:pt x="400" y="3703"/>
                    <a:pt x="867" y="3703"/>
                  </a:cubicBezTo>
                  <a:lnTo>
                    <a:pt x="35792" y="3703"/>
                  </a:lnTo>
                  <a:cubicBezTo>
                    <a:pt x="36226" y="3703"/>
                    <a:pt x="36593" y="3370"/>
                    <a:pt x="36626" y="2936"/>
                  </a:cubicBezTo>
                  <a:lnTo>
                    <a:pt x="36793" y="901"/>
                  </a:lnTo>
                  <a:cubicBezTo>
                    <a:pt x="36826" y="434"/>
                    <a:pt x="36460" y="1"/>
                    <a:pt x="35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6316169" y="2802410"/>
              <a:ext cx="119422" cy="357543"/>
            </a:xfrm>
            <a:custGeom>
              <a:avLst/>
              <a:gdLst/>
              <a:ahLst/>
              <a:cxnLst/>
              <a:rect l="l" t="t" r="r" b="b"/>
              <a:pathLst>
                <a:path w="6273" h="18781" extrusionOk="0">
                  <a:moveTo>
                    <a:pt x="6272" y="0"/>
                  </a:moveTo>
                  <a:lnTo>
                    <a:pt x="4171" y="401"/>
                  </a:lnTo>
                  <a:lnTo>
                    <a:pt x="1" y="18781"/>
                  </a:lnTo>
                  <a:lnTo>
                    <a:pt x="2002" y="18781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6396926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429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3" y="2169"/>
                    <a:pt x="1279" y="2169"/>
                    <a:pt x="1296" y="2168"/>
                  </a:cubicBezTo>
                  <a:lnTo>
                    <a:pt x="5633" y="2168"/>
                  </a:lnTo>
                  <a:cubicBezTo>
                    <a:pt x="6467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5928908" y="3199951"/>
              <a:ext cx="144076" cy="41311"/>
            </a:xfrm>
            <a:custGeom>
              <a:avLst/>
              <a:gdLst/>
              <a:ahLst/>
              <a:cxnLst/>
              <a:rect l="l" t="t" r="r" b="b"/>
              <a:pathLst>
                <a:path w="7568" h="2170" extrusionOk="0">
                  <a:moveTo>
                    <a:pt x="395" y="0"/>
                  </a:moveTo>
                  <a:lnTo>
                    <a:pt x="229" y="767"/>
                  </a:lnTo>
                  <a:cubicBezTo>
                    <a:pt x="0" y="1452"/>
                    <a:pt x="506" y="2169"/>
                    <a:pt x="1246" y="2169"/>
                  </a:cubicBezTo>
                  <a:cubicBezTo>
                    <a:pt x="1262" y="2169"/>
                    <a:pt x="1279" y="2169"/>
                    <a:pt x="1296" y="2168"/>
                  </a:cubicBezTo>
                  <a:lnTo>
                    <a:pt x="5599" y="2168"/>
                  </a:lnTo>
                  <a:cubicBezTo>
                    <a:pt x="6433" y="2135"/>
                    <a:pt x="7167" y="1568"/>
                    <a:pt x="7367" y="767"/>
                  </a:cubicBezTo>
                  <a:lnTo>
                    <a:pt x="7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6324431" y="3145866"/>
              <a:ext cx="19076" cy="476394"/>
            </a:xfrm>
            <a:custGeom>
              <a:avLst/>
              <a:gdLst/>
              <a:ahLst/>
              <a:cxnLst/>
              <a:rect l="l" t="t" r="r" b="b"/>
              <a:pathLst>
                <a:path w="1002" h="25024" extrusionOk="0">
                  <a:moveTo>
                    <a:pt x="275" y="1"/>
                  </a:moveTo>
                  <a:cubicBezTo>
                    <a:pt x="262" y="1"/>
                    <a:pt x="248" y="2"/>
                    <a:pt x="234" y="6"/>
                  </a:cubicBezTo>
                  <a:cubicBezTo>
                    <a:pt x="101" y="6"/>
                    <a:pt x="1" y="106"/>
                    <a:pt x="1" y="239"/>
                  </a:cubicBezTo>
                  <a:lnTo>
                    <a:pt x="534" y="24790"/>
                  </a:lnTo>
                  <a:cubicBezTo>
                    <a:pt x="534" y="24924"/>
                    <a:pt x="634" y="25024"/>
                    <a:pt x="768" y="25024"/>
                  </a:cubicBezTo>
                  <a:cubicBezTo>
                    <a:pt x="901" y="25024"/>
                    <a:pt x="1001" y="24924"/>
                    <a:pt x="1001" y="24790"/>
                  </a:cubicBezTo>
                  <a:lnTo>
                    <a:pt x="501" y="239"/>
                  </a:lnTo>
                  <a:cubicBezTo>
                    <a:pt x="471" y="120"/>
                    <a:pt x="38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547969" y="3854023"/>
              <a:ext cx="60977" cy="109256"/>
            </a:xfrm>
            <a:custGeom>
              <a:avLst/>
              <a:gdLst/>
              <a:ahLst/>
              <a:cxnLst/>
              <a:rect l="l" t="t" r="r" b="b"/>
              <a:pathLst>
                <a:path w="3203" h="5739" extrusionOk="0">
                  <a:moveTo>
                    <a:pt x="0" y="1"/>
                  </a:moveTo>
                  <a:lnTo>
                    <a:pt x="734" y="5705"/>
                  </a:lnTo>
                  <a:lnTo>
                    <a:pt x="3203" y="5738"/>
                  </a:lnTo>
                  <a:lnTo>
                    <a:pt x="2469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6279979" y="3837517"/>
              <a:ext cx="74951" cy="125133"/>
            </a:xfrm>
            <a:custGeom>
              <a:avLst/>
              <a:gdLst/>
              <a:ahLst/>
              <a:cxnLst/>
              <a:rect l="l" t="t" r="r" b="b"/>
              <a:pathLst>
                <a:path w="3937" h="6573" extrusionOk="0">
                  <a:moveTo>
                    <a:pt x="1702" y="1"/>
                  </a:moveTo>
                  <a:lnTo>
                    <a:pt x="1" y="5304"/>
                  </a:lnTo>
                  <a:lnTo>
                    <a:pt x="2269" y="6572"/>
                  </a:lnTo>
                  <a:lnTo>
                    <a:pt x="3937" y="12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6174378" y="3919835"/>
              <a:ext cx="153880" cy="91570"/>
            </a:xfrm>
            <a:custGeom>
              <a:avLst/>
              <a:gdLst/>
              <a:ahLst/>
              <a:cxnLst/>
              <a:rect l="l" t="t" r="r" b="b"/>
              <a:pathLst>
                <a:path w="8083" h="4810" extrusionOk="0">
                  <a:moveTo>
                    <a:pt x="668" y="1"/>
                  </a:moveTo>
                  <a:cubicBezTo>
                    <a:pt x="298" y="1"/>
                    <a:pt x="1" y="879"/>
                    <a:pt x="844" y="1347"/>
                  </a:cubicBezTo>
                  <a:cubicBezTo>
                    <a:pt x="1745" y="1848"/>
                    <a:pt x="3746" y="2915"/>
                    <a:pt x="4380" y="3282"/>
                  </a:cubicBezTo>
                  <a:cubicBezTo>
                    <a:pt x="5447" y="3883"/>
                    <a:pt x="6048" y="4283"/>
                    <a:pt x="6882" y="4750"/>
                  </a:cubicBezTo>
                  <a:cubicBezTo>
                    <a:pt x="6943" y="4791"/>
                    <a:pt x="7007" y="4810"/>
                    <a:pt x="7070" y="4810"/>
                  </a:cubicBezTo>
                  <a:cubicBezTo>
                    <a:pt x="7212" y="4810"/>
                    <a:pt x="7346" y="4712"/>
                    <a:pt x="7416" y="4550"/>
                  </a:cubicBezTo>
                  <a:lnTo>
                    <a:pt x="8049" y="2415"/>
                  </a:lnTo>
                  <a:cubicBezTo>
                    <a:pt x="8083" y="2315"/>
                    <a:pt x="8049" y="2215"/>
                    <a:pt x="7949" y="2181"/>
                  </a:cubicBezTo>
                  <a:lnTo>
                    <a:pt x="5347" y="680"/>
                  </a:lnTo>
                  <a:cubicBezTo>
                    <a:pt x="5250" y="631"/>
                    <a:pt x="5134" y="600"/>
                    <a:pt x="5027" y="600"/>
                  </a:cubicBezTo>
                  <a:cubicBezTo>
                    <a:pt x="4988" y="600"/>
                    <a:pt x="4949" y="605"/>
                    <a:pt x="4914" y="614"/>
                  </a:cubicBezTo>
                  <a:cubicBezTo>
                    <a:pt x="4732" y="651"/>
                    <a:pt x="4514" y="670"/>
                    <a:pt x="4263" y="670"/>
                  </a:cubicBezTo>
                  <a:cubicBezTo>
                    <a:pt x="3412" y="670"/>
                    <a:pt x="2188" y="451"/>
                    <a:pt x="744" y="13"/>
                  </a:cubicBezTo>
                  <a:cubicBezTo>
                    <a:pt x="719" y="5"/>
                    <a:pt x="693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6443187" y="3957549"/>
              <a:ext cx="182227" cy="53419"/>
            </a:xfrm>
            <a:custGeom>
              <a:avLst/>
              <a:gdLst/>
              <a:ahLst/>
              <a:cxnLst/>
              <a:rect l="l" t="t" r="r" b="b"/>
              <a:pathLst>
                <a:path w="9572" h="2806" extrusionOk="0">
                  <a:moveTo>
                    <a:pt x="6171" y="0"/>
                  </a:moveTo>
                  <a:cubicBezTo>
                    <a:pt x="5971" y="0"/>
                    <a:pt x="5771" y="34"/>
                    <a:pt x="5604" y="134"/>
                  </a:cubicBezTo>
                  <a:cubicBezTo>
                    <a:pt x="3903" y="1134"/>
                    <a:pt x="2335" y="1168"/>
                    <a:pt x="401" y="1568"/>
                  </a:cubicBezTo>
                  <a:cubicBezTo>
                    <a:pt x="0" y="1635"/>
                    <a:pt x="234" y="2702"/>
                    <a:pt x="1235" y="2702"/>
                  </a:cubicBezTo>
                  <a:cubicBezTo>
                    <a:pt x="1587" y="2709"/>
                    <a:pt x="1920" y="2712"/>
                    <a:pt x="2240" y="2712"/>
                  </a:cubicBezTo>
                  <a:cubicBezTo>
                    <a:pt x="3113" y="2712"/>
                    <a:pt x="3887" y="2693"/>
                    <a:pt x="4682" y="2693"/>
                  </a:cubicBezTo>
                  <a:cubicBezTo>
                    <a:pt x="4974" y="2693"/>
                    <a:pt x="5268" y="2695"/>
                    <a:pt x="5571" y="2702"/>
                  </a:cubicBezTo>
                  <a:cubicBezTo>
                    <a:pt x="6805" y="2702"/>
                    <a:pt x="8206" y="2802"/>
                    <a:pt x="9174" y="2802"/>
                  </a:cubicBezTo>
                  <a:cubicBezTo>
                    <a:pt x="9188" y="2805"/>
                    <a:pt x="9203" y="2806"/>
                    <a:pt x="9218" y="2806"/>
                  </a:cubicBezTo>
                  <a:cubicBezTo>
                    <a:pt x="9402" y="2806"/>
                    <a:pt x="9571" y="2618"/>
                    <a:pt x="9540" y="2402"/>
                  </a:cubicBezTo>
                  <a:lnTo>
                    <a:pt x="9073" y="200"/>
                  </a:lnTo>
                  <a:cubicBezTo>
                    <a:pt x="9040" y="100"/>
                    <a:pt x="8973" y="34"/>
                    <a:pt x="8873" y="34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6252679" y="2514106"/>
              <a:ext cx="285772" cy="191803"/>
            </a:xfrm>
            <a:custGeom>
              <a:avLst/>
              <a:gdLst/>
              <a:ahLst/>
              <a:cxnLst/>
              <a:rect l="l" t="t" r="r" b="b"/>
              <a:pathLst>
                <a:path w="15011" h="10075" extrusionOk="0">
                  <a:moveTo>
                    <a:pt x="634" y="0"/>
                  </a:moveTo>
                  <a:cubicBezTo>
                    <a:pt x="167" y="1835"/>
                    <a:pt x="0" y="3736"/>
                    <a:pt x="100" y="5638"/>
                  </a:cubicBezTo>
                  <a:cubicBezTo>
                    <a:pt x="167" y="6171"/>
                    <a:pt x="267" y="6672"/>
                    <a:pt x="400" y="7205"/>
                  </a:cubicBezTo>
                  <a:cubicBezTo>
                    <a:pt x="567" y="7839"/>
                    <a:pt x="901" y="8406"/>
                    <a:pt x="1301" y="8940"/>
                  </a:cubicBezTo>
                  <a:cubicBezTo>
                    <a:pt x="1568" y="9240"/>
                    <a:pt x="1902" y="9507"/>
                    <a:pt x="2302" y="9707"/>
                  </a:cubicBezTo>
                  <a:cubicBezTo>
                    <a:pt x="2669" y="9907"/>
                    <a:pt x="3102" y="10041"/>
                    <a:pt x="3536" y="10074"/>
                  </a:cubicBezTo>
                  <a:lnTo>
                    <a:pt x="4136" y="10074"/>
                  </a:lnTo>
                  <a:cubicBezTo>
                    <a:pt x="4303" y="10041"/>
                    <a:pt x="4503" y="10041"/>
                    <a:pt x="4637" y="10007"/>
                  </a:cubicBezTo>
                  <a:cubicBezTo>
                    <a:pt x="4937" y="9941"/>
                    <a:pt x="5237" y="9874"/>
                    <a:pt x="5504" y="9774"/>
                  </a:cubicBezTo>
                  <a:cubicBezTo>
                    <a:pt x="6438" y="9474"/>
                    <a:pt x="7372" y="9040"/>
                    <a:pt x="8239" y="8573"/>
                  </a:cubicBezTo>
                  <a:cubicBezTo>
                    <a:pt x="9073" y="8106"/>
                    <a:pt x="9841" y="7639"/>
                    <a:pt x="10608" y="7139"/>
                  </a:cubicBezTo>
                  <a:cubicBezTo>
                    <a:pt x="12142" y="6138"/>
                    <a:pt x="13610" y="5037"/>
                    <a:pt x="15011" y="3903"/>
                  </a:cubicBezTo>
                  <a:lnTo>
                    <a:pt x="12643" y="968"/>
                  </a:lnTo>
                  <a:cubicBezTo>
                    <a:pt x="11308" y="2002"/>
                    <a:pt x="9874" y="3069"/>
                    <a:pt x="8506" y="4036"/>
                  </a:cubicBezTo>
                  <a:cubicBezTo>
                    <a:pt x="7806" y="4537"/>
                    <a:pt x="7105" y="5004"/>
                    <a:pt x="6405" y="5437"/>
                  </a:cubicBezTo>
                  <a:cubicBezTo>
                    <a:pt x="5771" y="5838"/>
                    <a:pt x="5070" y="6205"/>
                    <a:pt x="4370" y="6505"/>
                  </a:cubicBezTo>
                  <a:cubicBezTo>
                    <a:pt x="4170" y="6605"/>
                    <a:pt x="3970" y="6672"/>
                    <a:pt x="3736" y="6705"/>
                  </a:cubicBezTo>
                  <a:cubicBezTo>
                    <a:pt x="3736" y="6722"/>
                    <a:pt x="3745" y="6722"/>
                    <a:pt x="3749" y="6722"/>
                  </a:cubicBezTo>
                  <a:cubicBezTo>
                    <a:pt x="3753" y="6722"/>
                    <a:pt x="3753" y="6722"/>
                    <a:pt x="3736" y="6738"/>
                  </a:cubicBezTo>
                  <a:cubicBezTo>
                    <a:pt x="3736" y="6755"/>
                    <a:pt x="3736" y="6763"/>
                    <a:pt x="3728" y="6763"/>
                  </a:cubicBezTo>
                  <a:cubicBezTo>
                    <a:pt x="3719" y="6763"/>
                    <a:pt x="3703" y="6755"/>
                    <a:pt x="3669" y="6738"/>
                  </a:cubicBezTo>
                  <a:cubicBezTo>
                    <a:pt x="3503" y="6572"/>
                    <a:pt x="3369" y="6371"/>
                    <a:pt x="3303" y="6171"/>
                  </a:cubicBezTo>
                  <a:cubicBezTo>
                    <a:pt x="3169" y="5838"/>
                    <a:pt x="3036" y="5504"/>
                    <a:pt x="2969" y="5171"/>
                  </a:cubicBezTo>
                  <a:cubicBezTo>
                    <a:pt x="2635" y="3536"/>
                    <a:pt x="2469" y="1902"/>
                    <a:pt x="2469" y="234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6348571" y="2498838"/>
              <a:ext cx="228678" cy="205110"/>
            </a:xfrm>
            <a:custGeom>
              <a:avLst/>
              <a:gdLst/>
              <a:ahLst/>
              <a:cxnLst/>
              <a:rect l="l" t="t" r="r" b="b"/>
              <a:pathLst>
                <a:path w="12012" h="10774" extrusionOk="0">
                  <a:moveTo>
                    <a:pt x="10060" y="0"/>
                  </a:moveTo>
                  <a:cubicBezTo>
                    <a:pt x="9773" y="0"/>
                    <a:pt x="9434" y="33"/>
                    <a:pt x="9040" y="102"/>
                  </a:cubicBezTo>
                  <a:cubicBezTo>
                    <a:pt x="6672" y="502"/>
                    <a:pt x="2902" y="4171"/>
                    <a:pt x="1101" y="5839"/>
                  </a:cubicBezTo>
                  <a:cubicBezTo>
                    <a:pt x="601" y="6306"/>
                    <a:pt x="0" y="5906"/>
                    <a:pt x="0" y="6606"/>
                  </a:cubicBezTo>
                  <a:cubicBezTo>
                    <a:pt x="0" y="7274"/>
                    <a:pt x="1868" y="10676"/>
                    <a:pt x="1868" y="10676"/>
                  </a:cubicBezTo>
                  <a:cubicBezTo>
                    <a:pt x="1937" y="10745"/>
                    <a:pt x="1991" y="10774"/>
                    <a:pt x="2036" y="10774"/>
                  </a:cubicBezTo>
                  <a:cubicBezTo>
                    <a:pt x="2259" y="10774"/>
                    <a:pt x="2294" y="10085"/>
                    <a:pt x="2902" y="9809"/>
                  </a:cubicBezTo>
                  <a:cubicBezTo>
                    <a:pt x="5304" y="8708"/>
                    <a:pt x="9607" y="6106"/>
                    <a:pt x="10741" y="3571"/>
                  </a:cubicBezTo>
                  <a:cubicBezTo>
                    <a:pt x="11642" y="1507"/>
                    <a:pt x="12011" y="0"/>
                    <a:pt x="10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6318720" y="2614320"/>
              <a:ext cx="76226" cy="98214"/>
            </a:xfrm>
            <a:custGeom>
              <a:avLst/>
              <a:gdLst/>
              <a:ahLst/>
              <a:cxnLst/>
              <a:rect l="l" t="t" r="r" b="b"/>
              <a:pathLst>
                <a:path w="4004" h="5159" extrusionOk="0">
                  <a:moveTo>
                    <a:pt x="1681" y="1"/>
                  </a:moveTo>
                  <a:cubicBezTo>
                    <a:pt x="1315" y="1"/>
                    <a:pt x="555" y="701"/>
                    <a:pt x="301" y="1041"/>
                  </a:cubicBezTo>
                  <a:cubicBezTo>
                    <a:pt x="0" y="1408"/>
                    <a:pt x="834" y="2809"/>
                    <a:pt x="1101" y="3543"/>
                  </a:cubicBezTo>
                  <a:cubicBezTo>
                    <a:pt x="1368" y="4243"/>
                    <a:pt x="868" y="5044"/>
                    <a:pt x="1635" y="5144"/>
                  </a:cubicBezTo>
                  <a:cubicBezTo>
                    <a:pt x="1698" y="5153"/>
                    <a:pt x="1777" y="5158"/>
                    <a:pt x="1866" y="5158"/>
                  </a:cubicBezTo>
                  <a:cubicBezTo>
                    <a:pt x="2389" y="5158"/>
                    <a:pt x="3270" y="4995"/>
                    <a:pt x="3469" y="4710"/>
                  </a:cubicBezTo>
                  <a:cubicBezTo>
                    <a:pt x="4003" y="4043"/>
                    <a:pt x="2402" y="907"/>
                    <a:pt x="1835" y="73"/>
                  </a:cubicBezTo>
                  <a:cubicBezTo>
                    <a:pt x="1800" y="23"/>
                    <a:pt x="174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461596" y="2552200"/>
              <a:ext cx="94635" cy="101622"/>
            </a:xfrm>
            <a:custGeom>
              <a:avLst/>
              <a:gdLst/>
              <a:ahLst/>
              <a:cxnLst/>
              <a:rect l="l" t="t" r="r" b="b"/>
              <a:pathLst>
                <a:path w="4971" h="5338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2236" y="468"/>
                    <a:pt x="401" y="3236"/>
                    <a:pt x="1" y="5338"/>
                  </a:cubicBezTo>
                  <a:cubicBezTo>
                    <a:pt x="2002" y="4070"/>
                    <a:pt x="4070" y="2402"/>
                    <a:pt x="4804" y="768"/>
                  </a:cubicBezTo>
                  <a:cubicBezTo>
                    <a:pt x="4837" y="634"/>
                    <a:pt x="4904" y="534"/>
                    <a:pt x="4938" y="434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6246320" y="2468378"/>
              <a:ext cx="76854" cy="64785"/>
            </a:xfrm>
            <a:custGeom>
              <a:avLst/>
              <a:gdLst/>
              <a:ahLst/>
              <a:cxnLst/>
              <a:rect l="l" t="t" r="r" b="b"/>
              <a:pathLst>
                <a:path w="4037" h="3403" extrusionOk="0">
                  <a:moveTo>
                    <a:pt x="1468" y="1"/>
                  </a:moveTo>
                  <a:cubicBezTo>
                    <a:pt x="1468" y="1"/>
                    <a:pt x="1" y="1668"/>
                    <a:pt x="1035" y="3103"/>
                  </a:cubicBezTo>
                  <a:lnTo>
                    <a:pt x="2469" y="3403"/>
                  </a:lnTo>
                  <a:lnTo>
                    <a:pt x="4037" y="10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274267" y="2437899"/>
              <a:ext cx="61605" cy="50183"/>
            </a:xfrm>
            <a:custGeom>
              <a:avLst/>
              <a:gdLst/>
              <a:ahLst/>
              <a:cxnLst/>
              <a:rect l="l" t="t" r="r" b="b"/>
              <a:pathLst>
                <a:path w="3236" h="2636" extrusionOk="0">
                  <a:moveTo>
                    <a:pt x="868" y="0"/>
                  </a:moveTo>
                  <a:lnTo>
                    <a:pt x="0" y="1568"/>
                  </a:lnTo>
                  <a:lnTo>
                    <a:pt x="2569" y="2636"/>
                  </a:lnTo>
                  <a:lnTo>
                    <a:pt x="3236" y="100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464147" y="2493146"/>
              <a:ext cx="318802" cy="429943"/>
            </a:xfrm>
            <a:custGeom>
              <a:avLst/>
              <a:gdLst/>
              <a:ahLst/>
              <a:cxnLst/>
              <a:rect l="l" t="t" r="r" b="b"/>
              <a:pathLst>
                <a:path w="16746" h="22584" extrusionOk="0">
                  <a:moveTo>
                    <a:pt x="6805" y="0"/>
                  </a:moveTo>
                  <a:cubicBezTo>
                    <a:pt x="6571" y="0"/>
                    <a:pt x="6338" y="34"/>
                    <a:pt x="6104" y="34"/>
                  </a:cubicBezTo>
                  <a:cubicBezTo>
                    <a:pt x="5704" y="67"/>
                    <a:pt x="5304" y="101"/>
                    <a:pt x="4970" y="134"/>
                  </a:cubicBezTo>
                  <a:cubicBezTo>
                    <a:pt x="3803" y="234"/>
                    <a:pt x="2969" y="401"/>
                    <a:pt x="2969" y="401"/>
                  </a:cubicBezTo>
                  <a:cubicBezTo>
                    <a:pt x="2969" y="401"/>
                    <a:pt x="0" y="7539"/>
                    <a:pt x="1234" y="21616"/>
                  </a:cubicBezTo>
                  <a:cubicBezTo>
                    <a:pt x="5204" y="21916"/>
                    <a:pt x="12442" y="22450"/>
                    <a:pt x="14377" y="22583"/>
                  </a:cubicBezTo>
                  <a:cubicBezTo>
                    <a:pt x="14611" y="20582"/>
                    <a:pt x="14077" y="10675"/>
                    <a:pt x="16745" y="1301"/>
                  </a:cubicBezTo>
                  <a:cubicBezTo>
                    <a:pt x="16745" y="1301"/>
                    <a:pt x="15711" y="1001"/>
                    <a:pt x="14344" y="734"/>
                  </a:cubicBezTo>
                  <a:cubicBezTo>
                    <a:pt x="14077" y="701"/>
                    <a:pt x="13777" y="634"/>
                    <a:pt x="13443" y="568"/>
                  </a:cubicBezTo>
                  <a:cubicBezTo>
                    <a:pt x="13076" y="534"/>
                    <a:pt x="12743" y="467"/>
                    <a:pt x="12376" y="434"/>
                  </a:cubicBezTo>
                  <a:cubicBezTo>
                    <a:pt x="10508" y="167"/>
                    <a:pt x="8673" y="34"/>
                    <a:pt x="6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566379" y="2493774"/>
              <a:ext cx="133377" cy="54047"/>
            </a:xfrm>
            <a:custGeom>
              <a:avLst/>
              <a:gdLst/>
              <a:ahLst/>
              <a:cxnLst/>
              <a:rect l="l" t="t" r="r" b="b"/>
              <a:pathLst>
                <a:path w="7006" h="2839" extrusionOk="0">
                  <a:moveTo>
                    <a:pt x="1435" y="1"/>
                  </a:moveTo>
                  <a:cubicBezTo>
                    <a:pt x="301" y="568"/>
                    <a:pt x="1" y="2736"/>
                    <a:pt x="2135" y="2836"/>
                  </a:cubicBezTo>
                  <a:cubicBezTo>
                    <a:pt x="2182" y="2838"/>
                    <a:pt x="2228" y="2838"/>
                    <a:pt x="2274" y="2838"/>
                  </a:cubicBezTo>
                  <a:cubicBezTo>
                    <a:pt x="4362" y="2838"/>
                    <a:pt x="6418" y="1380"/>
                    <a:pt x="7006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725132" y="2594121"/>
              <a:ext cx="33049" cy="115596"/>
            </a:xfrm>
            <a:custGeom>
              <a:avLst/>
              <a:gdLst/>
              <a:ahLst/>
              <a:cxnLst/>
              <a:rect l="l" t="t" r="r" b="b"/>
              <a:pathLst>
                <a:path w="1736" h="6072" extrusionOk="0">
                  <a:moveTo>
                    <a:pt x="234" y="0"/>
                  </a:moveTo>
                  <a:cubicBezTo>
                    <a:pt x="1" y="934"/>
                    <a:pt x="268" y="5037"/>
                    <a:pt x="1202" y="6071"/>
                  </a:cubicBezTo>
                  <a:cubicBezTo>
                    <a:pt x="1335" y="4737"/>
                    <a:pt x="1502" y="3369"/>
                    <a:pt x="1735" y="19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575269" y="2380749"/>
              <a:ext cx="124486" cy="148074"/>
            </a:xfrm>
            <a:custGeom>
              <a:avLst/>
              <a:gdLst/>
              <a:ahLst/>
              <a:cxnLst/>
              <a:rect l="l" t="t" r="r" b="b"/>
              <a:pathLst>
                <a:path w="6539" h="7778" extrusionOk="0">
                  <a:moveTo>
                    <a:pt x="6439" y="0"/>
                  </a:moveTo>
                  <a:lnTo>
                    <a:pt x="2803" y="2669"/>
                  </a:lnTo>
                  <a:cubicBezTo>
                    <a:pt x="3036" y="4070"/>
                    <a:pt x="3003" y="5571"/>
                    <a:pt x="968" y="5904"/>
                  </a:cubicBezTo>
                  <a:cubicBezTo>
                    <a:pt x="334" y="6638"/>
                    <a:pt x="1" y="7672"/>
                    <a:pt x="2135" y="7772"/>
                  </a:cubicBezTo>
                  <a:cubicBezTo>
                    <a:pt x="2239" y="7776"/>
                    <a:pt x="2340" y="7777"/>
                    <a:pt x="2439" y="7777"/>
                  </a:cubicBezTo>
                  <a:cubicBezTo>
                    <a:pt x="4389" y="7777"/>
                    <a:pt x="5555" y="7162"/>
                    <a:pt x="6539" y="6305"/>
                  </a:cubicBezTo>
                  <a:cubicBezTo>
                    <a:pt x="5371" y="5037"/>
                    <a:pt x="5972" y="1768"/>
                    <a:pt x="64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6628612" y="2401709"/>
              <a:ext cx="41940" cy="48907"/>
            </a:xfrm>
            <a:custGeom>
              <a:avLst/>
              <a:gdLst/>
              <a:ahLst/>
              <a:cxnLst/>
              <a:rect l="l" t="t" r="r" b="b"/>
              <a:pathLst>
                <a:path w="2203" h="2569" extrusionOk="0">
                  <a:moveTo>
                    <a:pt x="2169" y="0"/>
                  </a:moveTo>
                  <a:lnTo>
                    <a:pt x="1" y="1568"/>
                  </a:lnTo>
                  <a:cubicBezTo>
                    <a:pt x="67" y="1901"/>
                    <a:pt x="101" y="2235"/>
                    <a:pt x="101" y="2569"/>
                  </a:cubicBezTo>
                  <a:cubicBezTo>
                    <a:pt x="868" y="2502"/>
                    <a:pt x="2002" y="1735"/>
                    <a:pt x="2135" y="967"/>
                  </a:cubicBezTo>
                  <a:cubicBezTo>
                    <a:pt x="2202" y="634"/>
                    <a:pt x="2202" y="300"/>
                    <a:pt x="216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6563199" y="2281240"/>
              <a:ext cx="70667" cy="86830"/>
            </a:xfrm>
            <a:custGeom>
              <a:avLst/>
              <a:gdLst/>
              <a:ahLst/>
              <a:cxnLst/>
              <a:rect l="l" t="t" r="r" b="b"/>
              <a:pathLst>
                <a:path w="3712" h="4561" extrusionOk="0">
                  <a:moveTo>
                    <a:pt x="1282" y="1"/>
                  </a:moveTo>
                  <a:cubicBezTo>
                    <a:pt x="929" y="1"/>
                    <a:pt x="610" y="232"/>
                    <a:pt x="468" y="757"/>
                  </a:cubicBezTo>
                  <a:cubicBezTo>
                    <a:pt x="1" y="2425"/>
                    <a:pt x="1535" y="4560"/>
                    <a:pt x="1535" y="4560"/>
                  </a:cubicBezTo>
                  <a:cubicBezTo>
                    <a:pt x="3712" y="2083"/>
                    <a:pt x="2342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565103" y="2256243"/>
              <a:ext cx="146950" cy="183712"/>
            </a:xfrm>
            <a:custGeom>
              <a:avLst/>
              <a:gdLst/>
              <a:ahLst/>
              <a:cxnLst/>
              <a:rect l="l" t="t" r="r" b="b"/>
              <a:pathLst>
                <a:path w="7719" h="9650" extrusionOk="0">
                  <a:moveTo>
                    <a:pt x="4120" y="1"/>
                  </a:moveTo>
                  <a:cubicBezTo>
                    <a:pt x="3776" y="1"/>
                    <a:pt x="3423" y="54"/>
                    <a:pt x="3070" y="169"/>
                  </a:cubicBezTo>
                  <a:cubicBezTo>
                    <a:pt x="601" y="970"/>
                    <a:pt x="1" y="4539"/>
                    <a:pt x="368" y="6774"/>
                  </a:cubicBezTo>
                  <a:cubicBezTo>
                    <a:pt x="642" y="8485"/>
                    <a:pt x="2101" y="9650"/>
                    <a:pt x="3626" y="9650"/>
                  </a:cubicBezTo>
                  <a:cubicBezTo>
                    <a:pt x="4331" y="9650"/>
                    <a:pt x="5049" y="9401"/>
                    <a:pt x="5672" y="8842"/>
                  </a:cubicBezTo>
                  <a:cubicBezTo>
                    <a:pt x="6973" y="7708"/>
                    <a:pt x="7073" y="6273"/>
                    <a:pt x="7406" y="3838"/>
                  </a:cubicBezTo>
                  <a:cubicBezTo>
                    <a:pt x="7718" y="1739"/>
                    <a:pt x="6075" y="1"/>
                    <a:pt x="412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569558" y="2374638"/>
              <a:ext cx="27319" cy="25168"/>
            </a:xfrm>
            <a:custGeom>
              <a:avLst/>
              <a:gdLst/>
              <a:ahLst/>
              <a:cxnLst/>
              <a:rect l="l" t="t" r="r" b="b"/>
              <a:pathLst>
                <a:path w="1435" h="1322" extrusionOk="0">
                  <a:moveTo>
                    <a:pt x="1077" y="1"/>
                  </a:moveTo>
                  <a:cubicBezTo>
                    <a:pt x="730" y="1"/>
                    <a:pt x="239" y="188"/>
                    <a:pt x="134" y="588"/>
                  </a:cubicBezTo>
                  <a:cubicBezTo>
                    <a:pt x="0" y="1189"/>
                    <a:pt x="334" y="1322"/>
                    <a:pt x="334" y="1322"/>
                  </a:cubicBezTo>
                  <a:cubicBezTo>
                    <a:pt x="467" y="1122"/>
                    <a:pt x="634" y="955"/>
                    <a:pt x="834" y="822"/>
                  </a:cubicBezTo>
                  <a:cubicBezTo>
                    <a:pt x="1101" y="655"/>
                    <a:pt x="1435" y="555"/>
                    <a:pt x="1435" y="188"/>
                  </a:cubicBezTo>
                  <a:cubicBezTo>
                    <a:pt x="1435" y="65"/>
                    <a:pt x="128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600037" y="2374105"/>
              <a:ext cx="47651" cy="32687"/>
            </a:xfrm>
            <a:custGeom>
              <a:avLst/>
              <a:gdLst/>
              <a:ahLst/>
              <a:cxnLst/>
              <a:rect l="l" t="t" r="r" b="b"/>
              <a:pathLst>
                <a:path w="2503" h="1717" extrusionOk="0">
                  <a:moveTo>
                    <a:pt x="567" y="0"/>
                  </a:moveTo>
                  <a:cubicBezTo>
                    <a:pt x="237" y="0"/>
                    <a:pt x="1" y="85"/>
                    <a:pt x="1" y="216"/>
                  </a:cubicBezTo>
                  <a:cubicBezTo>
                    <a:pt x="1" y="883"/>
                    <a:pt x="701" y="783"/>
                    <a:pt x="1268" y="950"/>
                  </a:cubicBezTo>
                  <a:cubicBezTo>
                    <a:pt x="1702" y="1083"/>
                    <a:pt x="2102" y="1350"/>
                    <a:pt x="2369" y="1717"/>
                  </a:cubicBezTo>
                  <a:cubicBezTo>
                    <a:pt x="2502" y="1417"/>
                    <a:pt x="2469" y="1016"/>
                    <a:pt x="2235" y="750"/>
                  </a:cubicBezTo>
                  <a:cubicBezTo>
                    <a:pt x="1810" y="203"/>
                    <a:pt x="107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564627" y="2229420"/>
              <a:ext cx="201817" cy="145656"/>
            </a:xfrm>
            <a:custGeom>
              <a:avLst/>
              <a:gdLst/>
              <a:ahLst/>
              <a:cxnLst/>
              <a:rect l="l" t="t" r="r" b="b"/>
              <a:pathLst>
                <a:path w="10601" h="7651" extrusionOk="0">
                  <a:moveTo>
                    <a:pt x="1787" y="1"/>
                  </a:moveTo>
                  <a:cubicBezTo>
                    <a:pt x="1221" y="1"/>
                    <a:pt x="630" y="417"/>
                    <a:pt x="293" y="1812"/>
                  </a:cubicBezTo>
                  <a:cubicBezTo>
                    <a:pt x="0" y="3078"/>
                    <a:pt x="1325" y="3445"/>
                    <a:pt x="2782" y="3445"/>
                  </a:cubicBezTo>
                  <a:cubicBezTo>
                    <a:pt x="3820" y="3445"/>
                    <a:pt x="4925" y="3259"/>
                    <a:pt x="5563" y="3079"/>
                  </a:cubicBezTo>
                  <a:lnTo>
                    <a:pt x="5563" y="3079"/>
                  </a:lnTo>
                  <a:cubicBezTo>
                    <a:pt x="5130" y="4213"/>
                    <a:pt x="6531" y="5548"/>
                    <a:pt x="6531" y="5548"/>
                  </a:cubicBezTo>
                  <a:lnTo>
                    <a:pt x="5363" y="7082"/>
                  </a:lnTo>
                  <a:cubicBezTo>
                    <a:pt x="5997" y="7349"/>
                    <a:pt x="6664" y="7549"/>
                    <a:pt x="7331" y="7649"/>
                  </a:cubicBezTo>
                  <a:cubicBezTo>
                    <a:pt x="7338" y="7650"/>
                    <a:pt x="7346" y="7650"/>
                    <a:pt x="7353" y="7650"/>
                  </a:cubicBezTo>
                  <a:cubicBezTo>
                    <a:pt x="7925" y="7650"/>
                    <a:pt x="8943" y="5139"/>
                    <a:pt x="9766" y="4513"/>
                  </a:cubicBezTo>
                  <a:cubicBezTo>
                    <a:pt x="10600" y="3880"/>
                    <a:pt x="9933" y="2612"/>
                    <a:pt x="8765" y="2445"/>
                  </a:cubicBezTo>
                  <a:cubicBezTo>
                    <a:pt x="9527" y="1184"/>
                    <a:pt x="6994" y="432"/>
                    <a:pt x="5043" y="432"/>
                  </a:cubicBezTo>
                  <a:cubicBezTo>
                    <a:pt x="4261" y="432"/>
                    <a:pt x="3572" y="553"/>
                    <a:pt x="3228" y="811"/>
                  </a:cubicBezTo>
                  <a:cubicBezTo>
                    <a:pt x="3084" y="576"/>
                    <a:pt x="2452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20697" y="2270160"/>
              <a:ext cx="43843" cy="16620"/>
            </a:xfrm>
            <a:custGeom>
              <a:avLst/>
              <a:gdLst/>
              <a:ahLst/>
              <a:cxnLst/>
              <a:rect l="l" t="t" r="r" b="b"/>
              <a:pathLst>
                <a:path w="2303" h="873" extrusionOk="0">
                  <a:moveTo>
                    <a:pt x="1275" y="0"/>
                  </a:moveTo>
                  <a:cubicBezTo>
                    <a:pt x="841" y="0"/>
                    <a:pt x="355" y="188"/>
                    <a:pt x="0" y="572"/>
                  </a:cubicBezTo>
                  <a:cubicBezTo>
                    <a:pt x="356" y="473"/>
                    <a:pt x="706" y="403"/>
                    <a:pt x="1042" y="403"/>
                  </a:cubicBezTo>
                  <a:cubicBezTo>
                    <a:pt x="1493" y="403"/>
                    <a:pt x="1920" y="528"/>
                    <a:pt x="2302" y="872"/>
                  </a:cubicBezTo>
                  <a:cubicBezTo>
                    <a:pt x="2283" y="297"/>
                    <a:pt x="182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673465" y="2349679"/>
              <a:ext cx="58674" cy="50316"/>
            </a:xfrm>
            <a:custGeom>
              <a:avLst/>
              <a:gdLst/>
              <a:ahLst/>
              <a:cxnLst/>
              <a:rect l="l" t="t" r="r" b="b"/>
              <a:pathLst>
                <a:path w="3082" h="2643" extrusionOk="0">
                  <a:moveTo>
                    <a:pt x="1878" y="1"/>
                  </a:moveTo>
                  <a:cubicBezTo>
                    <a:pt x="1194" y="1"/>
                    <a:pt x="553" y="730"/>
                    <a:pt x="313" y="1299"/>
                  </a:cubicBezTo>
                  <a:cubicBezTo>
                    <a:pt x="0" y="1956"/>
                    <a:pt x="245" y="2642"/>
                    <a:pt x="937" y="2642"/>
                  </a:cubicBezTo>
                  <a:cubicBezTo>
                    <a:pt x="983" y="2642"/>
                    <a:pt x="1031" y="2639"/>
                    <a:pt x="1080" y="2633"/>
                  </a:cubicBezTo>
                  <a:cubicBezTo>
                    <a:pt x="1681" y="2533"/>
                    <a:pt x="2248" y="2199"/>
                    <a:pt x="2615" y="1732"/>
                  </a:cubicBezTo>
                  <a:cubicBezTo>
                    <a:pt x="3082" y="1132"/>
                    <a:pt x="2815" y="265"/>
                    <a:pt x="2114" y="31"/>
                  </a:cubicBezTo>
                  <a:cubicBezTo>
                    <a:pt x="2035" y="10"/>
                    <a:pt x="1956" y="1"/>
                    <a:pt x="187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6433649" y="2905289"/>
              <a:ext cx="218474" cy="995128"/>
            </a:xfrm>
            <a:custGeom>
              <a:avLst/>
              <a:gdLst/>
              <a:ahLst/>
              <a:cxnLst/>
              <a:rect l="l" t="t" r="r" b="b"/>
              <a:pathLst>
                <a:path w="11476" h="52272" extrusionOk="0">
                  <a:moveTo>
                    <a:pt x="2836" y="0"/>
                  </a:moveTo>
                  <a:cubicBezTo>
                    <a:pt x="2836" y="0"/>
                    <a:pt x="1" y="19848"/>
                    <a:pt x="101" y="27353"/>
                  </a:cubicBezTo>
                  <a:cubicBezTo>
                    <a:pt x="201" y="35159"/>
                    <a:pt x="5472" y="52204"/>
                    <a:pt x="5472" y="52204"/>
                  </a:cubicBezTo>
                  <a:lnTo>
                    <a:pt x="9641" y="52271"/>
                  </a:lnTo>
                  <a:cubicBezTo>
                    <a:pt x="9641" y="52271"/>
                    <a:pt x="7239" y="35793"/>
                    <a:pt x="7606" y="28120"/>
                  </a:cubicBezTo>
                  <a:cubicBezTo>
                    <a:pt x="7706" y="25785"/>
                    <a:pt x="7340" y="22516"/>
                    <a:pt x="7973" y="19047"/>
                  </a:cubicBezTo>
                  <a:cubicBezTo>
                    <a:pt x="8741" y="14611"/>
                    <a:pt x="9107" y="12876"/>
                    <a:pt x="10108" y="7306"/>
                  </a:cubicBezTo>
                  <a:cubicBezTo>
                    <a:pt x="10842" y="3336"/>
                    <a:pt x="11476" y="634"/>
                    <a:pt x="11476" y="634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435572" y="3267896"/>
              <a:ext cx="149882" cy="438833"/>
            </a:xfrm>
            <a:custGeom>
              <a:avLst/>
              <a:gdLst/>
              <a:ahLst/>
              <a:cxnLst/>
              <a:rect l="l" t="t" r="r" b="b"/>
              <a:pathLst>
                <a:path w="7873" h="23051" extrusionOk="0">
                  <a:moveTo>
                    <a:pt x="7872" y="0"/>
                  </a:moveTo>
                  <a:lnTo>
                    <a:pt x="0" y="8306"/>
                  </a:lnTo>
                  <a:cubicBezTo>
                    <a:pt x="33" y="12042"/>
                    <a:pt x="1301" y="17946"/>
                    <a:pt x="2569" y="23050"/>
                  </a:cubicBezTo>
                  <a:cubicBezTo>
                    <a:pt x="3736" y="18714"/>
                    <a:pt x="4937" y="14177"/>
                    <a:pt x="5704" y="11175"/>
                  </a:cubicBezTo>
                  <a:cubicBezTo>
                    <a:pt x="6171" y="9474"/>
                    <a:pt x="6772" y="7539"/>
                    <a:pt x="7505" y="5504"/>
                  </a:cubicBezTo>
                  <a:cubicBezTo>
                    <a:pt x="7439" y="3670"/>
                    <a:pt x="7572" y="1802"/>
                    <a:pt x="7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6285062" y="2911628"/>
              <a:ext cx="452807" cy="997032"/>
            </a:xfrm>
            <a:custGeom>
              <a:avLst/>
              <a:gdLst/>
              <a:ahLst/>
              <a:cxnLst/>
              <a:rect l="l" t="t" r="r" b="b"/>
              <a:pathLst>
                <a:path w="23785" h="52372" extrusionOk="0">
                  <a:moveTo>
                    <a:pt x="15311" y="1"/>
                  </a:moveTo>
                  <a:cubicBezTo>
                    <a:pt x="15311" y="1"/>
                    <a:pt x="9107" y="15679"/>
                    <a:pt x="6739" y="22517"/>
                  </a:cubicBezTo>
                  <a:cubicBezTo>
                    <a:pt x="4170" y="29989"/>
                    <a:pt x="0" y="50137"/>
                    <a:pt x="0" y="50137"/>
                  </a:cubicBezTo>
                  <a:lnTo>
                    <a:pt x="3937" y="52372"/>
                  </a:lnTo>
                  <a:cubicBezTo>
                    <a:pt x="3937" y="52372"/>
                    <a:pt x="10041" y="35726"/>
                    <a:pt x="12576" y="28455"/>
                  </a:cubicBezTo>
                  <a:cubicBezTo>
                    <a:pt x="15478" y="20182"/>
                    <a:pt x="23417" y="7073"/>
                    <a:pt x="23784" y="635"/>
                  </a:cubicBezTo>
                  <a:lnTo>
                    <a:pt x="1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275543" y="3828627"/>
              <a:ext cx="102879" cy="83841"/>
            </a:xfrm>
            <a:custGeom>
              <a:avLst/>
              <a:gdLst/>
              <a:ahLst/>
              <a:cxnLst/>
              <a:rect l="l" t="t" r="r" b="b"/>
              <a:pathLst>
                <a:path w="5404" h="4404" extrusionOk="0">
                  <a:moveTo>
                    <a:pt x="300" y="1"/>
                  </a:moveTo>
                  <a:lnTo>
                    <a:pt x="0" y="1769"/>
                  </a:lnTo>
                  <a:lnTo>
                    <a:pt x="4603" y="4404"/>
                  </a:lnTo>
                  <a:lnTo>
                    <a:pt x="5404" y="3003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16843" y="3867996"/>
              <a:ext cx="106077" cy="34325"/>
            </a:xfrm>
            <a:custGeom>
              <a:avLst/>
              <a:gdLst/>
              <a:ahLst/>
              <a:cxnLst/>
              <a:rect l="l" t="t" r="r" b="b"/>
              <a:pathLst>
                <a:path w="5572" h="1803" extrusionOk="0">
                  <a:moveTo>
                    <a:pt x="1" y="1"/>
                  </a:moveTo>
                  <a:lnTo>
                    <a:pt x="568" y="1702"/>
                  </a:lnTo>
                  <a:lnTo>
                    <a:pt x="5538" y="1802"/>
                  </a:lnTo>
                  <a:lnTo>
                    <a:pt x="557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634971" y="2329938"/>
              <a:ext cx="9538" cy="13993"/>
            </a:xfrm>
            <a:custGeom>
              <a:avLst/>
              <a:gdLst/>
              <a:ahLst/>
              <a:cxnLst/>
              <a:rect l="l" t="t" r="r" b="b"/>
              <a:pathLst>
                <a:path w="501" h="735" extrusionOk="0">
                  <a:moveTo>
                    <a:pt x="267" y="1"/>
                  </a:moveTo>
                  <a:cubicBezTo>
                    <a:pt x="167" y="1"/>
                    <a:pt x="34" y="167"/>
                    <a:pt x="34" y="334"/>
                  </a:cubicBezTo>
                  <a:cubicBezTo>
                    <a:pt x="0" y="534"/>
                    <a:pt x="100" y="701"/>
                    <a:pt x="234" y="735"/>
                  </a:cubicBezTo>
                  <a:cubicBezTo>
                    <a:pt x="367" y="735"/>
                    <a:pt x="501" y="568"/>
                    <a:pt x="501" y="368"/>
                  </a:cubicBezTo>
                  <a:cubicBezTo>
                    <a:pt x="501" y="201"/>
                    <a:pt x="40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584788" y="2326758"/>
              <a:ext cx="9557" cy="13993"/>
            </a:xfrm>
            <a:custGeom>
              <a:avLst/>
              <a:gdLst/>
              <a:ahLst/>
              <a:cxnLst/>
              <a:rect l="l" t="t" r="r" b="b"/>
              <a:pathLst>
                <a:path w="502" h="735" extrusionOk="0">
                  <a:moveTo>
                    <a:pt x="268" y="1"/>
                  </a:moveTo>
                  <a:cubicBezTo>
                    <a:pt x="168" y="1"/>
                    <a:pt x="34" y="168"/>
                    <a:pt x="34" y="334"/>
                  </a:cubicBezTo>
                  <a:cubicBezTo>
                    <a:pt x="1" y="535"/>
                    <a:pt x="101" y="701"/>
                    <a:pt x="234" y="735"/>
                  </a:cubicBezTo>
                  <a:cubicBezTo>
                    <a:pt x="368" y="735"/>
                    <a:pt x="501" y="568"/>
                    <a:pt x="501" y="368"/>
                  </a:cubicBezTo>
                  <a:cubicBezTo>
                    <a:pt x="501" y="20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584788" y="2336924"/>
              <a:ext cx="20979" cy="35981"/>
            </a:xfrm>
            <a:custGeom>
              <a:avLst/>
              <a:gdLst/>
              <a:ahLst/>
              <a:cxnLst/>
              <a:rect l="l" t="t" r="r" b="b"/>
              <a:pathLst>
                <a:path w="1102" h="1890" extrusionOk="0">
                  <a:moveTo>
                    <a:pt x="1102" y="1"/>
                  </a:moveTo>
                  <a:cubicBezTo>
                    <a:pt x="802" y="601"/>
                    <a:pt x="435" y="1135"/>
                    <a:pt x="1" y="1635"/>
                  </a:cubicBezTo>
                  <a:cubicBezTo>
                    <a:pt x="212" y="1793"/>
                    <a:pt x="465" y="1889"/>
                    <a:pt x="727" y="1889"/>
                  </a:cubicBezTo>
                  <a:cubicBezTo>
                    <a:pt x="796" y="1889"/>
                    <a:pt x="865" y="1883"/>
                    <a:pt x="935" y="1869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595601" y="2384080"/>
              <a:ext cx="28594" cy="12565"/>
            </a:xfrm>
            <a:custGeom>
              <a:avLst/>
              <a:gdLst/>
              <a:ahLst/>
              <a:cxnLst/>
              <a:rect l="l" t="t" r="r" b="b"/>
              <a:pathLst>
                <a:path w="1502" h="660" extrusionOk="0">
                  <a:moveTo>
                    <a:pt x="1422" y="0"/>
                  </a:moveTo>
                  <a:cubicBezTo>
                    <a:pt x="1409" y="0"/>
                    <a:pt x="1401" y="9"/>
                    <a:pt x="1401" y="25"/>
                  </a:cubicBezTo>
                  <a:cubicBezTo>
                    <a:pt x="1110" y="345"/>
                    <a:pt x="693" y="538"/>
                    <a:pt x="259" y="538"/>
                  </a:cubicBezTo>
                  <a:cubicBezTo>
                    <a:pt x="195" y="538"/>
                    <a:pt x="131" y="534"/>
                    <a:pt x="67" y="526"/>
                  </a:cubicBezTo>
                  <a:cubicBezTo>
                    <a:pt x="33" y="526"/>
                    <a:pt x="0" y="559"/>
                    <a:pt x="0" y="592"/>
                  </a:cubicBezTo>
                  <a:cubicBezTo>
                    <a:pt x="0" y="626"/>
                    <a:pt x="33" y="659"/>
                    <a:pt x="67" y="659"/>
                  </a:cubicBezTo>
                  <a:lnTo>
                    <a:pt x="300" y="659"/>
                  </a:lnTo>
                  <a:cubicBezTo>
                    <a:pt x="767" y="659"/>
                    <a:pt x="1168" y="459"/>
                    <a:pt x="1468" y="92"/>
                  </a:cubicBezTo>
                  <a:cubicBezTo>
                    <a:pt x="1501" y="92"/>
                    <a:pt x="1501" y="59"/>
                    <a:pt x="1468" y="25"/>
                  </a:cubicBezTo>
                  <a:cubicBezTo>
                    <a:pt x="1451" y="9"/>
                    <a:pt x="1434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634324" y="2310881"/>
              <a:ext cx="20351" cy="13364"/>
            </a:xfrm>
            <a:custGeom>
              <a:avLst/>
              <a:gdLst/>
              <a:ahLst/>
              <a:cxnLst/>
              <a:rect l="l" t="t" r="r" b="b"/>
              <a:pathLst>
                <a:path w="1069" h="702" extrusionOk="0">
                  <a:moveTo>
                    <a:pt x="134" y="1"/>
                  </a:moveTo>
                  <a:cubicBezTo>
                    <a:pt x="68" y="1"/>
                    <a:pt x="1" y="34"/>
                    <a:pt x="1" y="101"/>
                  </a:cubicBezTo>
                  <a:cubicBezTo>
                    <a:pt x="1" y="168"/>
                    <a:pt x="68" y="234"/>
                    <a:pt x="134" y="234"/>
                  </a:cubicBezTo>
                  <a:cubicBezTo>
                    <a:pt x="401" y="268"/>
                    <a:pt x="668" y="435"/>
                    <a:pt x="835" y="668"/>
                  </a:cubicBezTo>
                  <a:cubicBezTo>
                    <a:pt x="868" y="701"/>
                    <a:pt x="901" y="701"/>
                    <a:pt x="935" y="701"/>
                  </a:cubicBezTo>
                  <a:lnTo>
                    <a:pt x="1002" y="701"/>
                  </a:lnTo>
                  <a:cubicBezTo>
                    <a:pt x="1035" y="668"/>
                    <a:pt x="1068" y="601"/>
                    <a:pt x="1035" y="535"/>
                  </a:cubicBezTo>
                  <a:cubicBezTo>
                    <a:pt x="835" y="234"/>
                    <a:pt x="501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573365" y="2305722"/>
              <a:ext cx="21608" cy="11537"/>
            </a:xfrm>
            <a:custGeom>
              <a:avLst/>
              <a:gdLst/>
              <a:ahLst/>
              <a:cxnLst/>
              <a:rect l="l" t="t" r="r" b="b"/>
              <a:pathLst>
                <a:path w="1135" h="606" extrusionOk="0">
                  <a:moveTo>
                    <a:pt x="891" y="0"/>
                  </a:moveTo>
                  <a:cubicBezTo>
                    <a:pt x="562" y="0"/>
                    <a:pt x="244" y="135"/>
                    <a:pt x="34" y="405"/>
                  </a:cubicBezTo>
                  <a:cubicBezTo>
                    <a:pt x="1" y="439"/>
                    <a:pt x="1" y="539"/>
                    <a:pt x="34" y="572"/>
                  </a:cubicBezTo>
                  <a:cubicBezTo>
                    <a:pt x="67" y="606"/>
                    <a:pt x="101" y="606"/>
                    <a:pt x="101" y="606"/>
                  </a:cubicBezTo>
                  <a:cubicBezTo>
                    <a:pt x="167" y="606"/>
                    <a:pt x="201" y="606"/>
                    <a:pt x="234" y="572"/>
                  </a:cubicBezTo>
                  <a:cubicBezTo>
                    <a:pt x="384" y="363"/>
                    <a:pt x="641" y="234"/>
                    <a:pt x="909" y="234"/>
                  </a:cubicBezTo>
                  <a:cubicBezTo>
                    <a:pt x="940" y="234"/>
                    <a:pt x="971" y="235"/>
                    <a:pt x="1001" y="239"/>
                  </a:cubicBezTo>
                  <a:cubicBezTo>
                    <a:pt x="1068" y="239"/>
                    <a:pt x="1101" y="205"/>
                    <a:pt x="1135" y="139"/>
                  </a:cubicBezTo>
                  <a:cubicBezTo>
                    <a:pt x="1135" y="72"/>
                    <a:pt x="1068" y="5"/>
                    <a:pt x="1001" y="5"/>
                  </a:cubicBezTo>
                  <a:cubicBezTo>
                    <a:pt x="965" y="2"/>
                    <a:pt x="928" y="0"/>
                    <a:pt x="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6250775" y="3918179"/>
              <a:ext cx="20960" cy="18904"/>
            </a:xfrm>
            <a:custGeom>
              <a:avLst/>
              <a:gdLst/>
              <a:ahLst/>
              <a:cxnLst/>
              <a:rect l="l" t="t" r="r" b="b"/>
              <a:pathLst>
                <a:path w="1101" h="993" extrusionOk="0">
                  <a:moveTo>
                    <a:pt x="267" y="100"/>
                  </a:moveTo>
                  <a:cubicBezTo>
                    <a:pt x="434" y="100"/>
                    <a:pt x="734" y="500"/>
                    <a:pt x="901" y="834"/>
                  </a:cubicBezTo>
                  <a:cubicBezTo>
                    <a:pt x="500" y="701"/>
                    <a:pt x="234" y="534"/>
                    <a:pt x="167" y="367"/>
                  </a:cubicBezTo>
                  <a:cubicBezTo>
                    <a:pt x="134" y="267"/>
                    <a:pt x="167" y="200"/>
                    <a:pt x="200" y="133"/>
                  </a:cubicBezTo>
                  <a:cubicBezTo>
                    <a:pt x="234" y="100"/>
                    <a:pt x="234" y="100"/>
                    <a:pt x="267" y="100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100" y="100"/>
                  </a:cubicBezTo>
                  <a:cubicBezTo>
                    <a:pt x="33" y="167"/>
                    <a:pt x="0" y="300"/>
                    <a:pt x="67" y="400"/>
                  </a:cubicBezTo>
                  <a:cubicBezTo>
                    <a:pt x="134" y="567"/>
                    <a:pt x="267" y="667"/>
                    <a:pt x="400" y="734"/>
                  </a:cubicBezTo>
                  <a:cubicBezTo>
                    <a:pt x="601" y="834"/>
                    <a:pt x="801" y="934"/>
                    <a:pt x="1034" y="967"/>
                  </a:cubicBezTo>
                  <a:cubicBezTo>
                    <a:pt x="1034" y="984"/>
                    <a:pt x="1043" y="992"/>
                    <a:pt x="1051" y="992"/>
                  </a:cubicBezTo>
                  <a:cubicBezTo>
                    <a:pt x="1059" y="992"/>
                    <a:pt x="1068" y="984"/>
                    <a:pt x="1068" y="967"/>
                  </a:cubicBezTo>
                  <a:cubicBezTo>
                    <a:pt x="1101" y="967"/>
                    <a:pt x="1101" y="934"/>
                    <a:pt x="1068" y="901"/>
                  </a:cubicBezTo>
                  <a:cubicBezTo>
                    <a:pt x="1034" y="8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6263473" y="3912677"/>
              <a:ext cx="13993" cy="23930"/>
            </a:xfrm>
            <a:custGeom>
              <a:avLst/>
              <a:gdLst/>
              <a:ahLst/>
              <a:cxnLst/>
              <a:rect l="l" t="t" r="r" b="b"/>
              <a:pathLst>
                <a:path w="735" h="1257" extrusionOk="0">
                  <a:moveTo>
                    <a:pt x="312" y="141"/>
                  </a:moveTo>
                  <a:cubicBezTo>
                    <a:pt x="326" y="141"/>
                    <a:pt x="345" y="145"/>
                    <a:pt x="367" y="156"/>
                  </a:cubicBezTo>
                  <a:lnTo>
                    <a:pt x="401" y="156"/>
                  </a:lnTo>
                  <a:cubicBezTo>
                    <a:pt x="434" y="189"/>
                    <a:pt x="467" y="222"/>
                    <a:pt x="501" y="256"/>
                  </a:cubicBezTo>
                  <a:cubicBezTo>
                    <a:pt x="534" y="556"/>
                    <a:pt x="467" y="823"/>
                    <a:pt x="367" y="1090"/>
                  </a:cubicBezTo>
                  <a:cubicBezTo>
                    <a:pt x="234" y="789"/>
                    <a:pt x="167" y="289"/>
                    <a:pt x="267" y="156"/>
                  </a:cubicBezTo>
                  <a:cubicBezTo>
                    <a:pt x="267" y="156"/>
                    <a:pt x="282" y="141"/>
                    <a:pt x="312" y="141"/>
                  </a:cubicBezTo>
                  <a:close/>
                  <a:moveTo>
                    <a:pt x="305" y="0"/>
                  </a:moveTo>
                  <a:cubicBezTo>
                    <a:pt x="257" y="0"/>
                    <a:pt x="206" y="16"/>
                    <a:pt x="167" y="56"/>
                  </a:cubicBezTo>
                  <a:cubicBezTo>
                    <a:pt x="0" y="289"/>
                    <a:pt x="167" y="990"/>
                    <a:pt x="334" y="1223"/>
                  </a:cubicBezTo>
                  <a:cubicBezTo>
                    <a:pt x="334" y="1256"/>
                    <a:pt x="334" y="1256"/>
                    <a:pt x="334" y="1256"/>
                  </a:cubicBezTo>
                  <a:lnTo>
                    <a:pt x="367" y="1256"/>
                  </a:lnTo>
                  <a:cubicBezTo>
                    <a:pt x="401" y="1256"/>
                    <a:pt x="401" y="1256"/>
                    <a:pt x="401" y="1223"/>
                  </a:cubicBezTo>
                  <a:cubicBezTo>
                    <a:pt x="401" y="1190"/>
                    <a:pt x="734" y="556"/>
                    <a:pt x="601" y="222"/>
                  </a:cubicBezTo>
                  <a:cubicBezTo>
                    <a:pt x="567" y="122"/>
                    <a:pt x="501" y="56"/>
                    <a:pt x="401" y="22"/>
                  </a:cubicBezTo>
                  <a:cubicBezTo>
                    <a:pt x="373" y="8"/>
                    <a:pt x="3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6527637" y="3953113"/>
              <a:ext cx="29242" cy="12222"/>
            </a:xfrm>
            <a:custGeom>
              <a:avLst/>
              <a:gdLst/>
              <a:ahLst/>
              <a:cxnLst/>
              <a:rect l="l" t="t" r="r" b="b"/>
              <a:pathLst>
                <a:path w="1536" h="642" extrusionOk="0">
                  <a:moveTo>
                    <a:pt x="201" y="133"/>
                  </a:moveTo>
                  <a:cubicBezTo>
                    <a:pt x="568" y="166"/>
                    <a:pt x="968" y="267"/>
                    <a:pt x="1302" y="467"/>
                  </a:cubicBezTo>
                  <a:cubicBezTo>
                    <a:pt x="1149" y="522"/>
                    <a:pt x="990" y="549"/>
                    <a:pt x="832" y="549"/>
                  </a:cubicBezTo>
                  <a:cubicBezTo>
                    <a:pt x="612" y="549"/>
                    <a:pt x="395" y="497"/>
                    <a:pt x="201" y="400"/>
                  </a:cubicBezTo>
                  <a:cubicBezTo>
                    <a:pt x="134" y="333"/>
                    <a:pt x="101" y="267"/>
                    <a:pt x="134" y="200"/>
                  </a:cubicBezTo>
                  <a:cubicBezTo>
                    <a:pt x="134" y="166"/>
                    <a:pt x="134" y="166"/>
                    <a:pt x="168" y="133"/>
                  </a:cubicBezTo>
                  <a:close/>
                  <a:moveTo>
                    <a:pt x="255" y="1"/>
                  </a:moveTo>
                  <a:cubicBezTo>
                    <a:pt x="194" y="1"/>
                    <a:pt x="141" y="11"/>
                    <a:pt x="101" y="33"/>
                  </a:cubicBezTo>
                  <a:cubicBezTo>
                    <a:pt x="68" y="66"/>
                    <a:pt x="1" y="133"/>
                    <a:pt x="1" y="200"/>
                  </a:cubicBezTo>
                  <a:cubicBezTo>
                    <a:pt x="1" y="300"/>
                    <a:pt x="34" y="400"/>
                    <a:pt x="101" y="467"/>
                  </a:cubicBezTo>
                  <a:cubicBezTo>
                    <a:pt x="234" y="600"/>
                    <a:pt x="484" y="642"/>
                    <a:pt x="751" y="642"/>
                  </a:cubicBezTo>
                  <a:cubicBezTo>
                    <a:pt x="1018" y="642"/>
                    <a:pt x="1302" y="600"/>
                    <a:pt x="1502" y="567"/>
                  </a:cubicBezTo>
                  <a:cubicBezTo>
                    <a:pt x="1502" y="533"/>
                    <a:pt x="1535" y="533"/>
                    <a:pt x="1535" y="500"/>
                  </a:cubicBezTo>
                  <a:cubicBezTo>
                    <a:pt x="1535" y="500"/>
                    <a:pt x="1535" y="467"/>
                    <a:pt x="1502" y="467"/>
                  </a:cubicBezTo>
                  <a:cubicBezTo>
                    <a:pt x="1415" y="409"/>
                    <a:pt x="653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6538432" y="3942300"/>
              <a:ext cx="18447" cy="21608"/>
            </a:xfrm>
            <a:custGeom>
              <a:avLst/>
              <a:gdLst/>
              <a:ahLst/>
              <a:cxnLst/>
              <a:rect l="l" t="t" r="r" b="b"/>
              <a:pathLst>
                <a:path w="969" h="1135" extrusionOk="0">
                  <a:moveTo>
                    <a:pt x="301" y="134"/>
                  </a:moveTo>
                  <a:cubicBezTo>
                    <a:pt x="368" y="134"/>
                    <a:pt x="468" y="134"/>
                    <a:pt x="535" y="201"/>
                  </a:cubicBezTo>
                  <a:cubicBezTo>
                    <a:pt x="701" y="434"/>
                    <a:pt x="801" y="701"/>
                    <a:pt x="835" y="968"/>
                  </a:cubicBezTo>
                  <a:cubicBezTo>
                    <a:pt x="535" y="801"/>
                    <a:pt x="134" y="368"/>
                    <a:pt x="168" y="201"/>
                  </a:cubicBezTo>
                  <a:cubicBezTo>
                    <a:pt x="168" y="167"/>
                    <a:pt x="201" y="134"/>
                    <a:pt x="234" y="134"/>
                  </a:cubicBezTo>
                  <a:close/>
                  <a:moveTo>
                    <a:pt x="268" y="1"/>
                  </a:moveTo>
                  <a:cubicBezTo>
                    <a:pt x="101" y="1"/>
                    <a:pt x="68" y="101"/>
                    <a:pt x="34" y="167"/>
                  </a:cubicBezTo>
                  <a:cubicBezTo>
                    <a:pt x="1" y="434"/>
                    <a:pt x="568" y="1001"/>
                    <a:pt x="868" y="1135"/>
                  </a:cubicBezTo>
                  <a:lnTo>
                    <a:pt x="935" y="1135"/>
                  </a:lnTo>
                  <a:cubicBezTo>
                    <a:pt x="935" y="1101"/>
                    <a:pt x="968" y="1101"/>
                    <a:pt x="968" y="1068"/>
                  </a:cubicBezTo>
                  <a:cubicBezTo>
                    <a:pt x="935" y="734"/>
                    <a:pt x="801" y="401"/>
                    <a:pt x="568" y="101"/>
                  </a:cubicBezTo>
                  <a:cubicBezTo>
                    <a:pt x="501" y="34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6730863" y="2546489"/>
              <a:ext cx="155593" cy="499163"/>
            </a:xfrm>
            <a:custGeom>
              <a:avLst/>
              <a:gdLst/>
              <a:ahLst/>
              <a:cxnLst/>
              <a:rect l="l" t="t" r="r" b="b"/>
              <a:pathLst>
                <a:path w="8173" h="26220" extrusionOk="0">
                  <a:moveTo>
                    <a:pt x="3336" y="0"/>
                  </a:moveTo>
                  <a:lnTo>
                    <a:pt x="0" y="1735"/>
                  </a:lnTo>
                  <a:cubicBezTo>
                    <a:pt x="467" y="2669"/>
                    <a:pt x="934" y="3636"/>
                    <a:pt x="1401" y="4604"/>
                  </a:cubicBezTo>
                  <a:cubicBezTo>
                    <a:pt x="1868" y="5571"/>
                    <a:pt x="2335" y="6572"/>
                    <a:pt x="2735" y="7539"/>
                  </a:cubicBezTo>
                  <a:cubicBezTo>
                    <a:pt x="3169" y="8507"/>
                    <a:pt x="3603" y="9474"/>
                    <a:pt x="3970" y="10441"/>
                  </a:cubicBezTo>
                  <a:lnTo>
                    <a:pt x="4236" y="11175"/>
                  </a:lnTo>
                  <a:lnTo>
                    <a:pt x="4470" y="11909"/>
                  </a:lnTo>
                  <a:cubicBezTo>
                    <a:pt x="4570" y="12143"/>
                    <a:pt x="4603" y="12376"/>
                    <a:pt x="4703" y="12643"/>
                  </a:cubicBezTo>
                  <a:lnTo>
                    <a:pt x="4737" y="12810"/>
                  </a:lnTo>
                  <a:lnTo>
                    <a:pt x="4770" y="12910"/>
                  </a:lnTo>
                  <a:cubicBezTo>
                    <a:pt x="4804" y="12976"/>
                    <a:pt x="4804" y="13077"/>
                    <a:pt x="4804" y="13177"/>
                  </a:cubicBezTo>
                  <a:cubicBezTo>
                    <a:pt x="4870" y="13644"/>
                    <a:pt x="4870" y="14111"/>
                    <a:pt x="4837" y="14578"/>
                  </a:cubicBezTo>
                  <a:cubicBezTo>
                    <a:pt x="4837" y="15078"/>
                    <a:pt x="4804" y="15612"/>
                    <a:pt x="4737" y="16112"/>
                  </a:cubicBezTo>
                  <a:cubicBezTo>
                    <a:pt x="4637" y="17179"/>
                    <a:pt x="4503" y="18214"/>
                    <a:pt x="4337" y="19281"/>
                  </a:cubicBezTo>
                  <a:cubicBezTo>
                    <a:pt x="4036" y="21416"/>
                    <a:pt x="3669" y="23584"/>
                    <a:pt x="3302" y="25719"/>
                  </a:cubicBezTo>
                  <a:lnTo>
                    <a:pt x="5104" y="26219"/>
                  </a:lnTo>
                  <a:cubicBezTo>
                    <a:pt x="5871" y="24118"/>
                    <a:pt x="6538" y="21983"/>
                    <a:pt x="7072" y="19848"/>
                  </a:cubicBezTo>
                  <a:cubicBezTo>
                    <a:pt x="7372" y="18747"/>
                    <a:pt x="7606" y="17646"/>
                    <a:pt x="7806" y="16546"/>
                  </a:cubicBezTo>
                  <a:cubicBezTo>
                    <a:pt x="7906" y="15979"/>
                    <a:pt x="8006" y="15412"/>
                    <a:pt x="8073" y="14811"/>
                  </a:cubicBezTo>
                  <a:cubicBezTo>
                    <a:pt x="8139" y="14177"/>
                    <a:pt x="8173" y="13544"/>
                    <a:pt x="8139" y="12910"/>
                  </a:cubicBezTo>
                  <a:cubicBezTo>
                    <a:pt x="8139" y="12743"/>
                    <a:pt x="8106" y="12543"/>
                    <a:pt x="8106" y="12376"/>
                  </a:cubicBezTo>
                  <a:lnTo>
                    <a:pt x="8039" y="12076"/>
                  </a:lnTo>
                  <a:lnTo>
                    <a:pt x="8006" y="11842"/>
                  </a:lnTo>
                  <a:cubicBezTo>
                    <a:pt x="7939" y="11542"/>
                    <a:pt x="7872" y="11242"/>
                    <a:pt x="7806" y="10975"/>
                  </a:cubicBezTo>
                  <a:lnTo>
                    <a:pt x="7572" y="10141"/>
                  </a:lnTo>
                  <a:lnTo>
                    <a:pt x="7305" y="9307"/>
                  </a:lnTo>
                  <a:cubicBezTo>
                    <a:pt x="6972" y="8173"/>
                    <a:pt x="6571" y="7139"/>
                    <a:pt x="6171" y="6105"/>
                  </a:cubicBezTo>
                  <a:cubicBezTo>
                    <a:pt x="5738" y="5071"/>
                    <a:pt x="5304" y="4037"/>
                    <a:pt x="4837" y="3003"/>
                  </a:cubicBezTo>
                  <a:cubicBezTo>
                    <a:pt x="4337" y="2002"/>
                    <a:pt x="3870" y="1001"/>
                    <a:pt x="33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701316" y="2513726"/>
              <a:ext cx="188319" cy="272198"/>
            </a:xfrm>
            <a:custGeom>
              <a:avLst/>
              <a:gdLst/>
              <a:ahLst/>
              <a:cxnLst/>
              <a:rect l="l" t="t" r="r" b="b"/>
              <a:pathLst>
                <a:path w="9892" h="14298" extrusionOk="0">
                  <a:moveTo>
                    <a:pt x="2976" y="0"/>
                  </a:moveTo>
                  <a:cubicBezTo>
                    <a:pt x="1039" y="0"/>
                    <a:pt x="1" y="1659"/>
                    <a:pt x="885" y="4257"/>
                  </a:cubicBezTo>
                  <a:cubicBezTo>
                    <a:pt x="1585" y="6391"/>
                    <a:pt x="3087" y="9027"/>
                    <a:pt x="4955" y="12596"/>
                  </a:cubicBezTo>
                  <a:cubicBezTo>
                    <a:pt x="4654" y="13030"/>
                    <a:pt x="5155" y="13897"/>
                    <a:pt x="5989" y="14297"/>
                  </a:cubicBezTo>
                  <a:lnTo>
                    <a:pt x="9591" y="12729"/>
                  </a:lnTo>
                  <a:cubicBezTo>
                    <a:pt x="9591" y="12729"/>
                    <a:pt x="9891" y="11762"/>
                    <a:pt x="9291" y="11228"/>
                  </a:cubicBezTo>
                  <a:cubicBezTo>
                    <a:pt x="8390" y="8093"/>
                    <a:pt x="6055" y="787"/>
                    <a:pt x="4287" y="220"/>
                  </a:cubicBezTo>
                  <a:cubicBezTo>
                    <a:pt x="3818" y="72"/>
                    <a:pt x="3378" y="0"/>
                    <a:pt x="2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6791821" y="2740862"/>
              <a:ext cx="104801" cy="62367"/>
            </a:xfrm>
            <a:custGeom>
              <a:avLst/>
              <a:gdLst/>
              <a:ahLst/>
              <a:cxnLst/>
              <a:rect l="l" t="t" r="r" b="b"/>
              <a:pathLst>
                <a:path w="5505" h="3276" extrusionOk="0">
                  <a:moveTo>
                    <a:pt x="4626" y="1"/>
                  </a:moveTo>
                  <a:cubicBezTo>
                    <a:pt x="3469" y="1"/>
                    <a:pt x="1095" y="1079"/>
                    <a:pt x="367" y="1499"/>
                  </a:cubicBezTo>
                  <a:cubicBezTo>
                    <a:pt x="0" y="1732"/>
                    <a:pt x="1101" y="2867"/>
                    <a:pt x="1468" y="3200"/>
                  </a:cubicBezTo>
                  <a:cubicBezTo>
                    <a:pt x="1526" y="3253"/>
                    <a:pt x="1605" y="3276"/>
                    <a:pt x="1699" y="3276"/>
                  </a:cubicBezTo>
                  <a:cubicBezTo>
                    <a:pt x="2203" y="3276"/>
                    <a:pt x="3152" y="2629"/>
                    <a:pt x="3770" y="2433"/>
                  </a:cubicBezTo>
                  <a:cubicBezTo>
                    <a:pt x="3901" y="2399"/>
                    <a:pt x="4032" y="2387"/>
                    <a:pt x="4158" y="2387"/>
                  </a:cubicBezTo>
                  <a:cubicBezTo>
                    <a:pt x="4436" y="2387"/>
                    <a:pt x="4696" y="2444"/>
                    <a:pt x="4907" y="2444"/>
                  </a:cubicBezTo>
                  <a:cubicBezTo>
                    <a:pt x="5161" y="2444"/>
                    <a:pt x="5344" y="2361"/>
                    <a:pt x="5404" y="1999"/>
                  </a:cubicBezTo>
                  <a:cubicBezTo>
                    <a:pt x="5504" y="1599"/>
                    <a:pt x="5404" y="398"/>
                    <a:pt x="5137" y="131"/>
                  </a:cubicBezTo>
                  <a:cubicBezTo>
                    <a:pt x="5025" y="40"/>
                    <a:pt x="4848" y="1"/>
                    <a:pt x="4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6765777" y="3016411"/>
              <a:ext cx="75598" cy="62900"/>
            </a:xfrm>
            <a:custGeom>
              <a:avLst/>
              <a:gdLst/>
              <a:ahLst/>
              <a:cxnLst/>
              <a:rect l="l" t="t" r="r" b="b"/>
              <a:pathLst>
                <a:path w="3971" h="3304" extrusionOk="0">
                  <a:moveTo>
                    <a:pt x="1935" y="1"/>
                  </a:moveTo>
                  <a:lnTo>
                    <a:pt x="1" y="1602"/>
                  </a:lnTo>
                  <a:lnTo>
                    <a:pt x="2402" y="3303"/>
                  </a:lnTo>
                  <a:cubicBezTo>
                    <a:pt x="2402" y="3303"/>
                    <a:pt x="3970" y="1635"/>
                    <a:pt x="3270" y="668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6745464" y="3046890"/>
              <a:ext cx="66060" cy="64175"/>
            </a:xfrm>
            <a:custGeom>
              <a:avLst/>
              <a:gdLst/>
              <a:ahLst/>
              <a:cxnLst/>
              <a:rect l="l" t="t" r="r" b="b"/>
              <a:pathLst>
                <a:path w="3470" h="3371" extrusionOk="0">
                  <a:moveTo>
                    <a:pt x="1101" y="1"/>
                  </a:moveTo>
                  <a:lnTo>
                    <a:pt x="0" y="2236"/>
                  </a:lnTo>
                  <a:lnTo>
                    <a:pt x="2369" y="3370"/>
                  </a:lnTo>
                  <a:lnTo>
                    <a:pt x="3469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816AB-525F-4EDF-B595-D654C8D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52" y="1558694"/>
            <a:ext cx="2123611" cy="21236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87D0CE-D9D7-427D-A2CF-1B9A2D4A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87" y="1673509"/>
            <a:ext cx="2064049" cy="20640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B0CE5A-4BFB-4161-AC5C-B20D74AC1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6" y="1673509"/>
            <a:ext cx="2024461" cy="20244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707E32-DF38-4E36-B066-3A4C5610D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37" y="1673509"/>
            <a:ext cx="2024461" cy="2024461"/>
          </a:xfrm>
          <a:prstGeom prst="rect">
            <a:avLst/>
          </a:prstGeom>
        </p:spPr>
      </p:pic>
      <p:sp>
        <p:nvSpPr>
          <p:cNvPr id="44" name="Google Shape;1787;p66">
            <a:extLst>
              <a:ext uri="{FF2B5EF4-FFF2-40B4-BE49-F238E27FC236}">
                <a16:creationId xmlns:a16="http://schemas.microsoft.com/office/drawing/2014/main" id="{448C20AC-EE92-4A7B-9FD6-97CCE84C6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783" y="3857254"/>
            <a:ext cx="957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sz="1600" dirty="0"/>
              <a:t>Клиент</a:t>
            </a:r>
            <a:endParaRPr lang="en-US" sz="1600" dirty="0"/>
          </a:p>
        </p:txBody>
      </p:sp>
      <p:sp>
        <p:nvSpPr>
          <p:cNvPr id="45" name="Google Shape;1787;p66">
            <a:extLst>
              <a:ext uri="{FF2B5EF4-FFF2-40B4-BE49-F238E27FC236}">
                <a16:creationId xmlns:a16="http://schemas.microsoft.com/office/drawing/2014/main" id="{3EC1E379-79F8-42A0-977E-139C934E301C}"/>
              </a:ext>
            </a:extLst>
          </p:cNvPr>
          <p:cNvSpPr txBox="1">
            <a:spLocks/>
          </p:cNvSpPr>
          <p:nvPr/>
        </p:nvSpPr>
        <p:spPr>
          <a:xfrm>
            <a:off x="2810128" y="3857254"/>
            <a:ext cx="13949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bg-BG" sz="1600" dirty="0"/>
              <a:t>Таксиметров</a:t>
            </a:r>
          </a:p>
          <a:p>
            <a:pPr marL="0" indent="0" algn="ctr">
              <a:spcBef>
                <a:spcPts val="600"/>
              </a:spcBef>
            </a:pPr>
            <a:r>
              <a:rPr lang="bg-BG" sz="1600" dirty="0"/>
              <a:t>шофьор</a:t>
            </a:r>
            <a:endParaRPr lang="en-US" sz="1600" dirty="0"/>
          </a:p>
        </p:txBody>
      </p:sp>
      <p:sp>
        <p:nvSpPr>
          <p:cNvPr id="46" name="Google Shape;1787;p66">
            <a:extLst>
              <a:ext uri="{FF2B5EF4-FFF2-40B4-BE49-F238E27FC236}">
                <a16:creationId xmlns:a16="http://schemas.microsoft.com/office/drawing/2014/main" id="{DA6D80C0-118E-4450-9AA8-0A231B103843}"/>
              </a:ext>
            </a:extLst>
          </p:cNvPr>
          <p:cNvSpPr txBox="1">
            <a:spLocks/>
          </p:cNvSpPr>
          <p:nvPr/>
        </p:nvSpPr>
        <p:spPr>
          <a:xfrm>
            <a:off x="5048828" y="3857254"/>
            <a:ext cx="1079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Диспечер</a:t>
            </a:r>
            <a:endParaRPr lang="en-US" sz="1600" dirty="0"/>
          </a:p>
        </p:txBody>
      </p:sp>
      <p:sp>
        <p:nvSpPr>
          <p:cNvPr id="47" name="Google Shape;1787;p66">
            <a:extLst>
              <a:ext uri="{FF2B5EF4-FFF2-40B4-BE49-F238E27FC236}">
                <a16:creationId xmlns:a16="http://schemas.microsoft.com/office/drawing/2014/main" id="{232D45AF-FCC5-4870-84C2-887C969245FA}"/>
              </a:ext>
            </a:extLst>
          </p:cNvPr>
          <p:cNvSpPr txBox="1">
            <a:spLocks/>
          </p:cNvSpPr>
          <p:nvPr/>
        </p:nvSpPr>
        <p:spPr>
          <a:xfrm>
            <a:off x="6971689" y="3857254"/>
            <a:ext cx="12225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Мениджър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Мобилна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1377125" y="3122600"/>
            <a:ext cx="24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http://31.13.201.183/</a:t>
            </a:r>
            <a:r>
              <a:rPr lang="en-US" sz="1400" dirty="0"/>
              <a:t> </a:t>
            </a:r>
          </a:p>
        </p:txBody>
      </p:sp>
      <p:pic>
        <p:nvPicPr>
          <p:cNvPr id="1788" name="Google Shape;1788;p66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4670419" y="1116030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1789" name="Google Shape;1789;p66"/>
          <p:cNvSpPr/>
          <p:nvPr/>
        </p:nvSpPr>
        <p:spPr>
          <a:xfrm>
            <a:off x="4630763" y="1302287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48645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187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Livvic</vt:lpstr>
      <vt:lpstr>Barlow</vt:lpstr>
      <vt:lpstr>Barlow Medium</vt:lpstr>
      <vt:lpstr>Nunito</vt:lpstr>
      <vt:lpstr>Arial</vt:lpstr>
      <vt:lpstr>Exo 2</vt:lpstr>
      <vt:lpstr>Roboto Condensed Light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СМЕ ИЗПОЛЗВАЛИ</vt:lpstr>
      <vt:lpstr>Логическо и функционално описание на решението</vt:lpstr>
      <vt:lpstr>Роли</vt:lpstr>
      <vt:lpstr>Мобилна версия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cp:lastModifiedBy>Стефани С. Кочева</cp:lastModifiedBy>
  <cp:revision>4</cp:revision>
  <dcterms:modified xsi:type="dcterms:W3CDTF">2021-12-18T09:24:49Z</dcterms:modified>
</cp:coreProperties>
</file>