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66" r:id="rId4"/>
    <p:sldId id="267" r:id="rId5"/>
    <p:sldId id="277" r:id="rId6"/>
    <p:sldId id="268" r:id="rId7"/>
    <p:sldId id="286" r:id="rId8"/>
    <p:sldId id="271" r:id="rId9"/>
    <p:sldId id="281" r:id="rId10"/>
    <p:sldId id="269" r:id="rId11"/>
    <p:sldId id="278" r:id="rId12"/>
    <p:sldId id="270" r:id="rId13"/>
    <p:sldId id="279" r:id="rId14"/>
    <p:sldId id="272" r:id="rId15"/>
    <p:sldId id="280" r:id="rId16"/>
    <p:sldId id="273" r:id="rId17"/>
    <p:sldId id="282" r:id="rId18"/>
    <p:sldId id="274" r:id="rId19"/>
    <p:sldId id="283" r:id="rId20"/>
    <p:sldId id="275" r:id="rId21"/>
    <p:sldId id="284" r:id="rId22"/>
    <p:sldId id="276" r:id="rId23"/>
    <p:sldId id="285"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D7FC7-4EBB-4F95-AF0C-09D85AB26144}" v="204" dt="2021-08-05T17:33:59.014"/>
  </p1510:revLst>
</p1510:revInfo>
</file>

<file path=ppt/tableStyles.xml><?xml version="1.0" encoding="utf-8"?>
<a:tblStyleLst xmlns:a="http://schemas.openxmlformats.org/drawingml/2006/main" def="{5C22544A-7EE6-4342-B048-85BDC9FD1C3A}">
  <a:tblStyle styleId="{5C22544A-7EE6-4342-B048-85BDC9FD1C3A}" styleName="Среден стил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ен стил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Без стил, мрежа в таблица">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Светъл стил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Светъл стил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 Stoyanov" userId="190b0b15ab02bebd" providerId="Windows Live" clId="Web-{94188D0B-1E5E-4002-828E-3EF839777086}"/>
    <pc:docChg chg="modSld">
      <pc:chgData name="Niki Stoyanov" userId="190b0b15ab02bebd" providerId="Windows Live" clId="Web-{94188D0B-1E5E-4002-828E-3EF839777086}" dt="2021-07-21T09:23:12.307" v="13" actId="20577"/>
      <pc:docMkLst>
        <pc:docMk/>
      </pc:docMkLst>
      <pc:sldChg chg="modSp">
        <pc:chgData name="Niki Stoyanov" userId="190b0b15ab02bebd" providerId="Windows Live" clId="Web-{94188D0B-1E5E-4002-828E-3EF839777086}" dt="2021-07-21T09:22:07.586" v="7" actId="20577"/>
        <pc:sldMkLst>
          <pc:docMk/>
          <pc:sldMk cId="2776117660" sldId="258"/>
        </pc:sldMkLst>
        <pc:spChg chg="mod">
          <ac:chgData name="Niki Stoyanov" userId="190b0b15ab02bebd" providerId="Windows Live" clId="Web-{94188D0B-1E5E-4002-828E-3EF839777086}" dt="2021-07-21T09:22:07.586" v="7" actId="20577"/>
          <ac:spMkLst>
            <pc:docMk/>
            <pc:sldMk cId="2776117660" sldId="258"/>
            <ac:spMk id="2" creationId="{C6073933-C4D6-498A-B0BA-5CA1F288C000}"/>
          </ac:spMkLst>
        </pc:spChg>
      </pc:sldChg>
      <pc:sldChg chg="modSp">
        <pc:chgData name="Niki Stoyanov" userId="190b0b15ab02bebd" providerId="Windows Live" clId="Web-{94188D0B-1E5E-4002-828E-3EF839777086}" dt="2021-07-21T09:23:12.307" v="13" actId="20577"/>
        <pc:sldMkLst>
          <pc:docMk/>
          <pc:sldMk cId="2771994428" sldId="263"/>
        </pc:sldMkLst>
        <pc:spChg chg="mod">
          <ac:chgData name="Niki Stoyanov" userId="190b0b15ab02bebd" providerId="Windows Live" clId="Web-{94188D0B-1E5E-4002-828E-3EF839777086}" dt="2021-07-21T09:23:12.307" v="13" actId="20577"/>
          <ac:spMkLst>
            <pc:docMk/>
            <pc:sldMk cId="2771994428" sldId="263"/>
            <ac:spMk id="2" creationId="{C6073933-C4D6-498A-B0BA-5CA1F288C000}"/>
          </ac:spMkLst>
        </pc:spChg>
      </pc:sldChg>
    </pc:docChg>
  </pc:docChgLst>
  <pc:docChgLst>
    <pc:chgData name="Stefani Kocheva" userId="1a9c1f47d0729874" providerId="LiveId" clId="{CBCD7FC7-4EBB-4F95-AF0C-09D85AB26144}"/>
    <pc:docChg chg="undo custSel addSld delSld modSld sldOrd">
      <pc:chgData name="Stefani Kocheva" userId="1a9c1f47d0729874" providerId="LiveId" clId="{CBCD7FC7-4EBB-4F95-AF0C-09D85AB26144}" dt="2021-08-05T17:35:46.623" v="2719" actId="5793"/>
      <pc:docMkLst>
        <pc:docMk/>
      </pc:docMkLst>
      <pc:sldChg chg="addSp delSp modSp mod setBg addAnim setClrOvrMap delDesignElem">
        <pc:chgData name="Stefani Kocheva" userId="1a9c1f47d0729874" providerId="LiveId" clId="{CBCD7FC7-4EBB-4F95-AF0C-09D85AB26144}" dt="2021-08-05T07:19:12.687" v="2130" actId="26606"/>
        <pc:sldMkLst>
          <pc:docMk/>
          <pc:sldMk cId="2503450241" sldId="256"/>
        </pc:sldMkLst>
        <pc:spChg chg="mod">
          <ac:chgData name="Stefani Kocheva" userId="1a9c1f47d0729874" providerId="LiveId" clId="{CBCD7FC7-4EBB-4F95-AF0C-09D85AB26144}" dt="2021-08-05T07:19:12.687" v="2130" actId="26606"/>
          <ac:spMkLst>
            <pc:docMk/>
            <pc:sldMk cId="2503450241" sldId="256"/>
            <ac:spMk id="2" creationId="{E14460D3-F9E3-42AE-BC7E-CB4750BCE057}"/>
          </ac:spMkLst>
        </pc:spChg>
        <pc:spChg chg="add del">
          <ac:chgData name="Stefani Kocheva" userId="1a9c1f47d0729874" providerId="LiveId" clId="{CBCD7FC7-4EBB-4F95-AF0C-09D85AB26144}" dt="2021-08-05T07:18:54.748" v="2128"/>
          <ac:spMkLst>
            <pc:docMk/>
            <pc:sldMk cId="2503450241" sldId="256"/>
            <ac:spMk id="8" creationId="{65513E21-21B0-48DB-8CF1-35E43B33A477}"/>
          </ac:spMkLst>
        </pc:spChg>
        <pc:spChg chg="add">
          <ac:chgData name="Stefani Kocheva" userId="1a9c1f47d0729874" providerId="LiveId" clId="{CBCD7FC7-4EBB-4F95-AF0C-09D85AB26144}" dt="2021-08-05T07:19:12.687" v="2130" actId="26606"/>
          <ac:spMkLst>
            <pc:docMk/>
            <pc:sldMk cId="2503450241" sldId="256"/>
            <ac:spMk id="9" creationId="{F1611BA9-268A-49A6-84F8-FC91536686E4}"/>
          </ac:spMkLst>
        </pc:spChg>
        <pc:spChg chg="add">
          <ac:chgData name="Stefani Kocheva" userId="1a9c1f47d0729874" providerId="LiveId" clId="{CBCD7FC7-4EBB-4F95-AF0C-09D85AB26144}" dt="2021-08-05T07:19:12.687" v="2130" actId="26606"/>
          <ac:spMkLst>
            <pc:docMk/>
            <pc:sldMk cId="2503450241" sldId="256"/>
            <ac:spMk id="11" creationId="{E20EB187-900F-4AF5-813B-101456D9FD39}"/>
          </ac:spMkLst>
        </pc:spChg>
        <pc:spChg chg="add">
          <ac:chgData name="Stefani Kocheva" userId="1a9c1f47d0729874" providerId="LiveId" clId="{CBCD7FC7-4EBB-4F95-AF0C-09D85AB26144}" dt="2021-08-05T07:19:12.687" v="2130" actId="26606"/>
          <ac:spMkLst>
            <pc:docMk/>
            <pc:sldMk cId="2503450241" sldId="256"/>
            <ac:spMk id="13" creationId="{1825D5AF-D278-4D9A-A4F5-A1A1D3507636}"/>
          </ac:spMkLst>
        </pc:spChg>
        <pc:picChg chg="add mod">
          <ac:chgData name="Stefani Kocheva" userId="1a9c1f47d0729874" providerId="LiveId" clId="{CBCD7FC7-4EBB-4F95-AF0C-09D85AB26144}" dt="2021-08-05T07:19:12.687" v="2130" actId="26606"/>
          <ac:picMkLst>
            <pc:docMk/>
            <pc:sldMk cId="2503450241" sldId="256"/>
            <ac:picMk id="4" creationId="{C4ADA91A-1A14-4C4C-BAE2-A95E4F6B0FF1}"/>
          </ac:picMkLst>
        </pc:picChg>
        <pc:cxnChg chg="add del">
          <ac:chgData name="Stefani Kocheva" userId="1a9c1f47d0729874" providerId="LiveId" clId="{CBCD7FC7-4EBB-4F95-AF0C-09D85AB26144}" dt="2021-08-05T07:18:54.748" v="2128"/>
          <ac:cxnSpMkLst>
            <pc:docMk/>
            <pc:sldMk cId="2503450241" sldId="256"/>
            <ac:cxnSpMk id="10" creationId="{580B8A35-DEA7-4D43-9DF8-90B4681D0FAD}"/>
          </ac:cxnSpMkLst>
        </pc:cxnChg>
      </pc:sldChg>
      <pc:sldChg chg="modSp del mod">
        <pc:chgData name="Stefani Kocheva" userId="1a9c1f47d0729874" providerId="LiveId" clId="{CBCD7FC7-4EBB-4F95-AF0C-09D85AB26144}" dt="2021-07-21T10:43:52.936" v="64" actId="2696"/>
        <pc:sldMkLst>
          <pc:docMk/>
          <pc:sldMk cId="1839041289" sldId="257"/>
        </pc:sldMkLst>
        <pc:graphicFrameChg chg="mod modGraphic">
          <ac:chgData name="Stefani Kocheva" userId="1a9c1f47d0729874" providerId="LiveId" clId="{CBCD7FC7-4EBB-4F95-AF0C-09D85AB26144}" dt="2021-07-21T10:29:48.640" v="2" actId="1076"/>
          <ac:graphicFrameMkLst>
            <pc:docMk/>
            <pc:sldMk cId="1839041289" sldId="257"/>
            <ac:graphicFrameMk id="3" creationId="{8A6DC447-EDF2-4022-9F97-9A9962641B28}"/>
          </ac:graphicFrameMkLst>
        </pc:graphicFrameChg>
      </pc:sldChg>
      <pc:sldChg chg="modSp del mod">
        <pc:chgData name="Stefani Kocheva" userId="1a9c1f47d0729874" providerId="LiveId" clId="{CBCD7FC7-4EBB-4F95-AF0C-09D85AB26144}" dt="2021-08-05T07:04:36.577" v="2121" actId="47"/>
        <pc:sldMkLst>
          <pc:docMk/>
          <pc:sldMk cId="2776117660" sldId="258"/>
        </pc:sldMkLst>
        <pc:spChg chg="mod">
          <ac:chgData name="Stefani Kocheva" userId="1a9c1f47d0729874" providerId="LiveId" clId="{CBCD7FC7-4EBB-4F95-AF0C-09D85AB26144}" dt="2021-07-21T11:53:53.261" v="1856" actId="1076"/>
          <ac:spMkLst>
            <pc:docMk/>
            <pc:sldMk cId="2776117660" sldId="258"/>
            <ac:spMk id="2" creationId="{C6073933-C4D6-498A-B0BA-5CA1F288C000}"/>
          </ac:spMkLst>
        </pc:spChg>
      </pc:sldChg>
      <pc:sldChg chg="modSp del mod">
        <pc:chgData name="Stefani Kocheva" userId="1a9c1f47d0729874" providerId="LiveId" clId="{CBCD7FC7-4EBB-4F95-AF0C-09D85AB26144}" dt="2021-08-05T07:04:34.257" v="2118" actId="47"/>
        <pc:sldMkLst>
          <pc:docMk/>
          <pc:sldMk cId="2974070664" sldId="259"/>
        </pc:sldMkLst>
        <pc:spChg chg="mod">
          <ac:chgData name="Stefani Kocheva" userId="1a9c1f47d0729874" providerId="LiveId" clId="{CBCD7FC7-4EBB-4F95-AF0C-09D85AB26144}" dt="2021-07-21T11:23:52.128" v="1368" actId="1076"/>
          <ac:spMkLst>
            <pc:docMk/>
            <pc:sldMk cId="2974070664" sldId="259"/>
            <ac:spMk id="2" creationId="{C6073933-C4D6-498A-B0BA-5CA1F288C000}"/>
          </ac:spMkLst>
        </pc:spChg>
      </pc:sldChg>
      <pc:sldChg chg="addSp delSp modSp mod setBg addAnim delAnim">
        <pc:chgData name="Stefani Kocheva" userId="1a9c1f47d0729874" providerId="LiveId" clId="{CBCD7FC7-4EBB-4F95-AF0C-09D85AB26144}" dt="2021-08-05T17:33:39.046" v="2590" actId="122"/>
        <pc:sldMkLst>
          <pc:docMk/>
          <pc:sldMk cId="3736810696" sldId="260"/>
        </pc:sldMkLst>
        <pc:spChg chg="mod">
          <ac:chgData name="Stefani Kocheva" userId="1a9c1f47d0729874" providerId="LiveId" clId="{CBCD7FC7-4EBB-4F95-AF0C-09D85AB26144}" dt="2021-08-05T17:33:39.046" v="2590" actId="122"/>
          <ac:spMkLst>
            <pc:docMk/>
            <pc:sldMk cId="3736810696" sldId="260"/>
            <ac:spMk id="2" creationId="{E14460D3-F9E3-42AE-BC7E-CB4750BCE057}"/>
          </ac:spMkLst>
        </pc:spChg>
        <pc:spChg chg="add del">
          <ac:chgData name="Stefani Kocheva" userId="1a9c1f47d0729874" providerId="LiveId" clId="{CBCD7FC7-4EBB-4F95-AF0C-09D85AB26144}" dt="2021-08-05T07:19:29.253" v="2132" actId="26606"/>
          <ac:spMkLst>
            <pc:docMk/>
            <pc:sldMk cId="3736810696" sldId="260"/>
            <ac:spMk id="7" creationId="{489B7BFD-8F45-4093-AD9C-91B15B0503D9}"/>
          </ac:spMkLst>
        </pc:spChg>
        <pc:spChg chg="add del">
          <ac:chgData name="Stefani Kocheva" userId="1a9c1f47d0729874" providerId="LiveId" clId="{CBCD7FC7-4EBB-4F95-AF0C-09D85AB26144}" dt="2021-08-05T07:21:11.373" v="2138" actId="26606"/>
          <ac:spMkLst>
            <pc:docMk/>
            <pc:sldMk cId="3736810696" sldId="260"/>
            <ac:spMk id="11" creationId="{84617302-4B0D-4351-A6BB-6F0930D943AC}"/>
          </ac:spMkLst>
        </pc:spChg>
        <pc:spChg chg="add del">
          <ac:chgData name="Stefani Kocheva" userId="1a9c1f47d0729874" providerId="LiveId" clId="{CBCD7FC7-4EBB-4F95-AF0C-09D85AB26144}" dt="2021-08-05T07:19:29.253" v="2132" actId="26606"/>
          <ac:spMkLst>
            <pc:docMk/>
            <pc:sldMk cId="3736810696" sldId="260"/>
            <ac:spMk id="13" creationId="{498F8FF6-43B4-494A-AF8F-123A4983EDF7}"/>
          </ac:spMkLst>
        </pc:spChg>
        <pc:spChg chg="add del">
          <ac:chgData name="Stefani Kocheva" userId="1a9c1f47d0729874" providerId="LiveId" clId="{CBCD7FC7-4EBB-4F95-AF0C-09D85AB26144}" dt="2021-08-05T07:19:29.253" v="2132" actId="26606"/>
          <ac:spMkLst>
            <pc:docMk/>
            <pc:sldMk cId="3736810696" sldId="260"/>
            <ac:spMk id="15" creationId="{2B06059C-C357-4011-82B9-9C0106301384}"/>
          </ac:spMkLst>
        </pc:spChg>
        <pc:spChg chg="add del">
          <ac:chgData name="Stefani Kocheva" userId="1a9c1f47d0729874" providerId="LiveId" clId="{CBCD7FC7-4EBB-4F95-AF0C-09D85AB26144}" dt="2021-08-05T07:19:29.253" v="2132" actId="26606"/>
          <ac:spMkLst>
            <pc:docMk/>
            <pc:sldMk cId="3736810696" sldId="260"/>
            <ac:spMk id="17" creationId="{5AFEC601-A132-47EE-B0C2-B38ACD9FCE6F}"/>
          </ac:spMkLst>
        </pc:spChg>
        <pc:spChg chg="add del">
          <ac:chgData name="Stefani Kocheva" userId="1a9c1f47d0729874" providerId="LiveId" clId="{CBCD7FC7-4EBB-4F95-AF0C-09D85AB26144}" dt="2021-08-05T07:19:29.253" v="2132" actId="26606"/>
          <ac:spMkLst>
            <pc:docMk/>
            <pc:sldMk cId="3736810696" sldId="260"/>
            <ac:spMk id="19" creationId="{279CAF82-0ECF-42BE-8F37-F71941E5D410}"/>
          </ac:spMkLst>
        </pc:spChg>
        <pc:spChg chg="add del">
          <ac:chgData name="Stefani Kocheva" userId="1a9c1f47d0729874" providerId="LiveId" clId="{CBCD7FC7-4EBB-4F95-AF0C-09D85AB26144}" dt="2021-08-05T07:19:29.253" v="2132" actId="26606"/>
          <ac:spMkLst>
            <pc:docMk/>
            <pc:sldMk cId="3736810696" sldId="260"/>
            <ac:spMk id="21" creationId="{218E095B-4870-4AD5-9C41-C16D59523501}"/>
          </ac:spMkLst>
        </pc:spChg>
        <pc:spChg chg="add del">
          <ac:chgData name="Stefani Kocheva" userId="1a9c1f47d0729874" providerId="LiveId" clId="{CBCD7FC7-4EBB-4F95-AF0C-09D85AB26144}" dt="2021-08-05T07:21:11.373" v="2138" actId="26606"/>
          <ac:spMkLst>
            <pc:docMk/>
            <pc:sldMk cId="3736810696" sldId="260"/>
            <ac:spMk id="25" creationId="{E07981EA-05A6-437C-88D7-B377B92B031D}"/>
          </ac:spMkLst>
        </pc:spChg>
        <pc:spChg chg="add del">
          <ac:chgData name="Stefani Kocheva" userId="1a9c1f47d0729874" providerId="LiveId" clId="{CBCD7FC7-4EBB-4F95-AF0C-09D85AB26144}" dt="2021-08-05T07:21:11.373" v="2138" actId="26606"/>
          <ac:spMkLst>
            <pc:docMk/>
            <pc:sldMk cId="3736810696" sldId="260"/>
            <ac:spMk id="27" creationId="{15E3C750-986E-4769-B1AE-49289FBEE757}"/>
          </ac:spMkLst>
        </pc:spChg>
        <pc:spChg chg="add del">
          <ac:chgData name="Stefani Kocheva" userId="1a9c1f47d0729874" providerId="LiveId" clId="{CBCD7FC7-4EBB-4F95-AF0C-09D85AB26144}" dt="2021-08-05T07:19:29.253" v="2132" actId="26606"/>
          <ac:spMkLst>
            <pc:docMk/>
            <pc:sldMk cId="3736810696" sldId="260"/>
            <ac:spMk id="30" creationId="{033BC44A-0661-43B4-9C14-FD5963C226AE}"/>
          </ac:spMkLst>
        </pc:spChg>
        <pc:spChg chg="add del">
          <ac:chgData name="Stefani Kocheva" userId="1a9c1f47d0729874" providerId="LiveId" clId="{CBCD7FC7-4EBB-4F95-AF0C-09D85AB26144}" dt="2021-08-05T07:19:29.253" v="2132" actId="26606"/>
          <ac:spMkLst>
            <pc:docMk/>
            <pc:sldMk cId="3736810696" sldId="260"/>
            <ac:spMk id="32" creationId="{BE8CB2F0-2F5A-4EBD-B214-E0309C31F578}"/>
          </ac:spMkLst>
        </pc:spChg>
        <pc:spChg chg="add del">
          <ac:chgData name="Stefani Kocheva" userId="1a9c1f47d0729874" providerId="LiveId" clId="{CBCD7FC7-4EBB-4F95-AF0C-09D85AB26144}" dt="2021-08-05T07:19:29.253" v="2132" actId="26606"/>
          <ac:spMkLst>
            <pc:docMk/>
            <pc:sldMk cId="3736810696" sldId="260"/>
            <ac:spMk id="34" creationId="{FFD3887D-244B-4EC4-9208-E304984C5D0F}"/>
          </ac:spMkLst>
        </pc:spChg>
        <pc:spChg chg="add del">
          <ac:chgData name="Stefani Kocheva" userId="1a9c1f47d0729874" providerId="LiveId" clId="{CBCD7FC7-4EBB-4F95-AF0C-09D85AB26144}" dt="2021-08-05T07:19:29.253" v="2132" actId="26606"/>
          <ac:spMkLst>
            <pc:docMk/>
            <pc:sldMk cId="3736810696" sldId="260"/>
            <ac:spMk id="36" creationId="{97224C31-855E-4593-8A58-5B2B0CC4F537}"/>
          </ac:spMkLst>
        </pc:spChg>
        <pc:spChg chg="add del">
          <ac:chgData name="Stefani Kocheva" userId="1a9c1f47d0729874" providerId="LiveId" clId="{CBCD7FC7-4EBB-4F95-AF0C-09D85AB26144}" dt="2021-08-05T07:19:31.359" v="2135" actId="26606"/>
          <ac:spMkLst>
            <pc:docMk/>
            <pc:sldMk cId="3736810696" sldId="260"/>
            <ac:spMk id="38" creationId="{289ED1AA-8684-4D37-B208-8777E1A7780D}"/>
          </ac:spMkLst>
        </pc:spChg>
        <pc:spChg chg="add del">
          <ac:chgData name="Stefani Kocheva" userId="1a9c1f47d0729874" providerId="LiveId" clId="{CBCD7FC7-4EBB-4F95-AF0C-09D85AB26144}" dt="2021-08-05T07:19:31.359" v="2135" actId="26606"/>
          <ac:spMkLst>
            <pc:docMk/>
            <pc:sldMk cId="3736810696" sldId="260"/>
            <ac:spMk id="39" creationId="{4180E01B-B1F4-437C-807D-1C930718EE64}"/>
          </ac:spMkLst>
        </pc:spChg>
        <pc:spChg chg="add del">
          <ac:chgData name="Stefani Kocheva" userId="1a9c1f47d0729874" providerId="LiveId" clId="{CBCD7FC7-4EBB-4F95-AF0C-09D85AB26144}" dt="2021-08-05T07:19:31.359" v="2135" actId="26606"/>
          <ac:spMkLst>
            <pc:docMk/>
            <pc:sldMk cId="3736810696" sldId="260"/>
            <ac:spMk id="40" creationId="{41F77738-2AF0-4750-A0C7-F97C2C17590E}"/>
          </ac:spMkLst>
        </pc:spChg>
        <pc:spChg chg="add del">
          <ac:chgData name="Stefani Kocheva" userId="1a9c1f47d0729874" providerId="LiveId" clId="{CBCD7FC7-4EBB-4F95-AF0C-09D85AB26144}" dt="2021-08-05T07:21:11.373" v="2138" actId="26606"/>
          <ac:spMkLst>
            <pc:docMk/>
            <pc:sldMk cId="3736810696" sldId="260"/>
            <ac:spMk id="42" creationId="{88294908-8B00-4F58-BBBA-20F71A40AA9E}"/>
          </ac:spMkLst>
        </pc:spChg>
        <pc:spChg chg="add del">
          <ac:chgData name="Stefani Kocheva" userId="1a9c1f47d0729874" providerId="LiveId" clId="{CBCD7FC7-4EBB-4F95-AF0C-09D85AB26144}" dt="2021-08-05T07:21:11.373" v="2138" actId="26606"/>
          <ac:spMkLst>
            <pc:docMk/>
            <pc:sldMk cId="3736810696" sldId="260"/>
            <ac:spMk id="43" creationId="{4364C879-1404-4203-8E9D-CC5DE0A621A2}"/>
          </ac:spMkLst>
        </pc:spChg>
        <pc:spChg chg="add del">
          <ac:chgData name="Stefani Kocheva" userId="1a9c1f47d0729874" providerId="LiveId" clId="{CBCD7FC7-4EBB-4F95-AF0C-09D85AB26144}" dt="2021-08-05T07:21:11.373" v="2138" actId="26606"/>
          <ac:spMkLst>
            <pc:docMk/>
            <pc:sldMk cId="3736810696" sldId="260"/>
            <ac:spMk id="44" creationId="{DA2C7802-C2E0-4218-8F89-8DD7CCD2CD1C}"/>
          </ac:spMkLst>
        </pc:spChg>
        <pc:spChg chg="add del">
          <ac:chgData name="Stefani Kocheva" userId="1a9c1f47d0729874" providerId="LiveId" clId="{CBCD7FC7-4EBB-4F95-AF0C-09D85AB26144}" dt="2021-08-05T07:21:11.373" v="2138" actId="26606"/>
          <ac:spMkLst>
            <pc:docMk/>
            <pc:sldMk cId="3736810696" sldId="260"/>
            <ac:spMk id="45" creationId="{A6D7111A-21E5-4EE9-8A78-10E5530F0116}"/>
          </ac:spMkLst>
        </pc:spChg>
        <pc:spChg chg="add del">
          <ac:chgData name="Stefani Kocheva" userId="1a9c1f47d0729874" providerId="LiveId" clId="{CBCD7FC7-4EBB-4F95-AF0C-09D85AB26144}" dt="2021-08-05T07:21:11.373" v="2138" actId="26606"/>
          <ac:spMkLst>
            <pc:docMk/>
            <pc:sldMk cId="3736810696" sldId="260"/>
            <ac:spMk id="46" creationId="{A3969E80-A77B-49FC-9122-D89AFD5EE118}"/>
          </ac:spMkLst>
        </pc:spChg>
        <pc:spChg chg="add del">
          <ac:chgData name="Stefani Kocheva" userId="1a9c1f47d0729874" providerId="LiveId" clId="{CBCD7FC7-4EBB-4F95-AF0C-09D85AB26144}" dt="2021-08-05T07:21:11.373" v="2138" actId="26606"/>
          <ac:spMkLst>
            <pc:docMk/>
            <pc:sldMk cId="3736810696" sldId="260"/>
            <ac:spMk id="47" creationId="{1849CA57-76BD-4CF2-80BA-D7A46A01B7B1}"/>
          </ac:spMkLst>
        </pc:spChg>
        <pc:spChg chg="add del">
          <ac:chgData name="Stefani Kocheva" userId="1a9c1f47d0729874" providerId="LiveId" clId="{CBCD7FC7-4EBB-4F95-AF0C-09D85AB26144}" dt="2021-08-05T07:21:11.373" v="2138" actId="26606"/>
          <ac:spMkLst>
            <pc:docMk/>
            <pc:sldMk cId="3736810696" sldId="260"/>
            <ac:spMk id="48" creationId="{35E9085E-E730-4768-83D4-6CB7E9897153}"/>
          </ac:spMkLst>
        </pc:spChg>
        <pc:spChg chg="add del">
          <ac:chgData name="Stefani Kocheva" userId="1a9c1f47d0729874" providerId="LiveId" clId="{CBCD7FC7-4EBB-4F95-AF0C-09D85AB26144}" dt="2021-08-05T07:21:11.373" v="2138" actId="26606"/>
          <ac:spMkLst>
            <pc:docMk/>
            <pc:sldMk cId="3736810696" sldId="260"/>
            <ac:spMk id="49" creationId="{973272FE-A474-4CAE-8CA2-BCC8B476C3F4}"/>
          </ac:spMkLst>
        </pc:spChg>
        <pc:spChg chg="add del">
          <ac:chgData name="Stefani Kocheva" userId="1a9c1f47d0729874" providerId="LiveId" clId="{CBCD7FC7-4EBB-4F95-AF0C-09D85AB26144}" dt="2021-08-05T07:22:34.977" v="2147" actId="26606"/>
          <ac:spMkLst>
            <pc:docMk/>
            <pc:sldMk cId="3736810696" sldId="260"/>
            <ac:spMk id="54" creationId="{4522B21E-B2B9-4C72-9A71-C87EFD137480}"/>
          </ac:spMkLst>
        </pc:spChg>
        <pc:spChg chg="add del">
          <ac:chgData name="Stefani Kocheva" userId="1a9c1f47d0729874" providerId="LiveId" clId="{CBCD7FC7-4EBB-4F95-AF0C-09D85AB26144}" dt="2021-08-05T07:22:34.977" v="2147" actId="26606"/>
          <ac:spMkLst>
            <pc:docMk/>
            <pc:sldMk cId="3736810696" sldId="260"/>
            <ac:spMk id="56" creationId="{5EB7D2A2-F448-44D4-938C-DC84CBCB3B1E}"/>
          </ac:spMkLst>
        </pc:spChg>
        <pc:spChg chg="add del">
          <ac:chgData name="Stefani Kocheva" userId="1a9c1f47d0729874" providerId="LiveId" clId="{CBCD7FC7-4EBB-4F95-AF0C-09D85AB26144}" dt="2021-08-05T07:22:34.977" v="2147" actId="26606"/>
          <ac:spMkLst>
            <pc:docMk/>
            <pc:sldMk cId="3736810696" sldId="260"/>
            <ac:spMk id="58" creationId="{871AEA07-1E14-44B4-8E55-64EF049CD66F}"/>
          </ac:spMkLst>
        </pc:spChg>
        <pc:spChg chg="add del">
          <ac:chgData name="Stefani Kocheva" userId="1a9c1f47d0729874" providerId="LiveId" clId="{CBCD7FC7-4EBB-4F95-AF0C-09D85AB26144}" dt="2021-08-05T07:22:09.898" v="2140" actId="26606"/>
          <ac:spMkLst>
            <pc:docMk/>
            <pc:sldMk cId="3736810696" sldId="260"/>
            <ac:spMk id="65" creationId="{16F9E488-0718-4E1E-9D12-26779F606252}"/>
          </ac:spMkLst>
        </pc:spChg>
        <pc:spChg chg="add del">
          <ac:chgData name="Stefani Kocheva" userId="1a9c1f47d0729874" providerId="LiveId" clId="{CBCD7FC7-4EBB-4F95-AF0C-09D85AB26144}" dt="2021-08-05T07:22:09.898" v="2140" actId="26606"/>
          <ac:spMkLst>
            <pc:docMk/>
            <pc:sldMk cId="3736810696" sldId="260"/>
            <ac:spMk id="67" creationId="{09BE6F6B-19BD-443C-8FB0-FA45F13F9535}"/>
          </ac:spMkLst>
        </pc:spChg>
        <pc:spChg chg="add del">
          <ac:chgData name="Stefani Kocheva" userId="1a9c1f47d0729874" providerId="LiveId" clId="{CBCD7FC7-4EBB-4F95-AF0C-09D85AB26144}" dt="2021-08-05T07:22:26.044" v="2144" actId="26606"/>
          <ac:spMkLst>
            <pc:docMk/>
            <pc:sldMk cId="3736810696" sldId="260"/>
            <ac:spMk id="71" creationId="{D6EE29F2-D77F-4BD0-A20B-334D316A1C9D}"/>
          </ac:spMkLst>
        </pc:spChg>
        <pc:spChg chg="add del">
          <ac:chgData name="Stefani Kocheva" userId="1a9c1f47d0729874" providerId="LiveId" clId="{CBCD7FC7-4EBB-4F95-AF0C-09D85AB26144}" dt="2021-08-05T07:22:20.126" v="2142" actId="26606"/>
          <ac:spMkLst>
            <pc:docMk/>
            <pc:sldMk cId="3736810696" sldId="260"/>
            <ac:spMk id="74" creationId="{787F4F1C-8D3D-4EC1-B72D-A0470A5A08B8}"/>
          </ac:spMkLst>
        </pc:spChg>
        <pc:spChg chg="add del">
          <ac:chgData name="Stefani Kocheva" userId="1a9c1f47d0729874" providerId="LiveId" clId="{CBCD7FC7-4EBB-4F95-AF0C-09D85AB26144}" dt="2021-08-05T07:22:26.044" v="2144" actId="26606"/>
          <ac:spMkLst>
            <pc:docMk/>
            <pc:sldMk cId="3736810696" sldId="260"/>
            <ac:spMk id="80" creationId="{9AFC454B-A080-4D23-B177-6D5356C6E6EF}"/>
          </ac:spMkLst>
        </pc:spChg>
        <pc:spChg chg="add del">
          <ac:chgData name="Stefani Kocheva" userId="1a9c1f47d0729874" providerId="LiveId" clId="{CBCD7FC7-4EBB-4F95-AF0C-09D85AB26144}" dt="2021-08-05T07:22:26.044" v="2144" actId="26606"/>
          <ac:spMkLst>
            <pc:docMk/>
            <pc:sldMk cId="3736810696" sldId="260"/>
            <ac:spMk id="81" creationId="{D0522C2C-7B5C-48A7-A969-03941E5D2E76}"/>
          </ac:spMkLst>
        </pc:spChg>
        <pc:spChg chg="add del">
          <ac:chgData name="Stefani Kocheva" userId="1a9c1f47d0729874" providerId="LiveId" clId="{CBCD7FC7-4EBB-4F95-AF0C-09D85AB26144}" dt="2021-08-05T07:22:26.044" v="2144" actId="26606"/>
          <ac:spMkLst>
            <pc:docMk/>
            <pc:sldMk cId="3736810696" sldId="260"/>
            <ac:spMk id="82" creationId="{9C682A1A-5B2D-4111-BBD6-620165633E5B}"/>
          </ac:spMkLst>
        </pc:spChg>
        <pc:spChg chg="add del">
          <ac:chgData name="Stefani Kocheva" userId="1a9c1f47d0729874" providerId="LiveId" clId="{CBCD7FC7-4EBB-4F95-AF0C-09D85AB26144}" dt="2021-08-05T07:22:26.044" v="2144" actId="26606"/>
          <ac:spMkLst>
            <pc:docMk/>
            <pc:sldMk cId="3736810696" sldId="260"/>
            <ac:spMk id="83" creationId="{22D09ED2-868F-42C6-866E-F92E0CEF314F}"/>
          </ac:spMkLst>
        </pc:spChg>
        <pc:spChg chg="add del">
          <ac:chgData name="Stefani Kocheva" userId="1a9c1f47d0729874" providerId="LiveId" clId="{CBCD7FC7-4EBB-4F95-AF0C-09D85AB26144}" dt="2021-08-05T07:22:34.964" v="2146" actId="26606"/>
          <ac:spMkLst>
            <pc:docMk/>
            <pc:sldMk cId="3736810696" sldId="260"/>
            <ac:spMk id="85" creationId="{9095C1F4-AE7F-44E4-8693-40D3D6831140}"/>
          </ac:spMkLst>
        </pc:spChg>
        <pc:spChg chg="add del">
          <ac:chgData name="Stefani Kocheva" userId="1a9c1f47d0729874" providerId="LiveId" clId="{CBCD7FC7-4EBB-4F95-AF0C-09D85AB26144}" dt="2021-08-05T07:22:34.964" v="2146" actId="26606"/>
          <ac:spMkLst>
            <pc:docMk/>
            <pc:sldMk cId="3736810696" sldId="260"/>
            <ac:spMk id="88" creationId="{871AEA07-1E14-44B4-8E55-64EF049CD66F}"/>
          </ac:spMkLst>
        </pc:spChg>
        <pc:spChg chg="add del">
          <ac:chgData name="Stefani Kocheva" userId="1a9c1f47d0729874" providerId="LiveId" clId="{CBCD7FC7-4EBB-4F95-AF0C-09D85AB26144}" dt="2021-08-05T07:24:08.606" v="2162" actId="26606"/>
          <ac:spMkLst>
            <pc:docMk/>
            <pc:sldMk cId="3736810696" sldId="260"/>
            <ac:spMk id="90" creationId="{4522B21E-B2B9-4C72-9A71-C87EFD137480}"/>
          </ac:spMkLst>
        </pc:spChg>
        <pc:spChg chg="add del">
          <ac:chgData name="Stefani Kocheva" userId="1a9c1f47d0729874" providerId="LiveId" clId="{CBCD7FC7-4EBB-4F95-AF0C-09D85AB26144}" dt="2021-08-05T07:24:08.606" v="2162" actId="26606"/>
          <ac:spMkLst>
            <pc:docMk/>
            <pc:sldMk cId="3736810696" sldId="260"/>
            <ac:spMk id="91" creationId="{5EB7D2A2-F448-44D4-938C-DC84CBCB3B1E}"/>
          </ac:spMkLst>
        </pc:spChg>
        <pc:spChg chg="add del">
          <ac:chgData name="Stefani Kocheva" userId="1a9c1f47d0729874" providerId="LiveId" clId="{CBCD7FC7-4EBB-4F95-AF0C-09D85AB26144}" dt="2021-08-05T07:24:08.606" v="2162" actId="26606"/>
          <ac:spMkLst>
            <pc:docMk/>
            <pc:sldMk cId="3736810696" sldId="260"/>
            <ac:spMk id="92" creationId="{871AEA07-1E14-44B4-8E55-64EF049CD66F}"/>
          </ac:spMkLst>
        </pc:spChg>
        <pc:spChg chg="add">
          <ac:chgData name="Stefani Kocheva" userId="1a9c1f47d0729874" providerId="LiveId" clId="{CBCD7FC7-4EBB-4F95-AF0C-09D85AB26144}" dt="2021-08-05T07:31:53.594" v="2343" actId="26606"/>
          <ac:spMkLst>
            <pc:docMk/>
            <pc:sldMk cId="3736810696" sldId="260"/>
            <ac:spMk id="94" creationId="{88294908-8B00-4F58-BBBA-20F71A40AA9E}"/>
          </ac:spMkLst>
        </pc:spChg>
        <pc:spChg chg="add">
          <ac:chgData name="Stefani Kocheva" userId="1a9c1f47d0729874" providerId="LiveId" clId="{CBCD7FC7-4EBB-4F95-AF0C-09D85AB26144}" dt="2021-08-05T07:31:53.594" v="2343" actId="26606"/>
          <ac:spMkLst>
            <pc:docMk/>
            <pc:sldMk cId="3736810696" sldId="260"/>
            <ac:spMk id="96" creationId="{4364C879-1404-4203-8E9D-CC5DE0A621A2}"/>
          </ac:spMkLst>
        </pc:spChg>
        <pc:spChg chg="add del">
          <ac:chgData name="Stefani Kocheva" userId="1a9c1f47d0729874" providerId="LiveId" clId="{CBCD7FC7-4EBB-4F95-AF0C-09D85AB26144}" dt="2021-08-05T07:23:31.549" v="2149" actId="26606"/>
          <ac:spMkLst>
            <pc:docMk/>
            <pc:sldMk cId="3736810696" sldId="260"/>
            <ac:spMk id="98" creationId="{88294908-8B00-4F58-BBBA-20F71A40AA9E}"/>
          </ac:spMkLst>
        </pc:spChg>
        <pc:spChg chg="add del">
          <ac:chgData name="Stefani Kocheva" userId="1a9c1f47d0729874" providerId="LiveId" clId="{CBCD7FC7-4EBB-4F95-AF0C-09D85AB26144}" dt="2021-08-05T07:23:31.549" v="2149" actId="26606"/>
          <ac:spMkLst>
            <pc:docMk/>
            <pc:sldMk cId="3736810696" sldId="260"/>
            <ac:spMk id="100" creationId="{4364C879-1404-4203-8E9D-CC5DE0A621A2}"/>
          </ac:spMkLst>
        </pc:spChg>
        <pc:spChg chg="add del">
          <ac:chgData name="Stefani Kocheva" userId="1a9c1f47d0729874" providerId="LiveId" clId="{CBCD7FC7-4EBB-4F95-AF0C-09D85AB26144}" dt="2021-08-05T07:23:31.549" v="2149" actId="26606"/>
          <ac:spMkLst>
            <pc:docMk/>
            <pc:sldMk cId="3736810696" sldId="260"/>
            <ac:spMk id="102" creationId="{84617302-4B0D-4351-A6BB-6F0930D943AC}"/>
          </ac:spMkLst>
        </pc:spChg>
        <pc:spChg chg="add del">
          <ac:chgData name="Stefani Kocheva" userId="1a9c1f47d0729874" providerId="LiveId" clId="{CBCD7FC7-4EBB-4F95-AF0C-09D85AB26144}" dt="2021-08-05T07:23:31.549" v="2149" actId="26606"/>
          <ac:spMkLst>
            <pc:docMk/>
            <pc:sldMk cId="3736810696" sldId="260"/>
            <ac:spMk id="104" creationId="{DA2C7802-C2E0-4218-8F89-8DD7CCD2CD1C}"/>
          </ac:spMkLst>
        </pc:spChg>
        <pc:spChg chg="add del">
          <ac:chgData name="Stefani Kocheva" userId="1a9c1f47d0729874" providerId="LiveId" clId="{CBCD7FC7-4EBB-4F95-AF0C-09D85AB26144}" dt="2021-08-05T07:23:31.549" v="2149" actId="26606"/>
          <ac:spMkLst>
            <pc:docMk/>
            <pc:sldMk cId="3736810696" sldId="260"/>
            <ac:spMk id="106" creationId="{A6D7111A-21E5-4EE9-8A78-10E5530F0116}"/>
          </ac:spMkLst>
        </pc:spChg>
        <pc:spChg chg="add del">
          <ac:chgData name="Stefani Kocheva" userId="1a9c1f47d0729874" providerId="LiveId" clId="{CBCD7FC7-4EBB-4F95-AF0C-09D85AB26144}" dt="2021-08-05T07:23:31.549" v="2149" actId="26606"/>
          <ac:spMkLst>
            <pc:docMk/>
            <pc:sldMk cId="3736810696" sldId="260"/>
            <ac:spMk id="108" creationId="{A3969E80-A77B-49FC-9122-D89AFD5EE118}"/>
          </ac:spMkLst>
        </pc:spChg>
        <pc:spChg chg="add del">
          <ac:chgData name="Stefani Kocheva" userId="1a9c1f47d0729874" providerId="LiveId" clId="{CBCD7FC7-4EBB-4F95-AF0C-09D85AB26144}" dt="2021-08-05T07:23:31.549" v="2149" actId="26606"/>
          <ac:spMkLst>
            <pc:docMk/>
            <pc:sldMk cId="3736810696" sldId="260"/>
            <ac:spMk id="110" creationId="{1849CA57-76BD-4CF2-80BA-D7A46A01B7B1}"/>
          </ac:spMkLst>
        </pc:spChg>
        <pc:spChg chg="add del">
          <ac:chgData name="Stefani Kocheva" userId="1a9c1f47d0729874" providerId="LiveId" clId="{CBCD7FC7-4EBB-4F95-AF0C-09D85AB26144}" dt="2021-08-05T07:23:31.549" v="2149" actId="26606"/>
          <ac:spMkLst>
            <pc:docMk/>
            <pc:sldMk cId="3736810696" sldId="260"/>
            <ac:spMk id="112" creationId="{35E9085E-E730-4768-83D4-6CB7E9897153}"/>
          </ac:spMkLst>
        </pc:spChg>
        <pc:spChg chg="add del">
          <ac:chgData name="Stefani Kocheva" userId="1a9c1f47d0729874" providerId="LiveId" clId="{CBCD7FC7-4EBB-4F95-AF0C-09D85AB26144}" dt="2021-08-05T07:23:31.549" v="2149" actId="26606"/>
          <ac:spMkLst>
            <pc:docMk/>
            <pc:sldMk cId="3736810696" sldId="260"/>
            <ac:spMk id="114" creationId="{973272FE-A474-4CAE-8CA2-BCC8B476C3F4}"/>
          </ac:spMkLst>
        </pc:spChg>
        <pc:spChg chg="add del">
          <ac:chgData name="Stefani Kocheva" userId="1a9c1f47d0729874" providerId="LiveId" clId="{CBCD7FC7-4EBB-4F95-AF0C-09D85AB26144}" dt="2021-08-05T07:23:31.549" v="2149" actId="26606"/>
          <ac:spMkLst>
            <pc:docMk/>
            <pc:sldMk cId="3736810696" sldId="260"/>
            <ac:spMk id="116" creationId="{E07981EA-05A6-437C-88D7-B377B92B031D}"/>
          </ac:spMkLst>
        </pc:spChg>
        <pc:spChg chg="add del">
          <ac:chgData name="Stefani Kocheva" userId="1a9c1f47d0729874" providerId="LiveId" clId="{CBCD7FC7-4EBB-4F95-AF0C-09D85AB26144}" dt="2021-08-05T07:23:31.549" v="2149" actId="26606"/>
          <ac:spMkLst>
            <pc:docMk/>
            <pc:sldMk cId="3736810696" sldId="260"/>
            <ac:spMk id="118" creationId="{15E3C750-986E-4769-B1AE-49289FBEE757}"/>
          </ac:spMkLst>
        </pc:spChg>
        <pc:spChg chg="add del">
          <ac:chgData name="Stefani Kocheva" userId="1a9c1f47d0729874" providerId="LiveId" clId="{CBCD7FC7-4EBB-4F95-AF0C-09D85AB26144}" dt="2021-08-05T07:23:43.301" v="2151" actId="26606"/>
          <ac:spMkLst>
            <pc:docMk/>
            <pc:sldMk cId="3736810696" sldId="260"/>
            <ac:spMk id="120" creationId="{FB5B0058-AF13-4859-B429-4EDDE2A26F7F}"/>
          </ac:spMkLst>
        </pc:spChg>
        <pc:spChg chg="add del">
          <ac:chgData name="Stefani Kocheva" userId="1a9c1f47d0729874" providerId="LiveId" clId="{CBCD7FC7-4EBB-4F95-AF0C-09D85AB26144}" dt="2021-08-05T07:23:50.484" v="2153" actId="26606"/>
          <ac:spMkLst>
            <pc:docMk/>
            <pc:sldMk cId="3736810696" sldId="260"/>
            <ac:spMk id="124" creationId="{4D1A5E71-B6B6-486A-8CDC-C7ABD9B903F6}"/>
          </ac:spMkLst>
        </pc:spChg>
        <pc:spChg chg="add del">
          <ac:chgData name="Stefani Kocheva" userId="1a9c1f47d0729874" providerId="LiveId" clId="{CBCD7FC7-4EBB-4F95-AF0C-09D85AB26144}" dt="2021-08-05T07:23:50.484" v="2153" actId="26606"/>
          <ac:spMkLst>
            <pc:docMk/>
            <pc:sldMk cId="3736810696" sldId="260"/>
            <ac:spMk id="125" creationId="{3A397E3E-B90C-4D82-BAAA-36F7AC6A4565}"/>
          </ac:spMkLst>
        </pc:spChg>
        <pc:spChg chg="add del">
          <ac:chgData name="Stefani Kocheva" userId="1a9c1f47d0729874" providerId="LiveId" clId="{CBCD7FC7-4EBB-4F95-AF0C-09D85AB26144}" dt="2021-08-05T07:23:50.484" v="2153" actId="26606"/>
          <ac:spMkLst>
            <pc:docMk/>
            <pc:sldMk cId="3736810696" sldId="260"/>
            <ac:spMk id="132" creationId="{8CF5E676-CA04-4CED-9F1E-5026ED66E66D}"/>
          </ac:spMkLst>
        </pc:spChg>
        <pc:spChg chg="add del">
          <ac:chgData name="Stefani Kocheva" userId="1a9c1f47d0729874" providerId="LiveId" clId="{CBCD7FC7-4EBB-4F95-AF0C-09D85AB26144}" dt="2021-08-05T07:23:50.484" v="2153" actId="26606"/>
          <ac:spMkLst>
            <pc:docMk/>
            <pc:sldMk cId="3736810696" sldId="260"/>
            <ac:spMk id="133" creationId="{AFD1189F-9598-4281-8056-2845388D4D05}"/>
          </ac:spMkLst>
        </pc:spChg>
        <pc:spChg chg="add del">
          <ac:chgData name="Stefani Kocheva" userId="1a9c1f47d0729874" providerId="LiveId" clId="{CBCD7FC7-4EBB-4F95-AF0C-09D85AB26144}" dt="2021-08-05T07:23:50.484" v="2153" actId="26606"/>
          <ac:spMkLst>
            <pc:docMk/>
            <pc:sldMk cId="3736810696" sldId="260"/>
            <ac:spMk id="134" creationId="{583E04E1-D74F-4ED6-972C-035F4FEC4B88}"/>
          </ac:spMkLst>
        </pc:spChg>
        <pc:spChg chg="add del">
          <ac:chgData name="Stefani Kocheva" userId="1a9c1f47d0729874" providerId="LiveId" clId="{CBCD7FC7-4EBB-4F95-AF0C-09D85AB26144}" dt="2021-08-05T07:23:50.484" v="2153" actId="26606"/>
          <ac:spMkLst>
            <pc:docMk/>
            <pc:sldMk cId="3736810696" sldId="260"/>
            <ac:spMk id="135" creationId="{A2B5CBEA-F125-49B6-8335-227C325B112B}"/>
          </ac:spMkLst>
        </pc:spChg>
        <pc:spChg chg="add del">
          <ac:chgData name="Stefani Kocheva" userId="1a9c1f47d0729874" providerId="LiveId" clId="{CBCD7FC7-4EBB-4F95-AF0C-09D85AB26144}" dt="2021-08-05T07:23:50.484" v="2153" actId="26606"/>
          <ac:spMkLst>
            <pc:docMk/>
            <pc:sldMk cId="3736810696" sldId="260"/>
            <ac:spMk id="136" creationId="{E51A97D9-C694-4307-818B-0C5BBF413609}"/>
          </ac:spMkLst>
        </pc:spChg>
        <pc:spChg chg="add del">
          <ac:chgData name="Stefani Kocheva" userId="1a9c1f47d0729874" providerId="LiveId" clId="{CBCD7FC7-4EBB-4F95-AF0C-09D85AB26144}" dt="2021-08-05T07:23:50.484" v="2153" actId="26606"/>
          <ac:spMkLst>
            <pc:docMk/>
            <pc:sldMk cId="3736810696" sldId="260"/>
            <ac:spMk id="137" creationId="{2C1D3151-5F97-4860-B56C-C98BD62CC255}"/>
          </ac:spMkLst>
        </pc:spChg>
        <pc:spChg chg="add del">
          <ac:chgData name="Stefani Kocheva" userId="1a9c1f47d0729874" providerId="LiveId" clId="{CBCD7FC7-4EBB-4F95-AF0C-09D85AB26144}" dt="2021-08-05T07:23:50.484" v="2153" actId="26606"/>
          <ac:spMkLst>
            <pc:docMk/>
            <pc:sldMk cId="3736810696" sldId="260"/>
            <ac:spMk id="138" creationId="{8DE96824-E506-4448-8704-5EC7BF7BC51B}"/>
          </ac:spMkLst>
        </pc:spChg>
        <pc:spChg chg="add del">
          <ac:chgData name="Stefani Kocheva" userId="1a9c1f47d0729874" providerId="LiveId" clId="{CBCD7FC7-4EBB-4F95-AF0C-09D85AB26144}" dt="2021-08-05T07:23:50.484" v="2153" actId="26606"/>
          <ac:spMkLst>
            <pc:docMk/>
            <pc:sldMk cId="3736810696" sldId="260"/>
            <ac:spMk id="139" creationId="{E16C8D8F-10E9-4498-ABDB-0F923F8B6837}"/>
          </ac:spMkLst>
        </pc:spChg>
        <pc:spChg chg="add del">
          <ac:chgData name="Stefani Kocheva" userId="1a9c1f47d0729874" providerId="LiveId" clId="{CBCD7FC7-4EBB-4F95-AF0C-09D85AB26144}" dt="2021-08-05T07:23:50.484" v="2153" actId="26606"/>
          <ac:spMkLst>
            <pc:docMk/>
            <pc:sldMk cId="3736810696" sldId="260"/>
            <ac:spMk id="140" creationId="{4FB204DF-284E-45F6-A017-79A4DF57BCCB}"/>
          </ac:spMkLst>
        </pc:spChg>
        <pc:spChg chg="add del">
          <ac:chgData name="Stefani Kocheva" userId="1a9c1f47d0729874" providerId="LiveId" clId="{CBCD7FC7-4EBB-4F95-AF0C-09D85AB26144}" dt="2021-08-05T07:23:50.484" v="2153" actId="26606"/>
          <ac:spMkLst>
            <pc:docMk/>
            <pc:sldMk cId="3736810696" sldId="260"/>
            <ac:spMk id="141" creationId="{5EC6B544-8C84-47A6-885D-A4F09EF5C0F7}"/>
          </ac:spMkLst>
        </pc:spChg>
        <pc:spChg chg="add del">
          <ac:chgData name="Stefani Kocheva" userId="1a9c1f47d0729874" providerId="LiveId" clId="{CBCD7FC7-4EBB-4F95-AF0C-09D85AB26144}" dt="2021-08-05T07:23:50.484" v="2153" actId="26606"/>
          <ac:spMkLst>
            <pc:docMk/>
            <pc:sldMk cId="3736810696" sldId="260"/>
            <ac:spMk id="142" creationId="{1E5A83E3-8A11-4492-BB6E-F5F2240316FB}"/>
          </ac:spMkLst>
        </pc:spChg>
        <pc:spChg chg="add del">
          <ac:chgData name="Stefani Kocheva" userId="1a9c1f47d0729874" providerId="LiveId" clId="{CBCD7FC7-4EBB-4F95-AF0C-09D85AB26144}" dt="2021-08-05T07:23:50.484" v="2153" actId="26606"/>
          <ac:spMkLst>
            <pc:docMk/>
            <pc:sldMk cId="3736810696" sldId="260"/>
            <ac:spMk id="143" creationId="{32C95C5C-6FBD-47FF-9CA6-066193539A10}"/>
          </ac:spMkLst>
        </pc:spChg>
        <pc:spChg chg="add del">
          <ac:chgData name="Stefani Kocheva" userId="1a9c1f47d0729874" providerId="LiveId" clId="{CBCD7FC7-4EBB-4F95-AF0C-09D85AB26144}" dt="2021-08-05T07:23:55.962" v="2155" actId="26606"/>
          <ac:spMkLst>
            <pc:docMk/>
            <pc:sldMk cId="3736810696" sldId="260"/>
            <ac:spMk id="145" creationId="{AD9CD2E3-DBE5-42F9-BEAE-FE74BCB8C7C5}"/>
          </ac:spMkLst>
        </pc:spChg>
        <pc:spChg chg="add del">
          <ac:chgData name="Stefani Kocheva" userId="1a9c1f47d0729874" providerId="LiveId" clId="{CBCD7FC7-4EBB-4F95-AF0C-09D85AB26144}" dt="2021-08-05T07:23:55.962" v="2155" actId="26606"/>
          <ac:spMkLst>
            <pc:docMk/>
            <pc:sldMk cId="3736810696" sldId="260"/>
            <ac:spMk id="146" creationId="{5707F116-8EC0-4822-9067-186AC8C96EB8}"/>
          </ac:spMkLst>
        </pc:spChg>
        <pc:spChg chg="add del">
          <ac:chgData name="Stefani Kocheva" userId="1a9c1f47d0729874" providerId="LiveId" clId="{CBCD7FC7-4EBB-4F95-AF0C-09D85AB26144}" dt="2021-08-05T07:23:55.962" v="2155" actId="26606"/>
          <ac:spMkLst>
            <pc:docMk/>
            <pc:sldMk cId="3736810696" sldId="260"/>
            <ac:spMk id="147" creationId="{A77100AA-BF68-4139-8224-79EA1F9164BA}"/>
          </ac:spMkLst>
        </pc:spChg>
        <pc:spChg chg="add del">
          <ac:chgData name="Stefani Kocheva" userId="1a9c1f47d0729874" providerId="LiveId" clId="{CBCD7FC7-4EBB-4F95-AF0C-09D85AB26144}" dt="2021-08-05T07:23:55.962" v="2155" actId="26606"/>
          <ac:spMkLst>
            <pc:docMk/>
            <pc:sldMk cId="3736810696" sldId="260"/>
            <ac:spMk id="148" creationId="{EEF31B1A-1BB2-47DE-B18A-424413A9DF00}"/>
          </ac:spMkLst>
        </pc:spChg>
        <pc:spChg chg="add del">
          <ac:chgData name="Stefani Kocheva" userId="1a9c1f47d0729874" providerId="LiveId" clId="{CBCD7FC7-4EBB-4F95-AF0C-09D85AB26144}" dt="2021-08-05T07:23:55.962" v="2155" actId="26606"/>
          <ac:spMkLst>
            <pc:docMk/>
            <pc:sldMk cId="3736810696" sldId="260"/>
            <ac:spMk id="149" creationId="{B9FDBB0E-6648-40FA-8EA9-F5E39D798C41}"/>
          </ac:spMkLst>
        </pc:spChg>
        <pc:spChg chg="add del">
          <ac:chgData name="Stefani Kocheva" userId="1a9c1f47d0729874" providerId="LiveId" clId="{CBCD7FC7-4EBB-4F95-AF0C-09D85AB26144}" dt="2021-08-05T07:23:55.962" v="2155" actId="26606"/>
          <ac:spMkLst>
            <pc:docMk/>
            <pc:sldMk cId="3736810696" sldId="260"/>
            <ac:spMk id="150" creationId="{52329D9A-3D48-4B69-939D-2A480F14786F}"/>
          </ac:spMkLst>
        </pc:spChg>
        <pc:spChg chg="add del">
          <ac:chgData name="Stefani Kocheva" userId="1a9c1f47d0729874" providerId="LiveId" clId="{CBCD7FC7-4EBB-4F95-AF0C-09D85AB26144}" dt="2021-08-05T07:23:55.962" v="2155" actId="26606"/>
          <ac:spMkLst>
            <pc:docMk/>
            <pc:sldMk cId="3736810696" sldId="260"/>
            <ac:spMk id="151" creationId="{2D5CC4CB-7B78-480A-A0AE-A8A35C08E190}"/>
          </ac:spMkLst>
        </pc:spChg>
        <pc:spChg chg="add del">
          <ac:chgData name="Stefani Kocheva" userId="1a9c1f47d0729874" providerId="LiveId" clId="{CBCD7FC7-4EBB-4F95-AF0C-09D85AB26144}" dt="2021-08-05T07:23:55.962" v="2155" actId="26606"/>
          <ac:spMkLst>
            <pc:docMk/>
            <pc:sldMk cId="3736810696" sldId="260"/>
            <ac:spMk id="152" creationId="{3D9E8922-1B3D-4020-A05C-C539C0C550CC}"/>
          </ac:spMkLst>
        </pc:spChg>
        <pc:spChg chg="add del">
          <ac:chgData name="Stefani Kocheva" userId="1a9c1f47d0729874" providerId="LiveId" clId="{CBCD7FC7-4EBB-4F95-AF0C-09D85AB26144}" dt="2021-08-05T07:23:55.962" v="2155" actId="26606"/>
          <ac:spMkLst>
            <pc:docMk/>
            <pc:sldMk cId="3736810696" sldId="260"/>
            <ac:spMk id="153" creationId="{A8064EBB-920B-4259-AC3A-6F286FAF21A2}"/>
          </ac:spMkLst>
        </pc:spChg>
        <pc:spChg chg="add del">
          <ac:chgData name="Stefani Kocheva" userId="1a9c1f47d0729874" providerId="LiveId" clId="{CBCD7FC7-4EBB-4F95-AF0C-09D85AB26144}" dt="2021-08-05T07:23:58.913" v="2157" actId="26606"/>
          <ac:spMkLst>
            <pc:docMk/>
            <pc:sldMk cId="3736810696" sldId="260"/>
            <ac:spMk id="158" creationId="{EE39DFCF-9247-4DE5-BB93-074BFAF07A3F}"/>
          </ac:spMkLst>
        </pc:spChg>
        <pc:spChg chg="add del">
          <ac:chgData name="Stefani Kocheva" userId="1a9c1f47d0729874" providerId="LiveId" clId="{CBCD7FC7-4EBB-4F95-AF0C-09D85AB26144}" dt="2021-08-05T07:23:58.913" v="2157" actId="26606"/>
          <ac:spMkLst>
            <pc:docMk/>
            <pc:sldMk cId="3736810696" sldId="260"/>
            <ac:spMk id="159" creationId="{442B652E-D499-4CDA-8F7A-60469EDBCBE3}"/>
          </ac:spMkLst>
        </pc:spChg>
        <pc:spChg chg="add del">
          <ac:chgData name="Stefani Kocheva" userId="1a9c1f47d0729874" providerId="LiveId" clId="{CBCD7FC7-4EBB-4F95-AF0C-09D85AB26144}" dt="2021-08-05T07:23:58.913" v="2157" actId="26606"/>
          <ac:spMkLst>
            <pc:docMk/>
            <pc:sldMk cId="3736810696" sldId="260"/>
            <ac:spMk id="160" creationId="{484A22B8-F5B6-47C2-B88E-DADAF379130D}"/>
          </ac:spMkLst>
        </pc:spChg>
        <pc:spChg chg="add del">
          <ac:chgData name="Stefani Kocheva" userId="1a9c1f47d0729874" providerId="LiveId" clId="{CBCD7FC7-4EBB-4F95-AF0C-09D85AB26144}" dt="2021-08-05T07:23:58.913" v="2157" actId="26606"/>
          <ac:spMkLst>
            <pc:docMk/>
            <pc:sldMk cId="3736810696" sldId="260"/>
            <ac:spMk id="161" creationId="{A987C18C-164D-4263-B486-4647A98E888E}"/>
          </ac:spMkLst>
        </pc:spChg>
        <pc:spChg chg="add del">
          <ac:chgData name="Stefani Kocheva" userId="1a9c1f47d0729874" providerId="LiveId" clId="{CBCD7FC7-4EBB-4F95-AF0C-09D85AB26144}" dt="2021-08-05T07:23:58.913" v="2157" actId="26606"/>
          <ac:spMkLst>
            <pc:docMk/>
            <pc:sldMk cId="3736810696" sldId="260"/>
            <ac:spMk id="162" creationId="{E7E98B39-04C6-408B-92FD-76862874063D}"/>
          </ac:spMkLst>
        </pc:spChg>
        <pc:spChg chg="add del">
          <ac:chgData name="Stefani Kocheva" userId="1a9c1f47d0729874" providerId="LiveId" clId="{CBCD7FC7-4EBB-4F95-AF0C-09D85AB26144}" dt="2021-08-05T07:23:58.913" v="2157" actId="26606"/>
          <ac:spMkLst>
            <pc:docMk/>
            <pc:sldMk cId="3736810696" sldId="260"/>
            <ac:spMk id="163" creationId="{981C8C27-2457-421F-BDC4-7B4EA3C78286}"/>
          </ac:spMkLst>
        </pc:spChg>
        <pc:spChg chg="add del">
          <ac:chgData name="Stefani Kocheva" userId="1a9c1f47d0729874" providerId="LiveId" clId="{CBCD7FC7-4EBB-4F95-AF0C-09D85AB26144}" dt="2021-08-05T07:23:58.913" v="2157" actId="26606"/>
          <ac:spMkLst>
            <pc:docMk/>
            <pc:sldMk cId="3736810696" sldId="260"/>
            <ac:spMk id="164" creationId="{CEA13C66-82C1-44AF-972B-8F5CCA41B6D9}"/>
          </ac:spMkLst>
        </pc:spChg>
        <pc:spChg chg="add del">
          <ac:chgData name="Stefani Kocheva" userId="1a9c1f47d0729874" providerId="LiveId" clId="{CBCD7FC7-4EBB-4F95-AF0C-09D85AB26144}" dt="2021-08-05T07:23:58.913" v="2157" actId="26606"/>
          <ac:spMkLst>
            <pc:docMk/>
            <pc:sldMk cId="3736810696" sldId="260"/>
            <ac:spMk id="165" creationId="{9DB36437-FE59-457E-91A7-396BBD3C9C6A}"/>
          </ac:spMkLst>
        </pc:spChg>
        <pc:spChg chg="add del">
          <ac:chgData name="Stefani Kocheva" userId="1a9c1f47d0729874" providerId="LiveId" clId="{CBCD7FC7-4EBB-4F95-AF0C-09D85AB26144}" dt="2021-08-05T07:23:58.913" v="2157" actId="26606"/>
          <ac:spMkLst>
            <pc:docMk/>
            <pc:sldMk cId="3736810696" sldId="260"/>
            <ac:spMk id="166" creationId="{844D3693-2EFE-4667-89D5-47E2D5920912}"/>
          </ac:spMkLst>
        </pc:spChg>
        <pc:spChg chg="add del">
          <ac:chgData name="Stefani Kocheva" userId="1a9c1f47d0729874" providerId="LiveId" clId="{CBCD7FC7-4EBB-4F95-AF0C-09D85AB26144}" dt="2021-08-05T07:23:58.913" v="2157" actId="26606"/>
          <ac:spMkLst>
            <pc:docMk/>
            <pc:sldMk cId="3736810696" sldId="260"/>
            <ac:spMk id="167" creationId="{C21FD796-9CD0-404D-8DF5-5274C0BCC754}"/>
          </ac:spMkLst>
        </pc:spChg>
        <pc:spChg chg="add del">
          <ac:chgData name="Stefani Kocheva" userId="1a9c1f47d0729874" providerId="LiveId" clId="{CBCD7FC7-4EBB-4F95-AF0C-09D85AB26144}" dt="2021-08-05T07:24:04.264" v="2159" actId="26606"/>
          <ac:spMkLst>
            <pc:docMk/>
            <pc:sldMk cId="3736810696" sldId="260"/>
            <ac:spMk id="169" creationId="{6027F030-58A9-44B8-ABF5-0372D2954EE6}"/>
          </ac:spMkLst>
        </pc:spChg>
        <pc:spChg chg="add del">
          <ac:chgData name="Stefani Kocheva" userId="1a9c1f47d0729874" providerId="LiveId" clId="{CBCD7FC7-4EBB-4F95-AF0C-09D85AB26144}" dt="2021-08-05T07:24:04.264" v="2159" actId="26606"/>
          <ac:spMkLst>
            <pc:docMk/>
            <pc:sldMk cId="3736810696" sldId="260"/>
            <ac:spMk id="170" creationId="{A6328306-71F0-4C12-A2D9-7C857146B1D0}"/>
          </ac:spMkLst>
        </pc:spChg>
        <pc:spChg chg="add del">
          <ac:chgData name="Stefani Kocheva" userId="1a9c1f47d0729874" providerId="LiveId" clId="{CBCD7FC7-4EBB-4F95-AF0C-09D85AB26144}" dt="2021-08-05T07:24:04.264" v="2159" actId="26606"/>
          <ac:spMkLst>
            <pc:docMk/>
            <pc:sldMk cId="3736810696" sldId="260"/>
            <ac:spMk id="171" creationId="{64AB010C-C307-4A53-9D97-39C6AAB2E056}"/>
          </ac:spMkLst>
        </pc:spChg>
        <pc:spChg chg="add del">
          <ac:chgData name="Stefani Kocheva" userId="1a9c1f47d0729874" providerId="LiveId" clId="{CBCD7FC7-4EBB-4F95-AF0C-09D85AB26144}" dt="2021-08-05T07:24:04.264" v="2159" actId="26606"/>
          <ac:spMkLst>
            <pc:docMk/>
            <pc:sldMk cId="3736810696" sldId="260"/>
            <ac:spMk id="172" creationId="{3252C512-4076-456E-AD89-50B0316453D0}"/>
          </ac:spMkLst>
        </pc:spChg>
        <pc:spChg chg="add del">
          <ac:chgData name="Stefani Kocheva" userId="1a9c1f47d0729874" providerId="LiveId" clId="{CBCD7FC7-4EBB-4F95-AF0C-09D85AB26144}" dt="2021-08-05T07:24:04.264" v="2159" actId="26606"/>
          <ac:spMkLst>
            <pc:docMk/>
            <pc:sldMk cId="3736810696" sldId="260"/>
            <ac:spMk id="173" creationId="{71C24C9E-C2F4-4FA4-947B-6CBAC7C3AE1D}"/>
          </ac:spMkLst>
        </pc:spChg>
        <pc:spChg chg="add del">
          <ac:chgData name="Stefani Kocheva" userId="1a9c1f47d0729874" providerId="LiveId" clId="{CBCD7FC7-4EBB-4F95-AF0C-09D85AB26144}" dt="2021-08-05T07:24:04.264" v="2159" actId="26606"/>
          <ac:spMkLst>
            <pc:docMk/>
            <pc:sldMk cId="3736810696" sldId="260"/>
            <ac:spMk id="174" creationId="{604B7750-FFCA-4912-AC2E-989EECC941B2}"/>
          </ac:spMkLst>
        </pc:spChg>
        <pc:spChg chg="add del">
          <ac:chgData name="Stefani Kocheva" userId="1a9c1f47d0729874" providerId="LiveId" clId="{CBCD7FC7-4EBB-4F95-AF0C-09D85AB26144}" dt="2021-08-05T07:24:04.264" v="2159" actId="26606"/>
          <ac:spMkLst>
            <pc:docMk/>
            <pc:sldMk cId="3736810696" sldId="260"/>
            <ac:spMk id="175" creationId="{52494659-52DF-4053-975B-36F06255E2E8}"/>
          </ac:spMkLst>
        </pc:spChg>
        <pc:spChg chg="add del">
          <ac:chgData name="Stefani Kocheva" userId="1a9c1f47d0729874" providerId="LiveId" clId="{CBCD7FC7-4EBB-4F95-AF0C-09D85AB26144}" dt="2021-08-05T07:24:04.264" v="2159" actId="26606"/>
          <ac:spMkLst>
            <pc:docMk/>
            <pc:sldMk cId="3736810696" sldId="260"/>
            <ac:spMk id="176" creationId="{EE807326-229C-458C-BDA0-C721262167D9}"/>
          </ac:spMkLst>
        </pc:spChg>
        <pc:spChg chg="add del">
          <ac:chgData name="Stefani Kocheva" userId="1a9c1f47d0729874" providerId="LiveId" clId="{CBCD7FC7-4EBB-4F95-AF0C-09D85AB26144}" dt="2021-08-05T07:24:04.264" v="2159" actId="26606"/>
          <ac:spMkLst>
            <pc:docMk/>
            <pc:sldMk cId="3736810696" sldId="260"/>
            <ac:spMk id="177" creationId="{FCADE1D5-E79C-4CEF-BEFD-B66EFB394D25}"/>
          </ac:spMkLst>
        </pc:spChg>
        <pc:spChg chg="add del">
          <ac:chgData name="Stefani Kocheva" userId="1a9c1f47d0729874" providerId="LiveId" clId="{CBCD7FC7-4EBB-4F95-AF0C-09D85AB26144}" dt="2021-08-05T07:24:04.264" v="2159" actId="26606"/>
          <ac:spMkLst>
            <pc:docMk/>
            <pc:sldMk cId="3736810696" sldId="260"/>
            <ac:spMk id="178" creationId="{54FC8EB5-1620-43B8-B816-8A91B6EAC975}"/>
          </ac:spMkLst>
        </pc:spChg>
        <pc:spChg chg="add del">
          <ac:chgData name="Stefani Kocheva" userId="1a9c1f47d0729874" providerId="LiveId" clId="{CBCD7FC7-4EBB-4F95-AF0C-09D85AB26144}" dt="2021-08-05T07:24:04.264" v="2159" actId="26606"/>
          <ac:spMkLst>
            <pc:docMk/>
            <pc:sldMk cId="3736810696" sldId="260"/>
            <ac:spMk id="179" creationId="{3D544515-9F93-4809-A102-B49C85F4608F}"/>
          </ac:spMkLst>
        </pc:spChg>
        <pc:spChg chg="add del">
          <ac:chgData name="Stefani Kocheva" userId="1a9c1f47d0729874" providerId="LiveId" clId="{CBCD7FC7-4EBB-4F95-AF0C-09D85AB26144}" dt="2021-08-05T07:24:08.569" v="2161" actId="26606"/>
          <ac:spMkLst>
            <pc:docMk/>
            <pc:sldMk cId="3736810696" sldId="260"/>
            <ac:spMk id="181" creationId="{D5189306-04D9-4982-9EBE-938B344A1113}"/>
          </ac:spMkLst>
        </pc:spChg>
        <pc:spChg chg="add del">
          <ac:chgData name="Stefani Kocheva" userId="1a9c1f47d0729874" providerId="LiveId" clId="{CBCD7FC7-4EBB-4F95-AF0C-09D85AB26144}" dt="2021-08-05T07:24:08.569" v="2161" actId="26606"/>
          <ac:spMkLst>
            <pc:docMk/>
            <pc:sldMk cId="3736810696" sldId="260"/>
            <ac:spMk id="182" creationId="{102C4642-2AB4-49A1-89D9-3E5C01E99D58}"/>
          </ac:spMkLst>
        </pc:spChg>
        <pc:spChg chg="add del">
          <ac:chgData name="Stefani Kocheva" userId="1a9c1f47d0729874" providerId="LiveId" clId="{CBCD7FC7-4EBB-4F95-AF0C-09D85AB26144}" dt="2021-08-05T07:24:08.569" v="2161" actId="26606"/>
          <ac:spMkLst>
            <pc:docMk/>
            <pc:sldMk cId="3736810696" sldId="260"/>
            <ac:spMk id="183" creationId="{82EAAEF9-78E9-4B67-93B4-CD09F7570300}"/>
          </ac:spMkLst>
        </pc:spChg>
        <pc:spChg chg="add del">
          <ac:chgData name="Stefani Kocheva" userId="1a9c1f47d0729874" providerId="LiveId" clId="{CBCD7FC7-4EBB-4F95-AF0C-09D85AB26144}" dt="2021-08-05T07:24:08.569" v="2161" actId="26606"/>
          <ac:spMkLst>
            <pc:docMk/>
            <pc:sldMk cId="3736810696" sldId="260"/>
            <ac:spMk id="184" creationId="{2CE23D09-8BA3-4FEE-892D-ACE847DC085D}"/>
          </ac:spMkLst>
        </pc:spChg>
        <pc:spChg chg="add del">
          <ac:chgData name="Stefani Kocheva" userId="1a9c1f47d0729874" providerId="LiveId" clId="{CBCD7FC7-4EBB-4F95-AF0C-09D85AB26144}" dt="2021-08-05T07:24:08.569" v="2161" actId="26606"/>
          <ac:spMkLst>
            <pc:docMk/>
            <pc:sldMk cId="3736810696" sldId="260"/>
            <ac:spMk id="185" creationId="{5707F116-8EC0-4822-9067-186AC8C96EB8}"/>
          </ac:spMkLst>
        </pc:spChg>
        <pc:spChg chg="add del">
          <ac:chgData name="Stefani Kocheva" userId="1a9c1f47d0729874" providerId="LiveId" clId="{CBCD7FC7-4EBB-4F95-AF0C-09D85AB26144}" dt="2021-08-05T07:24:08.569" v="2161" actId="26606"/>
          <ac:spMkLst>
            <pc:docMk/>
            <pc:sldMk cId="3736810696" sldId="260"/>
            <ac:spMk id="186" creationId="{6BFBE7AA-40DE-4FE5-B385-5CA874501B05}"/>
          </ac:spMkLst>
        </pc:spChg>
        <pc:spChg chg="add del">
          <ac:chgData name="Stefani Kocheva" userId="1a9c1f47d0729874" providerId="LiveId" clId="{CBCD7FC7-4EBB-4F95-AF0C-09D85AB26144}" dt="2021-08-05T07:24:08.569" v="2161" actId="26606"/>
          <ac:spMkLst>
            <pc:docMk/>
            <pc:sldMk cId="3736810696" sldId="260"/>
            <ac:spMk id="187" creationId="{41ACE746-85D5-45EE-8944-61B542B392FC}"/>
          </ac:spMkLst>
        </pc:spChg>
        <pc:spChg chg="add del">
          <ac:chgData name="Stefani Kocheva" userId="1a9c1f47d0729874" providerId="LiveId" clId="{CBCD7FC7-4EBB-4F95-AF0C-09D85AB26144}" dt="2021-08-05T07:24:08.569" v="2161" actId="26606"/>
          <ac:spMkLst>
            <pc:docMk/>
            <pc:sldMk cId="3736810696" sldId="260"/>
            <ac:spMk id="188" creationId="{00BB3E03-CC38-4FA6-9A99-701C62D05A5B}"/>
          </ac:spMkLst>
        </pc:spChg>
        <pc:spChg chg="add del">
          <ac:chgData name="Stefani Kocheva" userId="1a9c1f47d0729874" providerId="LiveId" clId="{CBCD7FC7-4EBB-4F95-AF0C-09D85AB26144}" dt="2021-08-05T07:31:17.060" v="2341" actId="26606"/>
          <ac:spMkLst>
            <pc:docMk/>
            <pc:sldMk cId="3736810696" sldId="260"/>
            <ac:spMk id="190" creationId="{88294908-8B00-4F58-BBBA-20F71A40AA9E}"/>
          </ac:spMkLst>
        </pc:spChg>
        <pc:spChg chg="add del">
          <ac:chgData name="Stefani Kocheva" userId="1a9c1f47d0729874" providerId="LiveId" clId="{CBCD7FC7-4EBB-4F95-AF0C-09D85AB26144}" dt="2021-08-05T07:31:17.060" v="2341" actId="26606"/>
          <ac:spMkLst>
            <pc:docMk/>
            <pc:sldMk cId="3736810696" sldId="260"/>
            <ac:spMk id="191" creationId="{4364C879-1404-4203-8E9D-CC5DE0A621A2}"/>
          </ac:spMkLst>
        </pc:spChg>
        <pc:spChg chg="add del">
          <ac:chgData name="Stefani Kocheva" userId="1a9c1f47d0729874" providerId="LiveId" clId="{CBCD7FC7-4EBB-4F95-AF0C-09D85AB26144}" dt="2021-08-05T07:31:17.060" v="2341" actId="26606"/>
          <ac:spMkLst>
            <pc:docMk/>
            <pc:sldMk cId="3736810696" sldId="260"/>
            <ac:spMk id="192" creationId="{84617302-4B0D-4351-A6BB-6F0930D943AC}"/>
          </ac:spMkLst>
        </pc:spChg>
        <pc:spChg chg="add del">
          <ac:chgData name="Stefani Kocheva" userId="1a9c1f47d0729874" providerId="LiveId" clId="{CBCD7FC7-4EBB-4F95-AF0C-09D85AB26144}" dt="2021-08-05T07:31:17.060" v="2341" actId="26606"/>
          <ac:spMkLst>
            <pc:docMk/>
            <pc:sldMk cId="3736810696" sldId="260"/>
            <ac:spMk id="193" creationId="{DA2C7802-C2E0-4218-8F89-8DD7CCD2CD1C}"/>
          </ac:spMkLst>
        </pc:spChg>
        <pc:spChg chg="add del">
          <ac:chgData name="Stefani Kocheva" userId="1a9c1f47d0729874" providerId="LiveId" clId="{CBCD7FC7-4EBB-4F95-AF0C-09D85AB26144}" dt="2021-08-05T07:31:17.060" v="2341" actId="26606"/>
          <ac:spMkLst>
            <pc:docMk/>
            <pc:sldMk cId="3736810696" sldId="260"/>
            <ac:spMk id="194" creationId="{A6D7111A-21E5-4EE9-8A78-10E5530F0116}"/>
          </ac:spMkLst>
        </pc:spChg>
        <pc:spChg chg="add del">
          <ac:chgData name="Stefani Kocheva" userId="1a9c1f47d0729874" providerId="LiveId" clId="{CBCD7FC7-4EBB-4F95-AF0C-09D85AB26144}" dt="2021-08-05T07:31:17.060" v="2341" actId="26606"/>
          <ac:spMkLst>
            <pc:docMk/>
            <pc:sldMk cId="3736810696" sldId="260"/>
            <ac:spMk id="195" creationId="{A3969E80-A77B-49FC-9122-D89AFD5EE118}"/>
          </ac:spMkLst>
        </pc:spChg>
        <pc:spChg chg="add del">
          <ac:chgData name="Stefani Kocheva" userId="1a9c1f47d0729874" providerId="LiveId" clId="{CBCD7FC7-4EBB-4F95-AF0C-09D85AB26144}" dt="2021-08-05T07:31:17.060" v="2341" actId="26606"/>
          <ac:spMkLst>
            <pc:docMk/>
            <pc:sldMk cId="3736810696" sldId="260"/>
            <ac:spMk id="196" creationId="{1849CA57-76BD-4CF2-80BA-D7A46A01B7B1}"/>
          </ac:spMkLst>
        </pc:spChg>
        <pc:spChg chg="add del">
          <ac:chgData name="Stefani Kocheva" userId="1a9c1f47d0729874" providerId="LiveId" clId="{CBCD7FC7-4EBB-4F95-AF0C-09D85AB26144}" dt="2021-08-05T07:31:17.060" v="2341" actId="26606"/>
          <ac:spMkLst>
            <pc:docMk/>
            <pc:sldMk cId="3736810696" sldId="260"/>
            <ac:spMk id="197" creationId="{35E9085E-E730-4768-83D4-6CB7E9897153}"/>
          </ac:spMkLst>
        </pc:spChg>
        <pc:spChg chg="add del">
          <ac:chgData name="Stefani Kocheva" userId="1a9c1f47d0729874" providerId="LiveId" clId="{CBCD7FC7-4EBB-4F95-AF0C-09D85AB26144}" dt="2021-08-05T07:31:17.060" v="2341" actId="26606"/>
          <ac:spMkLst>
            <pc:docMk/>
            <pc:sldMk cId="3736810696" sldId="260"/>
            <ac:spMk id="198" creationId="{973272FE-A474-4CAE-8CA2-BCC8B476C3F4}"/>
          </ac:spMkLst>
        </pc:spChg>
        <pc:spChg chg="add del">
          <ac:chgData name="Stefani Kocheva" userId="1a9c1f47d0729874" providerId="LiveId" clId="{CBCD7FC7-4EBB-4F95-AF0C-09D85AB26144}" dt="2021-08-05T07:31:17.060" v="2341" actId="26606"/>
          <ac:spMkLst>
            <pc:docMk/>
            <pc:sldMk cId="3736810696" sldId="260"/>
            <ac:spMk id="199" creationId="{E07981EA-05A6-437C-88D7-B377B92B031D}"/>
          </ac:spMkLst>
        </pc:spChg>
        <pc:spChg chg="add del">
          <ac:chgData name="Stefani Kocheva" userId="1a9c1f47d0729874" providerId="LiveId" clId="{CBCD7FC7-4EBB-4F95-AF0C-09D85AB26144}" dt="2021-08-05T07:31:17.060" v="2341" actId="26606"/>
          <ac:spMkLst>
            <pc:docMk/>
            <pc:sldMk cId="3736810696" sldId="260"/>
            <ac:spMk id="200" creationId="{15E3C750-986E-4769-B1AE-49289FBEE757}"/>
          </ac:spMkLst>
        </pc:spChg>
        <pc:spChg chg="add del">
          <ac:chgData name="Stefani Kocheva" userId="1a9c1f47d0729874" providerId="LiveId" clId="{CBCD7FC7-4EBB-4F95-AF0C-09D85AB26144}" dt="2021-08-05T07:31:17.039" v="2340" actId="26606"/>
          <ac:spMkLst>
            <pc:docMk/>
            <pc:sldMk cId="3736810696" sldId="260"/>
            <ac:spMk id="205" creationId="{49F388DC-C47F-4048-9B69-F1644A2A1610}"/>
          </ac:spMkLst>
        </pc:spChg>
        <pc:spChg chg="add del">
          <ac:chgData name="Stefani Kocheva" userId="1a9c1f47d0729874" providerId="LiveId" clId="{CBCD7FC7-4EBB-4F95-AF0C-09D85AB26144}" dt="2021-08-05T07:31:17.039" v="2340" actId="26606"/>
          <ac:spMkLst>
            <pc:docMk/>
            <pc:sldMk cId="3736810696" sldId="260"/>
            <ac:spMk id="207" creationId="{422C035D-D3AD-4301-A1B5-D4C91E3C5855}"/>
          </ac:spMkLst>
        </pc:spChg>
        <pc:spChg chg="add del">
          <ac:chgData name="Stefani Kocheva" userId="1a9c1f47d0729874" providerId="LiveId" clId="{CBCD7FC7-4EBB-4F95-AF0C-09D85AB26144}" dt="2021-08-05T07:31:17.039" v="2340" actId="26606"/>
          <ac:spMkLst>
            <pc:docMk/>
            <pc:sldMk cId="3736810696" sldId="260"/>
            <ac:spMk id="209" creationId="{C9957036-C837-4C4C-BBF0-4A0EC52AE1E1}"/>
          </ac:spMkLst>
        </pc:spChg>
        <pc:spChg chg="add del">
          <ac:chgData name="Stefani Kocheva" userId="1a9c1f47d0729874" providerId="LiveId" clId="{CBCD7FC7-4EBB-4F95-AF0C-09D85AB26144}" dt="2021-08-05T07:31:17.039" v="2340" actId="26606"/>
          <ac:spMkLst>
            <pc:docMk/>
            <pc:sldMk cId="3736810696" sldId="260"/>
            <ac:spMk id="211" creationId="{98C1887B-FB03-4296-8352-8CFA0080FC24}"/>
          </ac:spMkLst>
        </pc:spChg>
        <pc:spChg chg="add del">
          <ac:chgData name="Stefani Kocheva" userId="1a9c1f47d0729874" providerId="LiveId" clId="{CBCD7FC7-4EBB-4F95-AF0C-09D85AB26144}" dt="2021-08-05T07:31:53.594" v="2343" actId="26606"/>
          <ac:spMkLst>
            <pc:docMk/>
            <pc:sldMk cId="3736810696" sldId="260"/>
            <ac:spMk id="213" creationId="{2B931666-F28F-45F3-A074-66D2272D580B}"/>
          </ac:spMkLst>
        </pc:spChg>
        <pc:spChg chg="add del">
          <ac:chgData name="Stefani Kocheva" userId="1a9c1f47d0729874" providerId="LiveId" clId="{CBCD7FC7-4EBB-4F95-AF0C-09D85AB26144}" dt="2021-08-05T07:31:53.594" v="2343" actId="26606"/>
          <ac:spMkLst>
            <pc:docMk/>
            <pc:sldMk cId="3736810696" sldId="260"/>
            <ac:spMk id="214" creationId="{C66F2F30-5DC0-44A0-BFA6-E12F46ED16DA}"/>
          </ac:spMkLst>
        </pc:spChg>
        <pc:spChg chg="add del">
          <ac:chgData name="Stefani Kocheva" userId="1a9c1f47d0729874" providerId="LiveId" clId="{CBCD7FC7-4EBB-4F95-AF0C-09D85AB26144}" dt="2021-08-05T07:31:53.594" v="2343" actId="26606"/>
          <ac:spMkLst>
            <pc:docMk/>
            <pc:sldMk cId="3736810696" sldId="260"/>
            <ac:spMk id="215" creationId="{85872F57-7F42-4F97-8391-DDC8D0054C03}"/>
          </ac:spMkLst>
        </pc:spChg>
        <pc:spChg chg="add del">
          <ac:chgData name="Stefani Kocheva" userId="1a9c1f47d0729874" providerId="LiveId" clId="{CBCD7FC7-4EBB-4F95-AF0C-09D85AB26144}" dt="2021-08-05T07:31:53.594" v="2343" actId="26606"/>
          <ac:spMkLst>
            <pc:docMk/>
            <pc:sldMk cId="3736810696" sldId="260"/>
            <ac:spMk id="216" creationId="{04DC2037-48A0-4F22-B9D4-8EAEBC780AB4}"/>
          </ac:spMkLst>
        </pc:spChg>
        <pc:spChg chg="add del">
          <ac:chgData name="Stefani Kocheva" userId="1a9c1f47d0729874" providerId="LiveId" clId="{CBCD7FC7-4EBB-4F95-AF0C-09D85AB26144}" dt="2021-08-05T07:31:53.594" v="2343" actId="26606"/>
          <ac:spMkLst>
            <pc:docMk/>
            <pc:sldMk cId="3736810696" sldId="260"/>
            <ac:spMk id="217" creationId="{0006CBFD-ADA0-43D1-9332-9C34CA1C76ED}"/>
          </ac:spMkLst>
        </pc:spChg>
        <pc:spChg chg="add">
          <ac:chgData name="Stefani Kocheva" userId="1a9c1f47d0729874" providerId="LiveId" clId="{CBCD7FC7-4EBB-4F95-AF0C-09D85AB26144}" dt="2021-08-05T07:31:53.594" v="2343" actId="26606"/>
          <ac:spMkLst>
            <pc:docMk/>
            <pc:sldMk cId="3736810696" sldId="260"/>
            <ac:spMk id="219" creationId="{84617302-4B0D-4351-A6BB-6F0930D943AC}"/>
          </ac:spMkLst>
        </pc:spChg>
        <pc:spChg chg="add">
          <ac:chgData name="Stefani Kocheva" userId="1a9c1f47d0729874" providerId="LiveId" clId="{CBCD7FC7-4EBB-4F95-AF0C-09D85AB26144}" dt="2021-08-05T07:31:53.594" v="2343" actId="26606"/>
          <ac:spMkLst>
            <pc:docMk/>
            <pc:sldMk cId="3736810696" sldId="260"/>
            <ac:spMk id="220" creationId="{DA2C7802-C2E0-4218-8F89-8DD7CCD2CD1C}"/>
          </ac:spMkLst>
        </pc:spChg>
        <pc:spChg chg="add">
          <ac:chgData name="Stefani Kocheva" userId="1a9c1f47d0729874" providerId="LiveId" clId="{CBCD7FC7-4EBB-4F95-AF0C-09D85AB26144}" dt="2021-08-05T07:31:53.594" v="2343" actId="26606"/>
          <ac:spMkLst>
            <pc:docMk/>
            <pc:sldMk cId="3736810696" sldId="260"/>
            <ac:spMk id="221" creationId="{A6D7111A-21E5-4EE9-8A78-10E5530F0116}"/>
          </ac:spMkLst>
        </pc:spChg>
        <pc:spChg chg="add">
          <ac:chgData name="Stefani Kocheva" userId="1a9c1f47d0729874" providerId="LiveId" clId="{CBCD7FC7-4EBB-4F95-AF0C-09D85AB26144}" dt="2021-08-05T07:31:53.594" v="2343" actId="26606"/>
          <ac:spMkLst>
            <pc:docMk/>
            <pc:sldMk cId="3736810696" sldId="260"/>
            <ac:spMk id="222" creationId="{A3969E80-A77B-49FC-9122-D89AFD5EE118}"/>
          </ac:spMkLst>
        </pc:spChg>
        <pc:spChg chg="add">
          <ac:chgData name="Stefani Kocheva" userId="1a9c1f47d0729874" providerId="LiveId" clId="{CBCD7FC7-4EBB-4F95-AF0C-09D85AB26144}" dt="2021-08-05T07:31:53.594" v="2343" actId="26606"/>
          <ac:spMkLst>
            <pc:docMk/>
            <pc:sldMk cId="3736810696" sldId="260"/>
            <ac:spMk id="223" creationId="{1849CA57-76BD-4CF2-80BA-D7A46A01B7B1}"/>
          </ac:spMkLst>
        </pc:spChg>
        <pc:spChg chg="add">
          <ac:chgData name="Stefani Kocheva" userId="1a9c1f47d0729874" providerId="LiveId" clId="{CBCD7FC7-4EBB-4F95-AF0C-09D85AB26144}" dt="2021-08-05T07:31:53.594" v="2343" actId="26606"/>
          <ac:spMkLst>
            <pc:docMk/>
            <pc:sldMk cId="3736810696" sldId="260"/>
            <ac:spMk id="224" creationId="{35E9085E-E730-4768-83D4-6CB7E9897153}"/>
          </ac:spMkLst>
        </pc:spChg>
        <pc:spChg chg="add">
          <ac:chgData name="Stefani Kocheva" userId="1a9c1f47d0729874" providerId="LiveId" clId="{CBCD7FC7-4EBB-4F95-AF0C-09D85AB26144}" dt="2021-08-05T07:31:53.594" v="2343" actId="26606"/>
          <ac:spMkLst>
            <pc:docMk/>
            <pc:sldMk cId="3736810696" sldId="260"/>
            <ac:spMk id="225" creationId="{973272FE-A474-4CAE-8CA2-BCC8B476C3F4}"/>
          </ac:spMkLst>
        </pc:spChg>
        <pc:spChg chg="add">
          <ac:chgData name="Stefani Kocheva" userId="1a9c1f47d0729874" providerId="LiveId" clId="{CBCD7FC7-4EBB-4F95-AF0C-09D85AB26144}" dt="2021-08-05T07:31:53.594" v="2343" actId="26606"/>
          <ac:spMkLst>
            <pc:docMk/>
            <pc:sldMk cId="3736810696" sldId="260"/>
            <ac:spMk id="226" creationId="{E07981EA-05A6-437C-88D7-B377B92B031D}"/>
          </ac:spMkLst>
        </pc:spChg>
        <pc:spChg chg="add">
          <ac:chgData name="Stefani Kocheva" userId="1a9c1f47d0729874" providerId="LiveId" clId="{CBCD7FC7-4EBB-4F95-AF0C-09D85AB26144}" dt="2021-08-05T07:31:53.594" v="2343" actId="26606"/>
          <ac:spMkLst>
            <pc:docMk/>
            <pc:sldMk cId="3736810696" sldId="260"/>
            <ac:spMk id="227" creationId="{15E3C750-986E-4769-B1AE-49289FBEE757}"/>
          </ac:spMkLst>
        </pc:spChg>
        <pc:grpChg chg="add del">
          <ac:chgData name="Stefani Kocheva" userId="1a9c1f47d0729874" providerId="LiveId" clId="{CBCD7FC7-4EBB-4F95-AF0C-09D85AB26144}" dt="2021-08-05T07:19:29.253" v="2132" actId="26606"/>
          <ac:grpSpMkLst>
            <pc:docMk/>
            <pc:sldMk cId="3736810696" sldId="260"/>
            <ac:grpSpMk id="9" creationId="{042BC7E5-76DB-4826-8C07-4A49B6353F76}"/>
          </ac:grpSpMkLst>
        </pc:grpChg>
        <pc:grpChg chg="add del">
          <ac:chgData name="Stefani Kocheva" userId="1a9c1f47d0729874" providerId="LiveId" clId="{CBCD7FC7-4EBB-4F95-AF0C-09D85AB26144}" dt="2021-08-05T07:19:29.253" v="2132" actId="26606"/>
          <ac:grpSpMkLst>
            <pc:docMk/>
            <pc:sldMk cId="3736810696" sldId="260"/>
            <ac:grpSpMk id="23" creationId="{FB9739EB-7F66-433D-841F-AB3CD18700B7}"/>
          </ac:grpSpMkLst>
        </pc:grpChg>
        <pc:grpChg chg="add del">
          <ac:chgData name="Stefani Kocheva" userId="1a9c1f47d0729874" providerId="LiveId" clId="{CBCD7FC7-4EBB-4F95-AF0C-09D85AB26144}" dt="2021-08-05T07:22:09.898" v="2140" actId="26606"/>
          <ac:grpSpMkLst>
            <pc:docMk/>
            <pc:sldMk cId="3736810696" sldId="260"/>
            <ac:grpSpMk id="69" creationId="{92AAE609-C327-4952-BB48-254E9015AD81}"/>
          </ac:grpSpMkLst>
        </pc:grpChg>
        <pc:grpChg chg="add del">
          <ac:chgData name="Stefani Kocheva" userId="1a9c1f47d0729874" providerId="LiveId" clId="{CBCD7FC7-4EBB-4F95-AF0C-09D85AB26144}" dt="2021-08-05T07:22:20.126" v="2142" actId="26606"/>
          <ac:grpSpMkLst>
            <pc:docMk/>
            <pc:sldMk cId="3736810696" sldId="260"/>
            <ac:grpSpMk id="75" creationId="{D1E3DD61-64DB-46AD-B249-E273CD86B051}"/>
          </ac:grpSpMkLst>
        </pc:grpChg>
        <pc:grpChg chg="add del">
          <ac:chgData name="Stefani Kocheva" userId="1a9c1f47d0729874" providerId="LiveId" clId="{CBCD7FC7-4EBB-4F95-AF0C-09D85AB26144}" dt="2021-08-05T07:22:34.964" v="2146" actId="26606"/>
          <ac:grpSpMkLst>
            <pc:docMk/>
            <pc:sldMk cId="3736810696" sldId="260"/>
            <ac:grpSpMk id="86" creationId="{8734DDD3-F723-4DD3-8ABE-EC0B2AC87D74}"/>
          </ac:grpSpMkLst>
        </pc:grpChg>
        <pc:grpChg chg="add del">
          <ac:chgData name="Stefani Kocheva" userId="1a9c1f47d0729874" providerId="LiveId" clId="{CBCD7FC7-4EBB-4F95-AF0C-09D85AB26144}" dt="2021-08-05T07:23:50.484" v="2153" actId="26606"/>
          <ac:grpSpMkLst>
            <pc:docMk/>
            <pc:sldMk cId="3736810696" sldId="260"/>
            <ac:grpSpMk id="126" creationId="{FB9739EB-7F66-433D-841F-AB3CD18700B7}"/>
          </ac:grpSpMkLst>
        </pc:grpChg>
        <pc:grpChg chg="add del">
          <ac:chgData name="Stefani Kocheva" userId="1a9c1f47d0729874" providerId="LiveId" clId="{CBCD7FC7-4EBB-4F95-AF0C-09D85AB26144}" dt="2021-08-05T07:23:55.962" v="2155" actId="26606"/>
          <ac:grpSpMkLst>
            <pc:docMk/>
            <pc:sldMk cId="3736810696" sldId="260"/>
            <ac:grpSpMk id="154" creationId="{71818994-AAC6-44DA-B357-6002F63CA899}"/>
          </ac:grpSpMkLst>
        </pc:grpChg>
        <pc:cxnChg chg="add del">
          <ac:chgData name="Stefani Kocheva" userId="1a9c1f47d0729874" providerId="LiveId" clId="{CBCD7FC7-4EBB-4F95-AF0C-09D85AB26144}" dt="2021-08-05T07:22:34.977" v="2147" actId="26606"/>
          <ac:cxnSpMkLst>
            <pc:docMk/>
            <pc:sldMk cId="3736810696" sldId="260"/>
            <ac:cxnSpMk id="60" creationId="{F7C8EA93-3210-4C62-99E9-153C275E3A87}"/>
          </ac:cxnSpMkLst>
        </pc:cxnChg>
        <pc:cxnChg chg="add del">
          <ac:chgData name="Stefani Kocheva" userId="1a9c1f47d0729874" providerId="LiveId" clId="{CBCD7FC7-4EBB-4F95-AF0C-09D85AB26144}" dt="2021-08-05T07:24:08.606" v="2162" actId="26606"/>
          <ac:cxnSpMkLst>
            <pc:docMk/>
            <pc:sldMk cId="3736810696" sldId="260"/>
            <ac:cxnSpMk id="93" creationId="{F7C8EA93-3210-4C62-99E9-153C275E3A87}"/>
          </ac:cxnSpMkLst>
        </pc:cxnChg>
        <pc:cxnChg chg="add del">
          <ac:chgData name="Stefani Kocheva" userId="1a9c1f47d0729874" providerId="LiveId" clId="{CBCD7FC7-4EBB-4F95-AF0C-09D85AB26144}" dt="2021-08-05T07:23:43.301" v="2151" actId="26606"/>
          <ac:cxnSpMkLst>
            <pc:docMk/>
            <pc:sldMk cId="3736810696" sldId="260"/>
            <ac:cxnSpMk id="121" creationId="{EC4521DE-248E-440D-AAD6-FD9E7D34B3BF}"/>
          </ac:cxnSpMkLst>
        </pc:cxnChg>
        <pc:cxnChg chg="add del">
          <ac:chgData name="Stefani Kocheva" userId="1a9c1f47d0729874" providerId="LiveId" clId="{CBCD7FC7-4EBB-4F95-AF0C-09D85AB26144}" dt="2021-08-05T07:23:43.301" v="2151" actId="26606"/>
          <ac:cxnSpMkLst>
            <pc:docMk/>
            <pc:sldMk cId="3736810696" sldId="260"/>
            <ac:cxnSpMk id="122" creationId="{442C13FA-4C0F-42D0-9626-5BA6040D8C31}"/>
          </ac:cxnSpMkLst>
        </pc:cxnChg>
      </pc:sldChg>
      <pc:sldChg chg="modSp del mod">
        <pc:chgData name="Stefani Kocheva" userId="1a9c1f47d0729874" providerId="LiveId" clId="{CBCD7FC7-4EBB-4F95-AF0C-09D85AB26144}" dt="2021-08-05T07:04:34.039" v="2117" actId="47"/>
        <pc:sldMkLst>
          <pc:docMk/>
          <pc:sldMk cId="1711033694" sldId="261"/>
        </pc:sldMkLst>
        <pc:spChg chg="mod">
          <ac:chgData name="Stefani Kocheva" userId="1a9c1f47d0729874" providerId="LiveId" clId="{CBCD7FC7-4EBB-4F95-AF0C-09D85AB26144}" dt="2021-07-21T11:25:15.449" v="1448" actId="1076"/>
          <ac:spMkLst>
            <pc:docMk/>
            <pc:sldMk cId="1711033694" sldId="261"/>
            <ac:spMk id="2" creationId="{C6073933-C4D6-498A-B0BA-5CA1F288C000}"/>
          </ac:spMkLst>
        </pc:spChg>
      </pc:sldChg>
      <pc:sldChg chg="modSp del mod">
        <pc:chgData name="Stefani Kocheva" userId="1a9c1f47d0729874" providerId="LiveId" clId="{CBCD7FC7-4EBB-4F95-AF0C-09D85AB26144}" dt="2021-08-05T07:04:33.828" v="2116" actId="47"/>
        <pc:sldMkLst>
          <pc:docMk/>
          <pc:sldMk cId="3921838977" sldId="262"/>
        </pc:sldMkLst>
        <pc:spChg chg="mod">
          <ac:chgData name="Stefani Kocheva" userId="1a9c1f47d0729874" providerId="LiveId" clId="{CBCD7FC7-4EBB-4F95-AF0C-09D85AB26144}" dt="2021-07-21T11:26:33.834" v="1472" actId="1076"/>
          <ac:spMkLst>
            <pc:docMk/>
            <pc:sldMk cId="3921838977" sldId="262"/>
            <ac:spMk id="2" creationId="{C6073933-C4D6-498A-B0BA-5CA1F288C000}"/>
          </ac:spMkLst>
        </pc:spChg>
      </pc:sldChg>
      <pc:sldChg chg="modSp del mod">
        <pc:chgData name="Stefani Kocheva" userId="1a9c1f47d0729874" providerId="LiveId" clId="{CBCD7FC7-4EBB-4F95-AF0C-09D85AB26144}" dt="2021-08-05T07:04:33.628" v="2115" actId="47"/>
        <pc:sldMkLst>
          <pc:docMk/>
          <pc:sldMk cId="2771994428" sldId="263"/>
        </pc:sldMkLst>
        <pc:spChg chg="mod">
          <ac:chgData name="Stefani Kocheva" userId="1a9c1f47d0729874" providerId="LiveId" clId="{CBCD7FC7-4EBB-4F95-AF0C-09D85AB26144}" dt="2021-07-21T11:26:14.320" v="1470" actId="1076"/>
          <ac:spMkLst>
            <pc:docMk/>
            <pc:sldMk cId="2771994428" sldId="263"/>
            <ac:spMk id="2" creationId="{C6073933-C4D6-498A-B0BA-5CA1F288C000}"/>
          </ac:spMkLst>
        </pc:spChg>
      </pc:sldChg>
      <pc:sldChg chg="modSp del mod">
        <pc:chgData name="Stefani Kocheva" userId="1a9c1f47d0729874" providerId="LiveId" clId="{CBCD7FC7-4EBB-4F95-AF0C-09D85AB26144}" dt="2021-08-05T07:04:35.887" v="2120" actId="47"/>
        <pc:sldMkLst>
          <pc:docMk/>
          <pc:sldMk cId="2784807973" sldId="264"/>
        </pc:sldMkLst>
        <pc:spChg chg="mod">
          <ac:chgData name="Stefani Kocheva" userId="1a9c1f47d0729874" providerId="LiveId" clId="{CBCD7FC7-4EBB-4F95-AF0C-09D85AB26144}" dt="2021-07-21T11:26:50.008" v="1476" actId="1076"/>
          <ac:spMkLst>
            <pc:docMk/>
            <pc:sldMk cId="2784807973" sldId="264"/>
            <ac:spMk id="2" creationId="{C6073933-C4D6-498A-B0BA-5CA1F288C000}"/>
          </ac:spMkLst>
        </pc:spChg>
      </pc:sldChg>
      <pc:sldChg chg="modSp del mod">
        <pc:chgData name="Stefani Kocheva" userId="1a9c1f47d0729874" providerId="LiveId" clId="{CBCD7FC7-4EBB-4F95-AF0C-09D85AB26144}" dt="2021-08-05T07:04:35.472" v="2119" actId="47"/>
        <pc:sldMkLst>
          <pc:docMk/>
          <pc:sldMk cId="3453453125" sldId="265"/>
        </pc:sldMkLst>
        <pc:spChg chg="mod">
          <ac:chgData name="Stefani Kocheva" userId="1a9c1f47d0729874" providerId="LiveId" clId="{CBCD7FC7-4EBB-4F95-AF0C-09D85AB26144}" dt="2021-07-21T11:26:43.584" v="1474" actId="1076"/>
          <ac:spMkLst>
            <pc:docMk/>
            <pc:sldMk cId="3453453125" sldId="265"/>
            <ac:spMk id="2" creationId="{C6073933-C4D6-498A-B0BA-5CA1F288C000}"/>
          </ac:spMkLst>
        </pc:spChg>
      </pc:sldChg>
      <pc:sldChg chg="addSp delSp modSp new add del mod setBg">
        <pc:chgData name="Stefani Kocheva" userId="1a9c1f47d0729874" providerId="LiveId" clId="{CBCD7FC7-4EBB-4F95-AF0C-09D85AB26144}" dt="2021-08-05T07:32:18.393" v="2348" actId="47"/>
        <pc:sldMkLst>
          <pc:docMk/>
          <pc:sldMk cId="1543878826" sldId="266"/>
        </pc:sldMkLst>
        <pc:spChg chg="add del">
          <ac:chgData name="Stefani Kocheva" userId="1a9c1f47d0729874" providerId="LiveId" clId="{CBCD7FC7-4EBB-4F95-AF0C-09D85AB26144}" dt="2021-08-05T07:24:20.356" v="2164" actId="26606"/>
          <ac:spMkLst>
            <pc:docMk/>
            <pc:sldMk cId="1543878826" sldId="266"/>
            <ac:spMk id="7" creationId="{F3060C83-F051-4F0E-ABAD-AA0DFC48B218}"/>
          </ac:spMkLst>
        </pc:spChg>
        <pc:spChg chg="add del">
          <ac:chgData name="Stefani Kocheva" userId="1a9c1f47d0729874" providerId="LiveId" clId="{CBCD7FC7-4EBB-4F95-AF0C-09D85AB26144}" dt="2021-08-05T07:24:20.356" v="2164" actId="26606"/>
          <ac:spMkLst>
            <pc:docMk/>
            <pc:sldMk cId="1543878826" sldId="266"/>
            <ac:spMk id="9" creationId="{83C98ABE-055B-441F-B07E-44F97F083C39}"/>
          </ac:spMkLst>
        </pc:spChg>
        <pc:spChg chg="add del">
          <ac:chgData name="Stefani Kocheva" userId="1a9c1f47d0729874" providerId="LiveId" clId="{CBCD7FC7-4EBB-4F95-AF0C-09D85AB26144}" dt="2021-08-05T07:24:20.356" v="2164" actId="26606"/>
          <ac:spMkLst>
            <pc:docMk/>
            <pc:sldMk cId="1543878826" sldId="266"/>
            <ac:spMk id="11" creationId="{29FDB030-9B49-4CED-8CCD-4D99382388AC}"/>
          </ac:spMkLst>
        </pc:spChg>
        <pc:spChg chg="add del">
          <ac:chgData name="Stefani Kocheva" userId="1a9c1f47d0729874" providerId="LiveId" clId="{CBCD7FC7-4EBB-4F95-AF0C-09D85AB26144}" dt="2021-08-05T07:24:20.356" v="2164" actId="26606"/>
          <ac:spMkLst>
            <pc:docMk/>
            <pc:sldMk cId="1543878826" sldId="266"/>
            <ac:spMk id="13" creationId="{3783CA14-24A1-485C-8B30-D6A5D87987AD}"/>
          </ac:spMkLst>
        </pc:spChg>
        <pc:spChg chg="add del">
          <ac:chgData name="Stefani Kocheva" userId="1a9c1f47d0729874" providerId="LiveId" clId="{CBCD7FC7-4EBB-4F95-AF0C-09D85AB26144}" dt="2021-08-05T07:24:20.356" v="2164" actId="26606"/>
          <ac:spMkLst>
            <pc:docMk/>
            <pc:sldMk cId="1543878826" sldId="266"/>
            <ac:spMk id="15" creationId="{9A97C86A-04D6-40F7-AE84-31AB43E6A846}"/>
          </ac:spMkLst>
        </pc:spChg>
        <pc:spChg chg="add del">
          <ac:chgData name="Stefani Kocheva" userId="1a9c1f47d0729874" providerId="LiveId" clId="{CBCD7FC7-4EBB-4F95-AF0C-09D85AB26144}" dt="2021-08-05T07:24:20.356" v="2164" actId="26606"/>
          <ac:spMkLst>
            <pc:docMk/>
            <pc:sldMk cId="1543878826" sldId="266"/>
            <ac:spMk id="17" creationId="{FF9F2414-84E8-453E-B1F3-389FDE8192D9}"/>
          </ac:spMkLst>
        </pc:spChg>
        <pc:spChg chg="add del">
          <ac:chgData name="Stefani Kocheva" userId="1a9c1f47d0729874" providerId="LiveId" clId="{CBCD7FC7-4EBB-4F95-AF0C-09D85AB26144}" dt="2021-08-05T07:24:20.356" v="2164" actId="26606"/>
          <ac:spMkLst>
            <pc:docMk/>
            <pc:sldMk cId="1543878826" sldId="266"/>
            <ac:spMk id="19" creationId="{3ECA69A1-7536-43AC-85EF-C7106179F5ED}"/>
          </ac:spMkLst>
        </pc:spChg>
        <pc:spChg chg="add del">
          <ac:chgData name="Stefani Kocheva" userId="1a9c1f47d0729874" providerId="LiveId" clId="{CBCD7FC7-4EBB-4F95-AF0C-09D85AB26144}" dt="2021-08-05T07:24:23.278" v="2166" actId="26606"/>
          <ac:spMkLst>
            <pc:docMk/>
            <pc:sldMk cId="1543878826" sldId="266"/>
            <ac:spMk id="21" creationId="{86FF76B9-219D-4469-AF87-0236D29032F1}"/>
          </ac:spMkLst>
        </pc:spChg>
        <pc:spChg chg="add del">
          <ac:chgData name="Stefani Kocheva" userId="1a9c1f47d0729874" providerId="LiveId" clId="{CBCD7FC7-4EBB-4F95-AF0C-09D85AB26144}" dt="2021-08-05T07:24:23.278" v="2166" actId="26606"/>
          <ac:spMkLst>
            <pc:docMk/>
            <pc:sldMk cId="1543878826" sldId="266"/>
            <ac:spMk id="24" creationId="{2E80C965-DB6D-4F81-9E9E-B027384D0BD6}"/>
          </ac:spMkLst>
        </pc:spChg>
        <pc:spChg chg="add del">
          <ac:chgData name="Stefani Kocheva" userId="1a9c1f47d0729874" providerId="LiveId" clId="{CBCD7FC7-4EBB-4F95-AF0C-09D85AB26144}" dt="2021-08-05T07:24:23.278" v="2166" actId="26606"/>
          <ac:spMkLst>
            <pc:docMk/>
            <pc:sldMk cId="1543878826" sldId="266"/>
            <ac:spMk id="25" creationId="{633C5E46-DAC5-4661-9C87-22B08E2A512F}"/>
          </ac:spMkLst>
        </pc:spChg>
        <pc:spChg chg="add del">
          <ac:chgData name="Stefani Kocheva" userId="1a9c1f47d0729874" providerId="LiveId" clId="{CBCD7FC7-4EBB-4F95-AF0C-09D85AB26144}" dt="2021-08-05T07:24:27.665" v="2168" actId="26606"/>
          <ac:spMkLst>
            <pc:docMk/>
            <pc:sldMk cId="1543878826" sldId="266"/>
            <ac:spMk id="27" creationId="{F3060C83-F051-4F0E-ABAD-AA0DFC48B218}"/>
          </ac:spMkLst>
        </pc:spChg>
        <pc:spChg chg="add del">
          <ac:chgData name="Stefani Kocheva" userId="1a9c1f47d0729874" providerId="LiveId" clId="{CBCD7FC7-4EBB-4F95-AF0C-09D85AB26144}" dt="2021-08-05T07:24:27.665" v="2168" actId="26606"/>
          <ac:spMkLst>
            <pc:docMk/>
            <pc:sldMk cId="1543878826" sldId="266"/>
            <ac:spMk id="28" creationId="{83C98ABE-055B-441F-B07E-44F97F083C39}"/>
          </ac:spMkLst>
        </pc:spChg>
        <pc:spChg chg="add del">
          <ac:chgData name="Stefani Kocheva" userId="1a9c1f47d0729874" providerId="LiveId" clId="{CBCD7FC7-4EBB-4F95-AF0C-09D85AB26144}" dt="2021-08-05T07:24:27.665" v="2168" actId="26606"/>
          <ac:spMkLst>
            <pc:docMk/>
            <pc:sldMk cId="1543878826" sldId="266"/>
            <ac:spMk id="29" creationId="{29FDB030-9B49-4CED-8CCD-4D99382388AC}"/>
          </ac:spMkLst>
        </pc:spChg>
        <pc:spChg chg="add del">
          <ac:chgData name="Stefani Kocheva" userId="1a9c1f47d0729874" providerId="LiveId" clId="{CBCD7FC7-4EBB-4F95-AF0C-09D85AB26144}" dt="2021-08-05T07:24:27.665" v="2168" actId="26606"/>
          <ac:spMkLst>
            <pc:docMk/>
            <pc:sldMk cId="1543878826" sldId="266"/>
            <ac:spMk id="30" creationId="{3783CA14-24A1-485C-8B30-D6A5D87987AD}"/>
          </ac:spMkLst>
        </pc:spChg>
        <pc:spChg chg="add del">
          <ac:chgData name="Stefani Kocheva" userId="1a9c1f47d0729874" providerId="LiveId" clId="{CBCD7FC7-4EBB-4F95-AF0C-09D85AB26144}" dt="2021-08-05T07:24:27.665" v="2168" actId="26606"/>
          <ac:spMkLst>
            <pc:docMk/>
            <pc:sldMk cId="1543878826" sldId="266"/>
            <ac:spMk id="31" creationId="{9A97C86A-04D6-40F7-AE84-31AB43E6A846}"/>
          </ac:spMkLst>
        </pc:spChg>
        <pc:spChg chg="add del">
          <ac:chgData name="Stefani Kocheva" userId="1a9c1f47d0729874" providerId="LiveId" clId="{CBCD7FC7-4EBB-4F95-AF0C-09D85AB26144}" dt="2021-08-05T07:24:27.665" v="2168" actId="26606"/>
          <ac:spMkLst>
            <pc:docMk/>
            <pc:sldMk cId="1543878826" sldId="266"/>
            <ac:spMk id="32" creationId="{FF9F2414-84E8-453E-B1F3-389FDE8192D9}"/>
          </ac:spMkLst>
        </pc:spChg>
        <pc:spChg chg="add del">
          <ac:chgData name="Stefani Kocheva" userId="1a9c1f47d0729874" providerId="LiveId" clId="{CBCD7FC7-4EBB-4F95-AF0C-09D85AB26144}" dt="2021-08-05T07:24:27.665" v="2168" actId="26606"/>
          <ac:spMkLst>
            <pc:docMk/>
            <pc:sldMk cId="1543878826" sldId="266"/>
            <ac:spMk id="33" creationId="{3ECA69A1-7536-43AC-85EF-C7106179F5ED}"/>
          </ac:spMkLst>
        </pc:spChg>
        <pc:spChg chg="add del">
          <ac:chgData name="Stefani Kocheva" userId="1a9c1f47d0729874" providerId="LiveId" clId="{CBCD7FC7-4EBB-4F95-AF0C-09D85AB26144}" dt="2021-08-05T07:24:31.867" v="2170" actId="26606"/>
          <ac:spMkLst>
            <pc:docMk/>
            <pc:sldMk cId="1543878826" sldId="266"/>
            <ac:spMk id="35" creationId="{86FF76B9-219D-4469-AF87-0236D29032F1}"/>
          </ac:spMkLst>
        </pc:spChg>
        <pc:spChg chg="add del">
          <ac:chgData name="Stefani Kocheva" userId="1a9c1f47d0729874" providerId="LiveId" clId="{CBCD7FC7-4EBB-4F95-AF0C-09D85AB26144}" dt="2021-08-05T07:24:31.867" v="2170" actId="26606"/>
          <ac:spMkLst>
            <pc:docMk/>
            <pc:sldMk cId="1543878826" sldId="266"/>
            <ac:spMk id="38" creationId="{2E80C965-DB6D-4F81-9E9E-B027384D0BD6}"/>
          </ac:spMkLst>
        </pc:spChg>
        <pc:spChg chg="add del">
          <ac:chgData name="Stefani Kocheva" userId="1a9c1f47d0729874" providerId="LiveId" clId="{CBCD7FC7-4EBB-4F95-AF0C-09D85AB26144}" dt="2021-08-05T07:24:31.867" v="2170" actId="26606"/>
          <ac:spMkLst>
            <pc:docMk/>
            <pc:sldMk cId="1543878826" sldId="266"/>
            <ac:spMk id="39" creationId="{633C5E46-DAC5-4661-9C87-22B08E2A512F}"/>
          </ac:spMkLst>
        </pc:spChg>
        <pc:spChg chg="add del">
          <ac:chgData name="Stefani Kocheva" userId="1a9c1f47d0729874" providerId="LiveId" clId="{CBCD7FC7-4EBB-4F95-AF0C-09D85AB26144}" dt="2021-08-05T07:24:35.018" v="2172" actId="26606"/>
          <ac:spMkLst>
            <pc:docMk/>
            <pc:sldMk cId="1543878826" sldId="266"/>
            <ac:spMk id="41" creationId="{32BC26D8-82FB-445E-AA49-62A77D7C1EE0}"/>
          </ac:spMkLst>
        </pc:spChg>
        <pc:spChg chg="add del">
          <ac:chgData name="Stefani Kocheva" userId="1a9c1f47d0729874" providerId="LiveId" clId="{CBCD7FC7-4EBB-4F95-AF0C-09D85AB26144}" dt="2021-08-05T07:24:35.018" v="2172" actId="26606"/>
          <ac:spMkLst>
            <pc:docMk/>
            <pc:sldMk cId="1543878826" sldId="266"/>
            <ac:spMk id="42" creationId="{CB44330D-EA18-4254-AA95-EB49948539B8}"/>
          </ac:spMkLst>
        </pc:spChg>
        <pc:spChg chg="add">
          <ac:chgData name="Stefani Kocheva" userId="1a9c1f47d0729874" providerId="LiveId" clId="{CBCD7FC7-4EBB-4F95-AF0C-09D85AB26144}" dt="2021-08-05T07:24:35.067" v="2173" actId="26606"/>
          <ac:spMkLst>
            <pc:docMk/>
            <pc:sldMk cId="1543878826" sldId="266"/>
            <ac:spMk id="44" creationId="{86FF76B9-219D-4469-AF87-0236D29032F1}"/>
          </ac:spMkLst>
        </pc:spChg>
        <pc:spChg chg="add">
          <ac:chgData name="Stefani Kocheva" userId="1a9c1f47d0729874" providerId="LiveId" clId="{CBCD7FC7-4EBB-4F95-AF0C-09D85AB26144}" dt="2021-08-05T07:24:35.067" v="2173" actId="26606"/>
          <ac:spMkLst>
            <pc:docMk/>
            <pc:sldMk cId="1543878826" sldId="266"/>
            <ac:spMk id="47" creationId="{2E80C965-DB6D-4F81-9E9E-B027384D0BD6}"/>
          </ac:spMkLst>
        </pc:spChg>
        <pc:spChg chg="add">
          <ac:chgData name="Stefani Kocheva" userId="1a9c1f47d0729874" providerId="LiveId" clId="{CBCD7FC7-4EBB-4F95-AF0C-09D85AB26144}" dt="2021-08-05T07:24:35.067" v="2173" actId="26606"/>
          <ac:spMkLst>
            <pc:docMk/>
            <pc:sldMk cId="1543878826" sldId="266"/>
            <ac:spMk id="48" creationId="{633C5E46-DAC5-4661-9C87-22B08E2A512F}"/>
          </ac:spMkLst>
        </pc:spChg>
        <pc:grpChg chg="add del">
          <ac:chgData name="Stefani Kocheva" userId="1a9c1f47d0729874" providerId="LiveId" clId="{CBCD7FC7-4EBB-4F95-AF0C-09D85AB26144}" dt="2021-08-05T07:24:23.278" v="2166" actId="26606"/>
          <ac:grpSpMkLst>
            <pc:docMk/>
            <pc:sldMk cId="1543878826" sldId="266"/>
            <ac:grpSpMk id="22" creationId="{DB88BD78-87E1-424D-B479-C37D8E41B12E}"/>
          </ac:grpSpMkLst>
        </pc:grpChg>
        <pc:grpChg chg="add del">
          <ac:chgData name="Stefani Kocheva" userId="1a9c1f47d0729874" providerId="LiveId" clId="{CBCD7FC7-4EBB-4F95-AF0C-09D85AB26144}" dt="2021-08-05T07:24:31.867" v="2170" actId="26606"/>
          <ac:grpSpMkLst>
            <pc:docMk/>
            <pc:sldMk cId="1543878826" sldId="266"/>
            <ac:grpSpMk id="36" creationId="{DB88BD78-87E1-424D-B479-C37D8E41B12E}"/>
          </ac:grpSpMkLst>
        </pc:grpChg>
        <pc:grpChg chg="add">
          <ac:chgData name="Stefani Kocheva" userId="1a9c1f47d0729874" providerId="LiveId" clId="{CBCD7FC7-4EBB-4F95-AF0C-09D85AB26144}" dt="2021-08-05T07:24:35.067" v="2173" actId="26606"/>
          <ac:grpSpMkLst>
            <pc:docMk/>
            <pc:sldMk cId="1543878826" sldId="266"/>
            <ac:grpSpMk id="45" creationId="{DB88BD78-87E1-424D-B479-C37D8E41B12E}"/>
          </ac:grpSpMkLst>
        </pc:grpChg>
        <pc:graphicFrameChg chg="add mod modGraphic">
          <ac:chgData name="Stefani Kocheva" userId="1a9c1f47d0729874" providerId="LiveId" clId="{CBCD7FC7-4EBB-4F95-AF0C-09D85AB26144}" dt="2021-08-05T07:24:35.067" v="2173" actId="26606"/>
          <ac:graphicFrameMkLst>
            <pc:docMk/>
            <pc:sldMk cId="1543878826" sldId="266"/>
            <ac:graphicFrameMk id="2" creationId="{79D06CC1-3702-42EF-9FD9-7E054BDBDE69}"/>
          </ac:graphicFrameMkLst>
        </pc:graphicFrameChg>
      </pc:sldChg>
      <pc:sldChg chg="addSp delSp modSp add mod ord">
        <pc:chgData name="Stefani Kocheva" userId="1a9c1f47d0729874" providerId="LiveId" clId="{CBCD7FC7-4EBB-4F95-AF0C-09D85AB26144}" dt="2021-08-05T07:32:45.666" v="2354" actId="26606"/>
        <pc:sldMkLst>
          <pc:docMk/>
          <pc:sldMk cId="631868108" sldId="267"/>
        </pc:sldMkLst>
        <pc:spChg chg="mod">
          <ac:chgData name="Stefani Kocheva" userId="1a9c1f47d0729874" providerId="LiveId" clId="{CBCD7FC7-4EBB-4F95-AF0C-09D85AB26144}" dt="2021-08-05T07:32:45.666" v="2354" actId="26606"/>
          <ac:spMkLst>
            <pc:docMk/>
            <pc:sldMk cId="631868108" sldId="267"/>
            <ac:spMk id="2" creationId="{E14460D3-F9E3-42AE-BC7E-CB4750BCE057}"/>
          </ac:spMkLst>
        </pc:spChg>
        <pc:spChg chg="del">
          <ac:chgData name="Stefani Kocheva" userId="1a9c1f47d0729874" providerId="LiveId" clId="{CBCD7FC7-4EBB-4F95-AF0C-09D85AB26144}" dt="2021-08-05T07:32:45.666" v="2354" actId="26606"/>
          <ac:spMkLst>
            <pc:docMk/>
            <pc:sldMk cId="631868108" sldId="267"/>
            <ac:spMk id="94" creationId="{88294908-8B00-4F58-BBBA-20F71A40AA9E}"/>
          </ac:spMkLst>
        </pc:spChg>
        <pc:spChg chg="del">
          <ac:chgData name="Stefani Kocheva" userId="1a9c1f47d0729874" providerId="LiveId" clId="{CBCD7FC7-4EBB-4F95-AF0C-09D85AB26144}" dt="2021-08-05T07:32:45.666" v="2354" actId="26606"/>
          <ac:spMkLst>
            <pc:docMk/>
            <pc:sldMk cId="631868108" sldId="267"/>
            <ac:spMk id="96" creationId="{4364C879-1404-4203-8E9D-CC5DE0A621A2}"/>
          </ac:spMkLst>
        </pc:spChg>
        <pc:spChg chg="add">
          <ac:chgData name="Stefani Kocheva" userId="1a9c1f47d0729874" providerId="LiveId" clId="{CBCD7FC7-4EBB-4F95-AF0C-09D85AB26144}" dt="2021-08-05T07:32:45.666" v="2354" actId="26606"/>
          <ac:spMkLst>
            <pc:docMk/>
            <pc:sldMk cId="631868108" sldId="267"/>
            <ac:spMk id="168" creationId="{D5189306-04D9-4982-9EBE-938B344A1113}"/>
          </ac:spMkLst>
        </pc:spChg>
        <pc:spChg chg="add">
          <ac:chgData name="Stefani Kocheva" userId="1a9c1f47d0729874" providerId="LiveId" clId="{CBCD7FC7-4EBB-4F95-AF0C-09D85AB26144}" dt="2021-08-05T07:32:45.666" v="2354" actId="26606"/>
          <ac:spMkLst>
            <pc:docMk/>
            <pc:sldMk cId="631868108" sldId="267"/>
            <ac:spMk id="170" creationId="{102C4642-2AB4-49A1-89D9-3E5C01E99D58}"/>
          </ac:spMkLst>
        </pc:spChg>
        <pc:spChg chg="add">
          <ac:chgData name="Stefani Kocheva" userId="1a9c1f47d0729874" providerId="LiveId" clId="{CBCD7FC7-4EBB-4F95-AF0C-09D85AB26144}" dt="2021-08-05T07:32:45.666" v="2354" actId="26606"/>
          <ac:spMkLst>
            <pc:docMk/>
            <pc:sldMk cId="631868108" sldId="267"/>
            <ac:spMk id="172" creationId="{82EAAEF9-78E9-4B67-93B4-CD09F7570300}"/>
          </ac:spMkLst>
        </pc:spChg>
        <pc:spChg chg="add">
          <ac:chgData name="Stefani Kocheva" userId="1a9c1f47d0729874" providerId="LiveId" clId="{CBCD7FC7-4EBB-4F95-AF0C-09D85AB26144}" dt="2021-08-05T07:32:45.666" v="2354" actId="26606"/>
          <ac:spMkLst>
            <pc:docMk/>
            <pc:sldMk cId="631868108" sldId="267"/>
            <ac:spMk id="174" creationId="{2CE23D09-8BA3-4FEE-892D-ACE847DC085D}"/>
          </ac:spMkLst>
        </pc:spChg>
        <pc:spChg chg="add">
          <ac:chgData name="Stefani Kocheva" userId="1a9c1f47d0729874" providerId="LiveId" clId="{CBCD7FC7-4EBB-4F95-AF0C-09D85AB26144}" dt="2021-08-05T07:32:45.666" v="2354" actId="26606"/>
          <ac:spMkLst>
            <pc:docMk/>
            <pc:sldMk cId="631868108" sldId="267"/>
            <ac:spMk id="176" creationId="{5707F116-8EC0-4822-9067-186AC8C96EB8}"/>
          </ac:spMkLst>
        </pc:spChg>
        <pc:spChg chg="add">
          <ac:chgData name="Stefani Kocheva" userId="1a9c1f47d0729874" providerId="LiveId" clId="{CBCD7FC7-4EBB-4F95-AF0C-09D85AB26144}" dt="2021-08-05T07:32:45.666" v="2354" actId="26606"/>
          <ac:spMkLst>
            <pc:docMk/>
            <pc:sldMk cId="631868108" sldId="267"/>
            <ac:spMk id="178" creationId="{6BFBE7AA-40DE-4FE5-B385-5CA874501B05}"/>
          </ac:spMkLst>
        </pc:spChg>
        <pc:spChg chg="add">
          <ac:chgData name="Stefani Kocheva" userId="1a9c1f47d0729874" providerId="LiveId" clId="{CBCD7FC7-4EBB-4F95-AF0C-09D85AB26144}" dt="2021-08-05T07:32:45.666" v="2354" actId="26606"/>
          <ac:spMkLst>
            <pc:docMk/>
            <pc:sldMk cId="631868108" sldId="267"/>
            <ac:spMk id="180" creationId="{41ACE746-85D5-45EE-8944-61B542B392FC}"/>
          </ac:spMkLst>
        </pc:spChg>
        <pc:spChg chg="add">
          <ac:chgData name="Stefani Kocheva" userId="1a9c1f47d0729874" providerId="LiveId" clId="{CBCD7FC7-4EBB-4F95-AF0C-09D85AB26144}" dt="2021-08-05T07:32:45.666" v="2354" actId="26606"/>
          <ac:spMkLst>
            <pc:docMk/>
            <pc:sldMk cId="631868108" sldId="267"/>
            <ac:spMk id="182" creationId="{00BB3E03-CC38-4FA6-9A99-701C62D05A5B}"/>
          </ac:spMkLst>
        </pc:spChg>
        <pc:spChg chg="del">
          <ac:chgData name="Stefani Kocheva" userId="1a9c1f47d0729874" providerId="LiveId" clId="{CBCD7FC7-4EBB-4F95-AF0C-09D85AB26144}" dt="2021-08-05T07:32:45.666" v="2354" actId="26606"/>
          <ac:spMkLst>
            <pc:docMk/>
            <pc:sldMk cId="631868108" sldId="267"/>
            <ac:spMk id="219" creationId="{84617302-4B0D-4351-A6BB-6F0930D943AC}"/>
          </ac:spMkLst>
        </pc:spChg>
        <pc:spChg chg="del">
          <ac:chgData name="Stefani Kocheva" userId="1a9c1f47d0729874" providerId="LiveId" clId="{CBCD7FC7-4EBB-4F95-AF0C-09D85AB26144}" dt="2021-08-05T07:32:45.666" v="2354" actId="26606"/>
          <ac:spMkLst>
            <pc:docMk/>
            <pc:sldMk cId="631868108" sldId="267"/>
            <ac:spMk id="220" creationId="{DA2C7802-C2E0-4218-8F89-8DD7CCD2CD1C}"/>
          </ac:spMkLst>
        </pc:spChg>
        <pc:spChg chg="del">
          <ac:chgData name="Stefani Kocheva" userId="1a9c1f47d0729874" providerId="LiveId" clId="{CBCD7FC7-4EBB-4F95-AF0C-09D85AB26144}" dt="2021-08-05T07:32:45.666" v="2354" actId="26606"/>
          <ac:spMkLst>
            <pc:docMk/>
            <pc:sldMk cId="631868108" sldId="267"/>
            <ac:spMk id="221" creationId="{A6D7111A-21E5-4EE9-8A78-10E5530F0116}"/>
          </ac:spMkLst>
        </pc:spChg>
        <pc:spChg chg="del">
          <ac:chgData name="Stefani Kocheva" userId="1a9c1f47d0729874" providerId="LiveId" clId="{CBCD7FC7-4EBB-4F95-AF0C-09D85AB26144}" dt="2021-08-05T07:32:45.666" v="2354" actId="26606"/>
          <ac:spMkLst>
            <pc:docMk/>
            <pc:sldMk cId="631868108" sldId="267"/>
            <ac:spMk id="222" creationId="{A3969E80-A77B-49FC-9122-D89AFD5EE118}"/>
          </ac:spMkLst>
        </pc:spChg>
        <pc:spChg chg="del">
          <ac:chgData name="Stefani Kocheva" userId="1a9c1f47d0729874" providerId="LiveId" clId="{CBCD7FC7-4EBB-4F95-AF0C-09D85AB26144}" dt="2021-08-05T07:32:45.666" v="2354" actId="26606"/>
          <ac:spMkLst>
            <pc:docMk/>
            <pc:sldMk cId="631868108" sldId="267"/>
            <ac:spMk id="223" creationId="{1849CA57-76BD-4CF2-80BA-D7A46A01B7B1}"/>
          </ac:spMkLst>
        </pc:spChg>
        <pc:spChg chg="del">
          <ac:chgData name="Stefani Kocheva" userId="1a9c1f47d0729874" providerId="LiveId" clId="{CBCD7FC7-4EBB-4F95-AF0C-09D85AB26144}" dt="2021-08-05T07:32:45.666" v="2354" actId="26606"/>
          <ac:spMkLst>
            <pc:docMk/>
            <pc:sldMk cId="631868108" sldId="267"/>
            <ac:spMk id="224" creationId="{35E9085E-E730-4768-83D4-6CB7E9897153}"/>
          </ac:spMkLst>
        </pc:spChg>
        <pc:spChg chg="del">
          <ac:chgData name="Stefani Kocheva" userId="1a9c1f47d0729874" providerId="LiveId" clId="{CBCD7FC7-4EBB-4F95-AF0C-09D85AB26144}" dt="2021-08-05T07:32:45.666" v="2354" actId="26606"/>
          <ac:spMkLst>
            <pc:docMk/>
            <pc:sldMk cId="631868108" sldId="267"/>
            <ac:spMk id="225" creationId="{973272FE-A474-4CAE-8CA2-BCC8B476C3F4}"/>
          </ac:spMkLst>
        </pc:spChg>
        <pc:spChg chg="del">
          <ac:chgData name="Stefani Kocheva" userId="1a9c1f47d0729874" providerId="LiveId" clId="{CBCD7FC7-4EBB-4F95-AF0C-09D85AB26144}" dt="2021-08-05T07:32:45.666" v="2354" actId="26606"/>
          <ac:spMkLst>
            <pc:docMk/>
            <pc:sldMk cId="631868108" sldId="267"/>
            <ac:spMk id="226" creationId="{E07981EA-05A6-437C-88D7-B377B92B031D}"/>
          </ac:spMkLst>
        </pc:spChg>
        <pc:spChg chg="del">
          <ac:chgData name="Stefani Kocheva" userId="1a9c1f47d0729874" providerId="LiveId" clId="{CBCD7FC7-4EBB-4F95-AF0C-09D85AB26144}" dt="2021-08-05T07:32:45.666" v="2354" actId="26606"/>
          <ac:spMkLst>
            <pc:docMk/>
            <pc:sldMk cId="631868108" sldId="267"/>
            <ac:spMk id="227" creationId="{15E3C750-986E-4769-B1AE-49289FBEE757}"/>
          </ac:spMkLst>
        </pc:spChg>
      </pc:sldChg>
      <pc:sldChg chg="modSp add del mod">
        <pc:chgData name="Stefani Kocheva" userId="1a9c1f47d0729874" providerId="LiveId" clId="{CBCD7FC7-4EBB-4F95-AF0C-09D85AB26144}" dt="2021-08-05T07:04:33.400" v="2114" actId="47"/>
        <pc:sldMkLst>
          <pc:docMk/>
          <pc:sldMk cId="3258336136" sldId="267"/>
        </pc:sldMkLst>
        <pc:spChg chg="mod">
          <ac:chgData name="Stefani Kocheva" userId="1a9c1f47d0729874" providerId="LiveId" clId="{CBCD7FC7-4EBB-4F95-AF0C-09D85AB26144}" dt="2021-07-21T11:33:39.359" v="1709" actId="1076"/>
          <ac:spMkLst>
            <pc:docMk/>
            <pc:sldMk cId="3258336136" sldId="267"/>
            <ac:spMk id="2" creationId="{C6073933-C4D6-498A-B0BA-5CA1F288C000}"/>
          </ac:spMkLst>
        </pc:spChg>
      </pc:sldChg>
      <pc:sldChg chg="addSp delSp modSp add del mod ord modAnim">
        <pc:chgData name="Stefani Kocheva" userId="1a9c1f47d0729874" providerId="LiveId" clId="{CBCD7FC7-4EBB-4F95-AF0C-09D85AB26144}" dt="2021-08-05T07:32:15.911" v="2346" actId="47"/>
        <pc:sldMkLst>
          <pc:docMk/>
          <pc:sldMk cId="3655752832" sldId="267"/>
        </pc:sldMkLst>
        <pc:spChg chg="mod">
          <ac:chgData name="Stefani Kocheva" userId="1a9c1f47d0729874" providerId="LiveId" clId="{CBCD7FC7-4EBB-4F95-AF0C-09D85AB26144}" dt="2021-08-05T07:32:12.749" v="2345" actId="21"/>
          <ac:spMkLst>
            <pc:docMk/>
            <pc:sldMk cId="3655752832" sldId="267"/>
            <ac:spMk id="2" creationId="{E14460D3-F9E3-42AE-BC7E-CB4750BCE057}"/>
          </ac:spMkLst>
        </pc:spChg>
        <pc:spChg chg="add del">
          <ac:chgData name="Stefani Kocheva" userId="1a9c1f47d0729874" providerId="LiveId" clId="{CBCD7FC7-4EBB-4F95-AF0C-09D85AB26144}" dt="2021-08-05T07:28:27.693" v="2302" actId="26606"/>
          <ac:spMkLst>
            <pc:docMk/>
            <pc:sldMk cId="3655752832" sldId="267"/>
            <ac:spMk id="79" creationId="{FFD48BC7-DC40-47DE-87EE-9F4B6ECB9ABB}"/>
          </ac:spMkLst>
        </pc:spChg>
        <pc:spChg chg="add del">
          <ac:chgData name="Stefani Kocheva" userId="1a9c1f47d0729874" providerId="LiveId" clId="{CBCD7FC7-4EBB-4F95-AF0C-09D85AB26144}" dt="2021-08-05T07:28:23.441" v="2300" actId="26606"/>
          <ac:spMkLst>
            <pc:docMk/>
            <pc:sldMk cId="3655752832" sldId="267"/>
            <ac:spMk id="80" creationId="{5707F116-8EC0-4822-9067-186AC8C96EB8}"/>
          </ac:spMkLst>
        </pc:spChg>
        <pc:spChg chg="add del">
          <ac:chgData name="Stefani Kocheva" userId="1a9c1f47d0729874" providerId="LiveId" clId="{CBCD7FC7-4EBB-4F95-AF0C-09D85AB26144}" dt="2021-08-05T07:28:27.693" v="2302" actId="26606"/>
          <ac:spMkLst>
            <pc:docMk/>
            <pc:sldMk cId="3655752832" sldId="267"/>
            <ac:spMk id="81" creationId="{E502BBC7-2C76-46F3-BC24-5985BC13DB88}"/>
          </ac:spMkLst>
        </pc:spChg>
        <pc:spChg chg="add del">
          <ac:chgData name="Stefani Kocheva" userId="1a9c1f47d0729874" providerId="LiveId" clId="{CBCD7FC7-4EBB-4F95-AF0C-09D85AB26144}" dt="2021-08-05T07:28:23.441" v="2300" actId="26606"/>
          <ac:spMkLst>
            <pc:docMk/>
            <pc:sldMk cId="3655752832" sldId="267"/>
            <ac:spMk id="82" creationId="{49F1A7E4-819D-4D21-8E8B-32671A9F9853}"/>
          </ac:spMkLst>
        </pc:spChg>
        <pc:spChg chg="add del">
          <ac:chgData name="Stefani Kocheva" userId="1a9c1f47d0729874" providerId="LiveId" clId="{CBCD7FC7-4EBB-4F95-AF0C-09D85AB26144}" dt="2021-08-05T07:28:27.693" v="2302" actId="26606"/>
          <ac:spMkLst>
            <pc:docMk/>
            <pc:sldMk cId="3655752832" sldId="267"/>
            <ac:spMk id="83" creationId="{C7F28D52-2A5F-4D23-81AE-7CB8B591C7AF}"/>
          </ac:spMkLst>
        </pc:spChg>
        <pc:spChg chg="add del">
          <ac:chgData name="Stefani Kocheva" userId="1a9c1f47d0729874" providerId="LiveId" clId="{CBCD7FC7-4EBB-4F95-AF0C-09D85AB26144}" dt="2021-08-05T07:28:23.441" v="2300" actId="26606"/>
          <ac:spMkLst>
            <pc:docMk/>
            <pc:sldMk cId="3655752832" sldId="267"/>
            <ac:spMk id="84" creationId="{B1ECBAC9-8FF8-4D44-BD49-6B81C38167DA}"/>
          </ac:spMkLst>
        </pc:spChg>
        <pc:spChg chg="add del">
          <ac:chgData name="Stefani Kocheva" userId="1a9c1f47d0729874" providerId="LiveId" clId="{CBCD7FC7-4EBB-4F95-AF0C-09D85AB26144}" dt="2021-08-05T07:28:27.693" v="2302" actId="26606"/>
          <ac:spMkLst>
            <pc:docMk/>
            <pc:sldMk cId="3655752832" sldId="267"/>
            <ac:spMk id="85" creationId="{3629484E-3792-4B3D-89AD-7C8A1ED0E0D4}"/>
          </ac:spMkLst>
        </pc:spChg>
        <pc:spChg chg="add del">
          <ac:chgData name="Stefani Kocheva" userId="1a9c1f47d0729874" providerId="LiveId" clId="{CBCD7FC7-4EBB-4F95-AF0C-09D85AB26144}" dt="2021-08-05T07:28:23.441" v="2300" actId="26606"/>
          <ac:spMkLst>
            <pc:docMk/>
            <pc:sldMk cId="3655752832" sldId="267"/>
            <ac:spMk id="86" creationId="{530F234A-713C-4B90-B43E-8F10C8B679D2}"/>
          </ac:spMkLst>
        </pc:spChg>
        <pc:spChg chg="add del">
          <ac:chgData name="Stefani Kocheva" userId="1a9c1f47d0729874" providerId="LiveId" clId="{CBCD7FC7-4EBB-4F95-AF0C-09D85AB26144}" dt="2021-08-05T07:31:59.194" v="2344" actId="26606"/>
          <ac:spMkLst>
            <pc:docMk/>
            <pc:sldMk cId="3655752832" sldId="267"/>
            <ac:spMk id="95" creationId="{F6EF57EF-D042-41D3-83E8-41A1FE6C11EB}"/>
          </ac:spMkLst>
        </pc:spChg>
        <pc:spChg chg="add del">
          <ac:chgData name="Stefani Kocheva" userId="1a9c1f47d0729874" providerId="LiveId" clId="{CBCD7FC7-4EBB-4F95-AF0C-09D85AB26144}" dt="2021-08-05T07:31:59.194" v="2344" actId="26606"/>
          <ac:spMkLst>
            <pc:docMk/>
            <pc:sldMk cId="3655752832" sldId="267"/>
            <ac:spMk id="97" creationId="{D00A59BB-A268-4F3E-9D41-CA265AF16870}"/>
          </ac:spMkLst>
        </pc:spChg>
        <pc:spChg chg="add del">
          <ac:chgData name="Stefani Kocheva" userId="1a9c1f47d0729874" providerId="LiveId" clId="{CBCD7FC7-4EBB-4F95-AF0C-09D85AB26144}" dt="2021-08-05T07:31:59.194" v="2344" actId="26606"/>
          <ac:spMkLst>
            <pc:docMk/>
            <pc:sldMk cId="3655752832" sldId="267"/>
            <ac:spMk id="99" creationId="{63794DCE-9D34-40DF-AB3F-06DA8ACCDA97}"/>
          </ac:spMkLst>
        </pc:spChg>
        <pc:spChg chg="add del">
          <ac:chgData name="Stefani Kocheva" userId="1a9c1f47d0729874" providerId="LiveId" clId="{CBCD7FC7-4EBB-4F95-AF0C-09D85AB26144}" dt="2021-08-05T07:31:59.194" v="2344" actId="26606"/>
          <ac:spMkLst>
            <pc:docMk/>
            <pc:sldMk cId="3655752832" sldId="267"/>
            <ac:spMk id="101" creationId="{45006452-918C-4282-A72C-C9692B669104}"/>
          </ac:spMkLst>
        </pc:spChg>
        <pc:spChg chg="add del">
          <ac:chgData name="Stefani Kocheva" userId="1a9c1f47d0729874" providerId="LiveId" clId="{CBCD7FC7-4EBB-4F95-AF0C-09D85AB26144}" dt="2021-08-05T07:29:23.152" v="2317" actId="26606"/>
          <ac:spMkLst>
            <pc:docMk/>
            <pc:sldMk cId="3655752832" sldId="267"/>
            <ac:spMk id="107" creationId="{C66F2F30-5DC0-44A0-BFA6-E12F46ED16DA}"/>
          </ac:spMkLst>
        </pc:spChg>
        <pc:spChg chg="add del">
          <ac:chgData name="Stefani Kocheva" userId="1a9c1f47d0729874" providerId="LiveId" clId="{CBCD7FC7-4EBB-4F95-AF0C-09D85AB26144}" dt="2021-08-05T07:29:30.226" v="2319" actId="26606"/>
          <ac:spMkLst>
            <pc:docMk/>
            <pc:sldMk cId="3655752832" sldId="267"/>
            <ac:spMk id="108" creationId="{E650428A-A0FE-4718-BB52-1A3BDBF51DBA}"/>
          </ac:spMkLst>
        </pc:spChg>
        <pc:spChg chg="add del">
          <ac:chgData name="Stefani Kocheva" userId="1a9c1f47d0729874" providerId="LiveId" clId="{CBCD7FC7-4EBB-4F95-AF0C-09D85AB26144}" dt="2021-08-05T07:29:23.152" v="2317" actId="26606"/>
          <ac:spMkLst>
            <pc:docMk/>
            <pc:sldMk cId="3655752832" sldId="267"/>
            <ac:spMk id="109" creationId="{85872F57-7F42-4F97-8391-DDC8D0054C03}"/>
          </ac:spMkLst>
        </pc:spChg>
        <pc:spChg chg="add del">
          <ac:chgData name="Stefani Kocheva" userId="1a9c1f47d0729874" providerId="LiveId" clId="{CBCD7FC7-4EBB-4F95-AF0C-09D85AB26144}" dt="2021-08-05T07:29:23.152" v="2317" actId="26606"/>
          <ac:spMkLst>
            <pc:docMk/>
            <pc:sldMk cId="3655752832" sldId="267"/>
            <ac:spMk id="111" creationId="{04DC2037-48A0-4F22-B9D4-8EAEBC780AB4}"/>
          </ac:spMkLst>
        </pc:spChg>
        <pc:spChg chg="add del">
          <ac:chgData name="Stefani Kocheva" userId="1a9c1f47d0729874" providerId="LiveId" clId="{CBCD7FC7-4EBB-4F95-AF0C-09D85AB26144}" dt="2021-08-05T07:29:23.152" v="2317" actId="26606"/>
          <ac:spMkLst>
            <pc:docMk/>
            <pc:sldMk cId="3655752832" sldId="267"/>
            <ac:spMk id="113" creationId="{0006CBFD-ADA0-43D1-9332-9C34CA1C76ED}"/>
          </ac:spMkLst>
        </pc:spChg>
        <pc:spChg chg="add del">
          <ac:chgData name="Stefani Kocheva" userId="1a9c1f47d0729874" providerId="LiveId" clId="{CBCD7FC7-4EBB-4F95-AF0C-09D85AB26144}" dt="2021-08-05T07:29:30.226" v="2319" actId="26606"/>
          <ac:spMkLst>
            <pc:docMk/>
            <pc:sldMk cId="3655752832" sldId="267"/>
            <ac:spMk id="114" creationId="{4B7A2B20-C280-41CF-965D-FA68DA2BD679}"/>
          </ac:spMkLst>
        </pc:spChg>
        <pc:spChg chg="add del">
          <ac:chgData name="Stefani Kocheva" userId="1a9c1f47d0729874" providerId="LiveId" clId="{CBCD7FC7-4EBB-4F95-AF0C-09D85AB26144}" dt="2021-08-05T07:29:23.152" v="2317" actId="26606"/>
          <ac:spMkLst>
            <pc:docMk/>
            <pc:sldMk cId="3655752832" sldId="267"/>
            <ac:spMk id="115" creationId="{2B931666-F28F-45F3-A074-66D2272D580B}"/>
          </ac:spMkLst>
        </pc:spChg>
        <pc:spChg chg="add del">
          <ac:chgData name="Stefani Kocheva" userId="1a9c1f47d0729874" providerId="LiveId" clId="{CBCD7FC7-4EBB-4F95-AF0C-09D85AB26144}" dt="2021-08-05T07:29:30.226" v="2319" actId="26606"/>
          <ac:spMkLst>
            <pc:docMk/>
            <pc:sldMk cId="3655752832" sldId="267"/>
            <ac:spMk id="116" creationId="{5CF218E6-E246-4EBB-BA8D-DB65AB59A70E}"/>
          </ac:spMkLst>
        </pc:spChg>
        <pc:spChg chg="add del">
          <ac:chgData name="Stefani Kocheva" userId="1a9c1f47d0729874" providerId="LiveId" clId="{CBCD7FC7-4EBB-4F95-AF0C-09D85AB26144}" dt="2021-08-05T07:29:36.427" v="2321" actId="26606"/>
          <ac:spMkLst>
            <pc:docMk/>
            <pc:sldMk cId="3655752832" sldId="267"/>
            <ac:spMk id="117" creationId="{604B7750-FFCA-4912-AC2E-989EECC941B2}"/>
          </ac:spMkLst>
        </pc:spChg>
        <pc:spChg chg="add del">
          <ac:chgData name="Stefani Kocheva" userId="1a9c1f47d0729874" providerId="LiveId" clId="{CBCD7FC7-4EBB-4F95-AF0C-09D85AB26144}" dt="2021-08-05T07:29:30.226" v="2319" actId="26606"/>
          <ac:spMkLst>
            <pc:docMk/>
            <pc:sldMk cId="3655752832" sldId="267"/>
            <ac:spMk id="118" creationId="{13B9D26D-939B-4838-886B-07E227F3A303}"/>
          </ac:spMkLst>
        </pc:spChg>
        <pc:spChg chg="add del">
          <ac:chgData name="Stefani Kocheva" userId="1a9c1f47d0729874" providerId="LiveId" clId="{CBCD7FC7-4EBB-4F95-AF0C-09D85AB26144}" dt="2021-08-05T07:29:36.427" v="2321" actId="26606"/>
          <ac:spMkLst>
            <pc:docMk/>
            <pc:sldMk cId="3655752832" sldId="267"/>
            <ac:spMk id="119" creationId="{52494659-52DF-4053-975B-36F06255E2E8}"/>
          </ac:spMkLst>
        </pc:spChg>
        <pc:spChg chg="add del">
          <ac:chgData name="Stefani Kocheva" userId="1a9c1f47d0729874" providerId="LiveId" clId="{CBCD7FC7-4EBB-4F95-AF0C-09D85AB26144}" dt="2021-08-05T07:29:30.226" v="2319" actId="26606"/>
          <ac:spMkLst>
            <pc:docMk/>
            <pc:sldMk cId="3655752832" sldId="267"/>
            <ac:spMk id="120" creationId="{2A4816AD-26D3-4C16-8CD2-0AE877FBAD4C}"/>
          </ac:spMkLst>
        </pc:spChg>
        <pc:spChg chg="add del">
          <ac:chgData name="Stefani Kocheva" userId="1a9c1f47d0729874" providerId="LiveId" clId="{CBCD7FC7-4EBB-4F95-AF0C-09D85AB26144}" dt="2021-08-05T07:29:36.427" v="2321" actId="26606"/>
          <ac:spMkLst>
            <pc:docMk/>
            <pc:sldMk cId="3655752832" sldId="267"/>
            <ac:spMk id="121" creationId="{EE807326-229C-458C-BDA0-C721262167D9}"/>
          </ac:spMkLst>
        </pc:spChg>
        <pc:spChg chg="add del">
          <ac:chgData name="Stefani Kocheva" userId="1a9c1f47d0729874" providerId="LiveId" clId="{CBCD7FC7-4EBB-4F95-AF0C-09D85AB26144}" dt="2021-08-05T07:29:30.226" v="2319" actId="26606"/>
          <ac:spMkLst>
            <pc:docMk/>
            <pc:sldMk cId="3655752832" sldId="267"/>
            <ac:spMk id="122" creationId="{449E75B4-6C35-495B-850B-28CDE6E39ED0}"/>
          </ac:spMkLst>
        </pc:spChg>
        <pc:spChg chg="add del">
          <ac:chgData name="Stefani Kocheva" userId="1a9c1f47d0729874" providerId="LiveId" clId="{CBCD7FC7-4EBB-4F95-AF0C-09D85AB26144}" dt="2021-08-05T07:29:36.427" v="2321" actId="26606"/>
          <ac:spMkLst>
            <pc:docMk/>
            <pc:sldMk cId="3655752832" sldId="267"/>
            <ac:spMk id="123" creationId="{FCADE1D5-E79C-4CEF-BEFD-B66EFB394D25}"/>
          </ac:spMkLst>
        </pc:spChg>
        <pc:spChg chg="add del">
          <ac:chgData name="Stefani Kocheva" userId="1a9c1f47d0729874" providerId="LiveId" clId="{CBCD7FC7-4EBB-4F95-AF0C-09D85AB26144}" dt="2021-08-05T07:29:30.226" v="2319" actId="26606"/>
          <ac:spMkLst>
            <pc:docMk/>
            <pc:sldMk cId="3655752832" sldId="267"/>
            <ac:spMk id="124" creationId="{0EB2D58A-B2F2-4B07-9595-4FED1037FF80}"/>
          </ac:spMkLst>
        </pc:spChg>
        <pc:spChg chg="add del">
          <ac:chgData name="Stefani Kocheva" userId="1a9c1f47d0729874" providerId="LiveId" clId="{CBCD7FC7-4EBB-4F95-AF0C-09D85AB26144}" dt="2021-08-05T07:29:36.427" v="2321" actId="26606"/>
          <ac:spMkLst>
            <pc:docMk/>
            <pc:sldMk cId="3655752832" sldId="267"/>
            <ac:spMk id="125" creationId="{54FC8EB5-1620-43B8-B816-8A91B6EAC975}"/>
          </ac:spMkLst>
        </pc:spChg>
        <pc:spChg chg="add del">
          <ac:chgData name="Stefani Kocheva" userId="1a9c1f47d0729874" providerId="LiveId" clId="{CBCD7FC7-4EBB-4F95-AF0C-09D85AB26144}" dt="2021-08-05T07:29:30.226" v="2319" actId="26606"/>
          <ac:spMkLst>
            <pc:docMk/>
            <pc:sldMk cId="3655752832" sldId="267"/>
            <ac:spMk id="126" creationId="{DEB95C3F-0968-4E23-80BD-35CE22E83376}"/>
          </ac:spMkLst>
        </pc:spChg>
        <pc:spChg chg="add del">
          <ac:chgData name="Stefani Kocheva" userId="1a9c1f47d0729874" providerId="LiveId" clId="{CBCD7FC7-4EBB-4F95-AF0C-09D85AB26144}" dt="2021-08-05T07:29:36.427" v="2321" actId="26606"/>
          <ac:spMkLst>
            <pc:docMk/>
            <pc:sldMk cId="3655752832" sldId="267"/>
            <ac:spMk id="127" creationId="{3D544515-9F93-4809-A102-B49C85F4608F}"/>
          </ac:spMkLst>
        </pc:spChg>
        <pc:spChg chg="add del">
          <ac:chgData name="Stefani Kocheva" userId="1a9c1f47d0729874" providerId="LiveId" clId="{CBCD7FC7-4EBB-4F95-AF0C-09D85AB26144}" dt="2021-08-05T07:29:30.226" v="2319" actId="26606"/>
          <ac:spMkLst>
            <pc:docMk/>
            <pc:sldMk cId="3655752832" sldId="267"/>
            <ac:spMk id="128" creationId="{16E9C92B-1893-4BFE-B7CF-905EB3F87DAF}"/>
          </ac:spMkLst>
        </pc:spChg>
        <pc:spChg chg="add del">
          <ac:chgData name="Stefani Kocheva" userId="1a9c1f47d0729874" providerId="LiveId" clId="{CBCD7FC7-4EBB-4F95-AF0C-09D85AB26144}" dt="2021-08-05T07:29:52.092" v="2323" actId="26606"/>
          <ac:spMkLst>
            <pc:docMk/>
            <pc:sldMk cId="3655752832" sldId="267"/>
            <ac:spMk id="129" creationId="{DC580C66-5435-4F00-873E-679D3D5049C0}"/>
          </ac:spMkLst>
        </pc:spChg>
        <pc:spChg chg="add del">
          <ac:chgData name="Stefani Kocheva" userId="1a9c1f47d0729874" providerId="LiveId" clId="{CBCD7FC7-4EBB-4F95-AF0C-09D85AB26144}" dt="2021-08-05T07:29:52.092" v="2323" actId="26606"/>
          <ac:spMkLst>
            <pc:docMk/>
            <pc:sldMk cId="3655752832" sldId="267"/>
            <ac:spMk id="131" creationId="{B4AFD177-1A38-4FAE-87D4-840AE22C861C}"/>
          </ac:spMkLst>
        </pc:spChg>
        <pc:spChg chg="add del">
          <ac:chgData name="Stefani Kocheva" userId="1a9c1f47d0729874" providerId="LiveId" clId="{CBCD7FC7-4EBB-4F95-AF0C-09D85AB26144}" dt="2021-08-05T07:30:34.264" v="2331" actId="26606"/>
          <ac:spMkLst>
            <pc:docMk/>
            <pc:sldMk cId="3655752832" sldId="267"/>
            <ac:spMk id="146" creationId="{61B2441C-7AFE-43A7-87FE-3356A8078B68}"/>
          </ac:spMkLst>
        </pc:spChg>
        <pc:spChg chg="add del">
          <ac:chgData name="Stefani Kocheva" userId="1a9c1f47d0729874" providerId="LiveId" clId="{CBCD7FC7-4EBB-4F95-AF0C-09D85AB26144}" dt="2021-08-05T07:30:34.264" v="2331" actId="26606"/>
          <ac:spMkLst>
            <pc:docMk/>
            <pc:sldMk cId="3655752832" sldId="267"/>
            <ac:spMk id="148" creationId="{5707F116-8EC0-4822-9067-186AC8C96EB8}"/>
          </ac:spMkLst>
        </pc:spChg>
        <pc:spChg chg="add del">
          <ac:chgData name="Stefani Kocheva" userId="1a9c1f47d0729874" providerId="LiveId" clId="{CBCD7FC7-4EBB-4F95-AF0C-09D85AB26144}" dt="2021-08-05T07:30:34.264" v="2331" actId="26606"/>
          <ac:spMkLst>
            <pc:docMk/>
            <pc:sldMk cId="3655752832" sldId="267"/>
            <ac:spMk id="150" creationId="{49F1A7E4-819D-4D21-8E8B-32671A9F9853}"/>
          </ac:spMkLst>
        </pc:spChg>
        <pc:spChg chg="add del">
          <ac:chgData name="Stefani Kocheva" userId="1a9c1f47d0729874" providerId="LiveId" clId="{CBCD7FC7-4EBB-4F95-AF0C-09D85AB26144}" dt="2021-08-05T07:30:34.264" v="2331" actId="26606"/>
          <ac:spMkLst>
            <pc:docMk/>
            <pc:sldMk cId="3655752832" sldId="267"/>
            <ac:spMk id="152" creationId="{EEF31B1A-1BB2-47DE-B18A-424413A9DF00}"/>
          </ac:spMkLst>
        </pc:spChg>
        <pc:spChg chg="add del">
          <ac:chgData name="Stefani Kocheva" userId="1a9c1f47d0729874" providerId="LiveId" clId="{CBCD7FC7-4EBB-4F95-AF0C-09D85AB26144}" dt="2021-08-05T07:30:34.264" v="2331" actId="26606"/>
          <ac:spMkLst>
            <pc:docMk/>
            <pc:sldMk cId="3655752832" sldId="267"/>
            <ac:spMk id="154" creationId="{B9FDBB0E-6648-40FA-8EA9-F5E39D798C41}"/>
          </ac:spMkLst>
        </pc:spChg>
        <pc:spChg chg="add del">
          <ac:chgData name="Stefani Kocheva" userId="1a9c1f47d0729874" providerId="LiveId" clId="{CBCD7FC7-4EBB-4F95-AF0C-09D85AB26144}" dt="2021-08-05T07:30:34.264" v="2331" actId="26606"/>
          <ac:spMkLst>
            <pc:docMk/>
            <pc:sldMk cId="3655752832" sldId="267"/>
            <ac:spMk id="156" creationId="{B1ECBAC9-8FF8-4D44-BD49-6B81C38167DA}"/>
          </ac:spMkLst>
        </pc:spChg>
        <pc:spChg chg="add del">
          <ac:chgData name="Stefani Kocheva" userId="1a9c1f47d0729874" providerId="LiveId" clId="{CBCD7FC7-4EBB-4F95-AF0C-09D85AB26144}" dt="2021-08-05T07:30:34.264" v="2331" actId="26606"/>
          <ac:spMkLst>
            <pc:docMk/>
            <pc:sldMk cId="3655752832" sldId="267"/>
            <ac:spMk id="158" creationId="{530F234A-713C-4B90-B43E-8F10C8B679D2}"/>
          </ac:spMkLst>
        </pc:spChg>
        <pc:spChg chg="add">
          <ac:chgData name="Stefani Kocheva" userId="1a9c1f47d0729874" providerId="LiveId" clId="{CBCD7FC7-4EBB-4F95-AF0C-09D85AB26144}" dt="2021-08-05T07:31:59.194" v="2344" actId="26606"/>
          <ac:spMkLst>
            <pc:docMk/>
            <pc:sldMk cId="3655752832" sldId="267"/>
            <ac:spMk id="159" creationId="{C83F9D7D-8B7D-49DF-AA94-0A9A8D671027}"/>
          </ac:spMkLst>
        </pc:spChg>
        <pc:spChg chg="add del">
          <ac:chgData name="Stefani Kocheva" userId="1a9c1f47d0729874" providerId="LiveId" clId="{CBCD7FC7-4EBB-4F95-AF0C-09D85AB26144}" dt="2021-08-05T07:30:34.264" v="2331" actId="26606"/>
          <ac:spMkLst>
            <pc:docMk/>
            <pc:sldMk cId="3655752832" sldId="267"/>
            <ac:spMk id="160" creationId="{3D9E8922-1B3D-4020-A05C-C539C0C550CC}"/>
          </ac:spMkLst>
        </pc:spChg>
        <pc:spChg chg="add">
          <ac:chgData name="Stefani Kocheva" userId="1a9c1f47d0729874" providerId="LiveId" clId="{CBCD7FC7-4EBB-4F95-AF0C-09D85AB26144}" dt="2021-08-05T07:31:59.194" v="2344" actId="26606"/>
          <ac:spMkLst>
            <pc:docMk/>
            <pc:sldMk cId="3655752832" sldId="267"/>
            <ac:spMk id="161" creationId="{5707F116-8EC0-4822-9067-186AC8C96EB8}"/>
          </ac:spMkLst>
        </pc:spChg>
        <pc:spChg chg="add del">
          <ac:chgData name="Stefani Kocheva" userId="1a9c1f47d0729874" providerId="LiveId" clId="{CBCD7FC7-4EBB-4F95-AF0C-09D85AB26144}" dt="2021-08-05T07:30:34.264" v="2331" actId="26606"/>
          <ac:spMkLst>
            <pc:docMk/>
            <pc:sldMk cId="3655752832" sldId="267"/>
            <ac:spMk id="162" creationId="{A8064EBB-920B-4259-AC3A-6F286FAF21A2}"/>
          </ac:spMkLst>
        </pc:spChg>
        <pc:spChg chg="add">
          <ac:chgData name="Stefani Kocheva" userId="1a9c1f47d0729874" providerId="LiveId" clId="{CBCD7FC7-4EBB-4F95-AF0C-09D85AB26144}" dt="2021-08-05T07:31:59.194" v="2344" actId="26606"/>
          <ac:spMkLst>
            <pc:docMk/>
            <pc:sldMk cId="3655752832" sldId="267"/>
            <ac:spMk id="163" creationId="{49F1A7E4-819D-4D21-8E8B-32671A9F9853}"/>
          </ac:spMkLst>
        </pc:spChg>
        <pc:spChg chg="add del">
          <ac:chgData name="Stefani Kocheva" userId="1a9c1f47d0729874" providerId="LiveId" clId="{CBCD7FC7-4EBB-4F95-AF0C-09D85AB26144}" dt="2021-08-05T07:30:34.264" v="2331" actId="26606"/>
          <ac:spMkLst>
            <pc:docMk/>
            <pc:sldMk cId="3655752832" sldId="267"/>
            <ac:spMk id="164" creationId="{52329D9A-3D48-4B69-939D-2A480F14786F}"/>
          </ac:spMkLst>
        </pc:spChg>
        <pc:spChg chg="add">
          <ac:chgData name="Stefani Kocheva" userId="1a9c1f47d0729874" providerId="LiveId" clId="{CBCD7FC7-4EBB-4F95-AF0C-09D85AB26144}" dt="2021-08-05T07:31:59.194" v="2344" actId="26606"/>
          <ac:spMkLst>
            <pc:docMk/>
            <pc:sldMk cId="3655752832" sldId="267"/>
            <ac:spMk id="165" creationId="{6D6E3EFD-925A-40CD-8E14-FDD4E6DDC686}"/>
          </ac:spMkLst>
        </pc:spChg>
        <pc:spChg chg="add del">
          <ac:chgData name="Stefani Kocheva" userId="1a9c1f47d0729874" providerId="LiveId" clId="{CBCD7FC7-4EBB-4F95-AF0C-09D85AB26144}" dt="2021-08-05T07:30:34.264" v="2331" actId="26606"/>
          <ac:spMkLst>
            <pc:docMk/>
            <pc:sldMk cId="3655752832" sldId="267"/>
            <ac:spMk id="166" creationId="{2D5CC4CB-7B78-480A-A0AE-A8A35C08E190}"/>
          </ac:spMkLst>
        </pc:spChg>
        <pc:spChg chg="add">
          <ac:chgData name="Stefani Kocheva" userId="1a9c1f47d0729874" providerId="LiveId" clId="{CBCD7FC7-4EBB-4F95-AF0C-09D85AB26144}" dt="2021-08-05T07:31:59.194" v="2344" actId="26606"/>
          <ac:spMkLst>
            <pc:docMk/>
            <pc:sldMk cId="3655752832" sldId="267"/>
            <ac:spMk id="167" creationId="{3A91C067-F707-44D1-A9C2-9913E6ADC689}"/>
          </ac:spMkLst>
        </pc:spChg>
        <pc:spChg chg="add del">
          <ac:chgData name="Stefani Kocheva" userId="1a9c1f47d0729874" providerId="LiveId" clId="{CBCD7FC7-4EBB-4F95-AF0C-09D85AB26144}" dt="2021-08-05T07:30:34.264" v="2331" actId="26606"/>
          <ac:spMkLst>
            <pc:docMk/>
            <pc:sldMk cId="3655752832" sldId="267"/>
            <ac:spMk id="168" creationId="{DC580C66-5435-4F00-873E-679D3D5049C0}"/>
          </ac:spMkLst>
        </pc:spChg>
        <pc:spChg chg="add">
          <ac:chgData name="Stefani Kocheva" userId="1a9c1f47d0729874" providerId="LiveId" clId="{CBCD7FC7-4EBB-4F95-AF0C-09D85AB26144}" dt="2021-08-05T07:31:59.194" v="2344" actId="26606"/>
          <ac:spMkLst>
            <pc:docMk/>
            <pc:sldMk cId="3655752832" sldId="267"/>
            <ac:spMk id="169" creationId="{52329D9A-3D48-4B69-939D-2A480F14786F}"/>
          </ac:spMkLst>
        </pc:spChg>
        <pc:spChg chg="add del">
          <ac:chgData name="Stefani Kocheva" userId="1a9c1f47d0729874" providerId="LiveId" clId="{CBCD7FC7-4EBB-4F95-AF0C-09D85AB26144}" dt="2021-08-05T07:30:34.264" v="2331" actId="26606"/>
          <ac:spMkLst>
            <pc:docMk/>
            <pc:sldMk cId="3655752832" sldId="267"/>
            <ac:spMk id="170" creationId="{B4AFD177-1A38-4FAE-87D4-840AE22C861C}"/>
          </ac:spMkLst>
        </pc:spChg>
        <pc:spChg chg="add">
          <ac:chgData name="Stefani Kocheva" userId="1a9c1f47d0729874" providerId="LiveId" clId="{CBCD7FC7-4EBB-4F95-AF0C-09D85AB26144}" dt="2021-08-05T07:31:59.194" v="2344" actId="26606"/>
          <ac:spMkLst>
            <pc:docMk/>
            <pc:sldMk cId="3655752832" sldId="267"/>
            <ac:spMk id="171" creationId="{2D5CC4CB-7B78-480A-A0AE-A8A35C08E190}"/>
          </ac:spMkLst>
        </pc:spChg>
        <pc:spChg chg="add">
          <ac:chgData name="Stefani Kocheva" userId="1a9c1f47d0729874" providerId="LiveId" clId="{CBCD7FC7-4EBB-4F95-AF0C-09D85AB26144}" dt="2021-08-05T07:31:59.194" v="2344" actId="26606"/>
          <ac:spMkLst>
            <pc:docMk/>
            <pc:sldMk cId="3655752832" sldId="267"/>
            <ac:spMk id="173" creationId="{DC580C66-5435-4F00-873E-679D3D5049C0}"/>
          </ac:spMkLst>
        </pc:spChg>
        <pc:spChg chg="add">
          <ac:chgData name="Stefani Kocheva" userId="1a9c1f47d0729874" providerId="LiveId" clId="{CBCD7FC7-4EBB-4F95-AF0C-09D85AB26144}" dt="2021-08-05T07:31:59.194" v="2344" actId="26606"/>
          <ac:spMkLst>
            <pc:docMk/>
            <pc:sldMk cId="3655752832" sldId="267"/>
            <ac:spMk id="175" creationId="{B4AFD177-1A38-4FAE-87D4-840AE22C861C}"/>
          </ac:spMkLst>
        </pc:spChg>
        <pc:spChg chg="add del">
          <ac:chgData name="Stefani Kocheva" userId="1a9c1f47d0729874" providerId="LiveId" clId="{CBCD7FC7-4EBB-4F95-AF0C-09D85AB26144}" dt="2021-08-05T07:26:56.217" v="2190" actId="26606"/>
          <ac:spMkLst>
            <pc:docMk/>
            <pc:sldMk cId="3655752832" sldId="267"/>
            <ac:spMk id="190" creationId="{88294908-8B00-4F58-BBBA-20F71A40AA9E}"/>
          </ac:spMkLst>
        </pc:spChg>
        <pc:spChg chg="add del">
          <ac:chgData name="Stefani Kocheva" userId="1a9c1f47d0729874" providerId="LiveId" clId="{CBCD7FC7-4EBB-4F95-AF0C-09D85AB26144}" dt="2021-08-05T07:26:56.217" v="2190" actId="26606"/>
          <ac:spMkLst>
            <pc:docMk/>
            <pc:sldMk cId="3655752832" sldId="267"/>
            <ac:spMk id="191" creationId="{4364C879-1404-4203-8E9D-CC5DE0A621A2}"/>
          </ac:spMkLst>
        </pc:spChg>
        <pc:spChg chg="add del">
          <ac:chgData name="Stefani Kocheva" userId="1a9c1f47d0729874" providerId="LiveId" clId="{CBCD7FC7-4EBB-4F95-AF0C-09D85AB26144}" dt="2021-08-05T07:26:56.217" v="2190" actId="26606"/>
          <ac:spMkLst>
            <pc:docMk/>
            <pc:sldMk cId="3655752832" sldId="267"/>
            <ac:spMk id="192" creationId="{84617302-4B0D-4351-A6BB-6F0930D943AC}"/>
          </ac:spMkLst>
        </pc:spChg>
        <pc:spChg chg="add del">
          <ac:chgData name="Stefani Kocheva" userId="1a9c1f47d0729874" providerId="LiveId" clId="{CBCD7FC7-4EBB-4F95-AF0C-09D85AB26144}" dt="2021-08-05T07:26:56.217" v="2190" actId="26606"/>
          <ac:spMkLst>
            <pc:docMk/>
            <pc:sldMk cId="3655752832" sldId="267"/>
            <ac:spMk id="193" creationId="{DA2C7802-C2E0-4218-8F89-8DD7CCD2CD1C}"/>
          </ac:spMkLst>
        </pc:spChg>
        <pc:spChg chg="add del">
          <ac:chgData name="Stefani Kocheva" userId="1a9c1f47d0729874" providerId="LiveId" clId="{CBCD7FC7-4EBB-4F95-AF0C-09D85AB26144}" dt="2021-08-05T07:26:56.217" v="2190" actId="26606"/>
          <ac:spMkLst>
            <pc:docMk/>
            <pc:sldMk cId="3655752832" sldId="267"/>
            <ac:spMk id="194" creationId="{A6D7111A-21E5-4EE9-8A78-10E5530F0116}"/>
          </ac:spMkLst>
        </pc:spChg>
        <pc:spChg chg="add del">
          <ac:chgData name="Stefani Kocheva" userId="1a9c1f47d0729874" providerId="LiveId" clId="{CBCD7FC7-4EBB-4F95-AF0C-09D85AB26144}" dt="2021-08-05T07:26:56.217" v="2190" actId="26606"/>
          <ac:spMkLst>
            <pc:docMk/>
            <pc:sldMk cId="3655752832" sldId="267"/>
            <ac:spMk id="195" creationId="{A3969E80-A77B-49FC-9122-D89AFD5EE118}"/>
          </ac:spMkLst>
        </pc:spChg>
        <pc:spChg chg="add del">
          <ac:chgData name="Stefani Kocheva" userId="1a9c1f47d0729874" providerId="LiveId" clId="{CBCD7FC7-4EBB-4F95-AF0C-09D85AB26144}" dt="2021-08-05T07:26:56.217" v="2190" actId="26606"/>
          <ac:spMkLst>
            <pc:docMk/>
            <pc:sldMk cId="3655752832" sldId="267"/>
            <ac:spMk id="196" creationId="{1849CA57-76BD-4CF2-80BA-D7A46A01B7B1}"/>
          </ac:spMkLst>
        </pc:spChg>
        <pc:spChg chg="add del">
          <ac:chgData name="Stefani Kocheva" userId="1a9c1f47d0729874" providerId="LiveId" clId="{CBCD7FC7-4EBB-4F95-AF0C-09D85AB26144}" dt="2021-08-05T07:26:56.217" v="2190" actId="26606"/>
          <ac:spMkLst>
            <pc:docMk/>
            <pc:sldMk cId="3655752832" sldId="267"/>
            <ac:spMk id="197" creationId="{35E9085E-E730-4768-83D4-6CB7E9897153}"/>
          </ac:spMkLst>
        </pc:spChg>
        <pc:spChg chg="add del">
          <ac:chgData name="Stefani Kocheva" userId="1a9c1f47d0729874" providerId="LiveId" clId="{CBCD7FC7-4EBB-4F95-AF0C-09D85AB26144}" dt="2021-08-05T07:26:56.217" v="2190" actId="26606"/>
          <ac:spMkLst>
            <pc:docMk/>
            <pc:sldMk cId="3655752832" sldId="267"/>
            <ac:spMk id="198" creationId="{973272FE-A474-4CAE-8CA2-BCC8B476C3F4}"/>
          </ac:spMkLst>
        </pc:spChg>
        <pc:spChg chg="add del">
          <ac:chgData name="Stefani Kocheva" userId="1a9c1f47d0729874" providerId="LiveId" clId="{CBCD7FC7-4EBB-4F95-AF0C-09D85AB26144}" dt="2021-08-05T07:26:56.217" v="2190" actId="26606"/>
          <ac:spMkLst>
            <pc:docMk/>
            <pc:sldMk cId="3655752832" sldId="267"/>
            <ac:spMk id="199" creationId="{E07981EA-05A6-437C-88D7-B377B92B031D}"/>
          </ac:spMkLst>
        </pc:spChg>
        <pc:spChg chg="add del">
          <ac:chgData name="Stefani Kocheva" userId="1a9c1f47d0729874" providerId="LiveId" clId="{CBCD7FC7-4EBB-4F95-AF0C-09D85AB26144}" dt="2021-08-05T07:26:56.217" v="2190" actId="26606"/>
          <ac:spMkLst>
            <pc:docMk/>
            <pc:sldMk cId="3655752832" sldId="267"/>
            <ac:spMk id="200" creationId="{15E3C750-986E-4769-B1AE-49289FBEE757}"/>
          </ac:spMkLst>
        </pc:spChg>
        <pc:spChg chg="add del">
          <ac:chgData name="Stefani Kocheva" userId="1a9c1f47d0729874" providerId="LiveId" clId="{CBCD7FC7-4EBB-4F95-AF0C-09D85AB26144}" dt="2021-08-05T07:26:29.401" v="2181" actId="26606"/>
          <ac:spMkLst>
            <pc:docMk/>
            <pc:sldMk cId="3655752832" sldId="267"/>
            <ac:spMk id="205" creationId="{577D6B2E-37A3-429E-A37C-F30ED6487282}"/>
          </ac:spMkLst>
        </pc:spChg>
        <pc:spChg chg="add del">
          <ac:chgData name="Stefani Kocheva" userId="1a9c1f47d0729874" providerId="LiveId" clId="{CBCD7FC7-4EBB-4F95-AF0C-09D85AB26144}" dt="2021-08-05T07:26:29.401" v="2181" actId="26606"/>
          <ac:spMkLst>
            <pc:docMk/>
            <pc:sldMk cId="3655752832" sldId="267"/>
            <ac:spMk id="207" creationId="{5CEAD642-85CF-4750-8432-7C80C901F001}"/>
          </ac:spMkLst>
        </pc:spChg>
        <pc:spChg chg="add del">
          <ac:chgData name="Stefani Kocheva" userId="1a9c1f47d0729874" providerId="LiveId" clId="{CBCD7FC7-4EBB-4F95-AF0C-09D85AB26144}" dt="2021-08-05T07:26:29.401" v="2181" actId="26606"/>
          <ac:spMkLst>
            <pc:docMk/>
            <pc:sldMk cId="3655752832" sldId="267"/>
            <ac:spMk id="209" creationId="{FA33EEAE-15D5-4119-8C1E-89D943F911EF}"/>
          </ac:spMkLst>
        </pc:spChg>
        <pc:spChg chg="add del">
          <ac:chgData name="Stefani Kocheva" userId="1a9c1f47d0729874" providerId="LiveId" clId="{CBCD7FC7-4EBB-4F95-AF0C-09D85AB26144}" dt="2021-08-05T07:26:29.401" v="2181" actId="26606"/>
          <ac:spMkLst>
            <pc:docMk/>
            <pc:sldMk cId="3655752832" sldId="267"/>
            <ac:spMk id="211" creationId="{730D8B3B-9B80-4025-B934-26DC7D7CD231}"/>
          </ac:spMkLst>
        </pc:spChg>
        <pc:spChg chg="add del">
          <ac:chgData name="Stefani Kocheva" userId="1a9c1f47d0729874" providerId="LiveId" clId="{CBCD7FC7-4EBB-4F95-AF0C-09D85AB26144}" dt="2021-08-05T07:26:29.401" v="2181" actId="26606"/>
          <ac:spMkLst>
            <pc:docMk/>
            <pc:sldMk cId="3655752832" sldId="267"/>
            <ac:spMk id="213" creationId="{1064D5D5-227B-4F66-9AEA-46F570E793BD}"/>
          </ac:spMkLst>
        </pc:spChg>
        <pc:spChg chg="add del">
          <ac:chgData name="Stefani Kocheva" userId="1a9c1f47d0729874" providerId="LiveId" clId="{CBCD7FC7-4EBB-4F95-AF0C-09D85AB26144}" dt="2021-08-05T07:26:29.401" v="2181" actId="26606"/>
          <ac:spMkLst>
            <pc:docMk/>
            <pc:sldMk cId="3655752832" sldId="267"/>
            <ac:spMk id="215" creationId="{646B67A4-D328-4747-A82B-65E84FA46368}"/>
          </ac:spMkLst>
        </pc:spChg>
        <pc:spChg chg="add del">
          <ac:chgData name="Stefani Kocheva" userId="1a9c1f47d0729874" providerId="LiveId" clId="{CBCD7FC7-4EBB-4F95-AF0C-09D85AB26144}" dt="2021-08-05T07:26:29.401" v="2181" actId="26606"/>
          <ac:spMkLst>
            <pc:docMk/>
            <pc:sldMk cId="3655752832" sldId="267"/>
            <ac:spMk id="217" creationId="{B5A1B09C-1565-46F8-B70F-621C5EB48A09}"/>
          </ac:spMkLst>
        </pc:spChg>
        <pc:spChg chg="add del">
          <ac:chgData name="Stefani Kocheva" userId="1a9c1f47d0729874" providerId="LiveId" clId="{CBCD7FC7-4EBB-4F95-AF0C-09D85AB26144}" dt="2021-08-05T07:26:29.401" v="2181" actId="26606"/>
          <ac:spMkLst>
            <pc:docMk/>
            <pc:sldMk cId="3655752832" sldId="267"/>
            <ac:spMk id="219" creationId="{8C516CC8-80AC-446C-A56E-9F54B7210402}"/>
          </ac:spMkLst>
        </pc:spChg>
        <pc:spChg chg="add del">
          <ac:chgData name="Stefani Kocheva" userId="1a9c1f47d0729874" providerId="LiveId" clId="{CBCD7FC7-4EBB-4F95-AF0C-09D85AB26144}" dt="2021-08-05T07:26:36.192" v="2183" actId="26606"/>
          <ac:spMkLst>
            <pc:docMk/>
            <pc:sldMk cId="3655752832" sldId="267"/>
            <ac:spMk id="221" creationId="{973272FE-A474-4CAE-8CA2-BCC8B476C3F4}"/>
          </ac:spMkLst>
        </pc:spChg>
        <pc:spChg chg="add del">
          <ac:chgData name="Stefani Kocheva" userId="1a9c1f47d0729874" providerId="LiveId" clId="{CBCD7FC7-4EBB-4F95-AF0C-09D85AB26144}" dt="2021-08-05T07:26:36.192" v="2183" actId="26606"/>
          <ac:spMkLst>
            <pc:docMk/>
            <pc:sldMk cId="3655752832" sldId="267"/>
            <ac:spMk id="222" creationId="{88294908-8B00-4F58-BBBA-20F71A40AA9E}"/>
          </ac:spMkLst>
        </pc:spChg>
        <pc:spChg chg="add del">
          <ac:chgData name="Stefani Kocheva" userId="1a9c1f47d0729874" providerId="LiveId" clId="{CBCD7FC7-4EBB-4F95-AF0C-09D85AB26144}" dt="2021-08-05T07:26:36.192" v="2183" actId="26606"/>
          <ac:spMkLst>
            <pc:docMk/>
            <pc:sldMk cId="3655752832" sldId="267"/>
            <ac:spMk id="223" creationId="{E07981EA-05A6-437C-88D7-B377B92B031D}"/>
          </ac:spMkLst>
        </pc:spChg>
        <pc:spChg chg="add del">
          <ac:chgData name="Stefani Kocheva" userId="1a9c1f47d0729874" providerId="LiveId" clId="{CBCD7FC7-4EBB-4F95-AF0C-09D85AB26144}" dt="2021-08-05T07:26:36.192" v="2183" actId="26606"/>
          <ac:spMkLst>
            <pc:docMk/>
            <pc:sldMk cId="3655752832" sldId="267"/>
            <ac:spMk id="224" creationId="{4364C879-1404-4203-8E9D-CC5DE0A621A2}"/>
          </ac:spMkLst>
        </pc:spChg>
        <pc:spChg chg="add del">
          <ac:chgData name="Stefani Kocheva" userId="1a9c1f47d0729874" providerId="LiveId" clId="{CBCD7FC7-4EBB-4F95-AF0C-09D85AB26144}" dt="2021-08-05T07:26:36.192" v="2183" actId="26606"/>
          <ac:spMkLst>
            <pc:docMk/>
            <pc:sldMk cId="3655752832" sldId="267"/>
            <ac:spMk id="225" creationId="{15E3C750-986E-4769-B1AE-49289FBEE757}"/>
          </ac:spMkLst>
        </pc:spChg>
        <pc:spChg chg="add del">
          <ac:chgData name="Stefani Kocheva" userId="1a9c1f47d0729874" providerId="LiveId" clId="{CBCD7FC7-4EBB-4F95-AF0C-09D85AB26144}" dt="2021-08-05T07:26:36.192" v="2183" actId="26606"/>
          <ac:spMkLst>
            <pc:docMk/>
            <pc:sldMk cId="3655752832" sldId="267"/>
            <ac:spMk id="226" creationId="{84617302-4B0D-4351-A6BB-6F0930D943AC}"/>
          </ac:spMkLst>
        </pc:spChg>
        <pc:spChg chg="add del">
          <ac:chgData name="Stefani Kocheva" userId="1a9c1f47d0729874" providerId="LiveId" clId="{CBCD7FC7-4EBB-4F95-AF0C-09D85AB26144}" dt="2021-08-05T07:26:36.192" v="2183" actId="26606"/>
          <ac:spMkLst>
            <pc:docMk/>
            <pc:sldMk cId="3655752832" sldId="267"/>
            <ac:spMk id="227" creationId="{DA2C7802-C2E0-4218-8F89-8DD7CCD2CD1C}"/>
          </ac:spMkLst>
        </pc:spChg>
        <pc:spChg chg="add del">
          <ac:chgData name="Stefani Kocheva" userId="1a9c1f47d0729874" providerId="LiveId" clId="{CBCD7FC7-4EBB-4F95-AF0C-09D85AB26144}" dt="2021-08-05T07:26:36.192" v="2183" actId="26606"/>
          <ac:spMkLst>
            <pc:docMk/>
            <pc:sldMk cId="3655752832" sldId="267"/>
            <ac:spMk id="228" creationId="{A6D7111A-21E5-4EE9-8A78-10E5530F0116}"/>
          </ac:spMkLst>
        </pc:spChg>
        <pc:spChg chg="add del">
          <ac:chgData name="Stefani Kocheva" userId="1a9c1f47d0729874" providerId="LiveId" clId="{CBCD7FC7-4EBB-4F95-AF0C-09D85AB26144}" dt="2021-08-05T07:26:36.192" v="2183" actId="26606"/>
          <ac:spMkLst>
            <pc:docMk/>
            <pc:sldMk cId="3655752832" sldId="267"/>
            <ac:spMk id="229" creationId="{A3969E80-A77B-49FC-9122-D89AFD5EE118}"/>
          </ac:spMkLst>
        </pc:spChg>
        <pc:spChg chg="add del">
          <ac:chgData name="Stefani Kocheva" userId="1a9c1f47d0729874" providerId="LiveId" clId="{CBCD7FC7-4EBB-4F95-AF0C-09D85AB26144}" dt="2021-08-05T07:26:36.192" v="2183" actId="26606"/>
          <ac:spMkLst>
            <pc:docMk/>
            <pc:sldMk cId="3655752832" sldId="267"/>
            <ac:spMk id="230" creationId="{1849CA57-76BD-4CF2-80BA-D7A46A01B7B1}"/>
          </ac:spMkLst>
        </pc:spChg>
        <pc:spChg chg="add del">
          <ac:chgData name="Stefani Kocheva" userId="1a9c1f47d0729874" providerId="LiveId" clId="{CBCD7FC7-4EBB-4F95-AF0C-09D85AB26144}" dt="2021-08-05T07:26:36.192" v="2183" actId="26606"/>
          <ac:spMkLst>
            <pc:docMk/>
            <pc:sldMk cId="3655752832" sldId="267"/>
            <ac:spMk id="231" creationId="{35E9085E-E730-4768-83D4-6CB7E9897153}"/>
          </ac:spMkLst>
        </pc:spChg>
        <pc:spChg chg="add del">
          <ac:chgData name="Stefani Kocheva" userId="1a9c1f47d0729874" providerId="LiveId" clId="{CBCD7FC7-4EBB-4F95-AF0C-09D85AB26144}" dt="2021-08-05T07:26:39.845" v="2185" actId="26606"/>
          <ac:spMkLst>
            <pc:docMk/>
            <pc:sldMk cId="3655752832" sldId="267"/>
            <ac:spMk id="233" creationId="{D5189306-04D9-4982-9EBE-938B344A1113}"/>
          </ac:spMkLst>
        </pc:spChg>
        <pc:spChg chg="add del">
          <ac:chgData name="Stefani Kocheva" userId="1a9c1f47d0729874" providerId="LiveId" clId="{CBCD7FC7-4EBB-4F95-AF0C-09D85AB26144}" dt="2021-08-05T07:26:39.845" v="2185" actId="26606"/>
          <ac:spMkLst>
            <pc:docMk/>
            <pc:sldMk cId="3655752832" sldId="267"/>
            <ac:spMk id="234" creationId="{102C4642-2AB4-49A1-89D9-3E5C01E99D58}"/>
          </ac:spMkLst>
        </pc:spChg>
        <pc:spChg chg="add del">
          <ac:chgData name="Stefani Kocheva" userId="1a9c1f47d0729874" providerId="LiveId" clId="{CBCD7FC7-4EBB-4F95-AF0C-09D85AB26144}" dt="2021-08-05T07:26:39.845" v="2185" actId="26606"/>
          <ac:spMkLst>
            <pc:docMk/>
            <pc:sldMk cId="3655752832" sldId="267"/>
            <ac:spMk id="235" creationId="{82EAAEF9-78E9-4B67-93B4-CD09F7570300}"/>
          </ac:spMkLst>
        </pc:spChg>
        <pc:spChg chg="add del">
          <ac:chgData name="Stefani Kocheva" userId="1a9c1f47d0729874" providerId="LiveId" clId="{CBCD7FC7-4EBB-4F95-AF0C-09D85AB26144}" dt="2021-08-05T07:26:39.845" v="2185" actId="26606"/>
          <ac:spMkLst>
            <pc:docMk/>
            <pc:sldMk cId="3655752832" sldId="267"/>
            <ac:spMk id="236" creationId="{2CE23D09-8BA3-4FEE-892D-ACE847DC085D}"/>
          </ac:spMkLst>
        </pc:spChg>
        <pc:spChg chg="add del">
          <ac:chgData name="Stefani Kocheva" userId="1a9c1f47d0729874" providerId="LiveId" clId="{CBCD7FC7-4EBB-4F95-AF0C-09D85AB26144}" dt="2021-08-05T07:26:39.845" v="2185" actId="26606"/>
          <ac:spMkLst>
            <pc:docMk/>
            <pc:sldMk cId="3655752832" sldId="267"/>
            <ac:spMk id="237" creationId="{5707F116-8EC0-4822-9067-186AC8C96EB8}"/>
          </ac:spMkLst>
        </pc:spChg>
        <pc:spChg chg="add del">
          <ac:chgData name="Stefani Kocheva" userId="1a9c1f47d0729874" providerId="LiveId" clId="{CBCD7FC7-4EBB-4F95-AF0C-09D85AB26144}" dt="2021-08-05T07:26:39.845" v="2185" actId="26606"/>
          <ac:spMkLst>
            <pc:docMk/>
            <pc:sldMk cId="3655752832" sldId="267"/>
            <ac:spMk id="238" creationId="{6BFBE7AA-40DE-4FE5-B385-5CA874501B05}"/>
          </ac:spMkLst>
        </pc:spChg>
        <pc:spChg chg="add del">
          <ac:chgData name="Stefani Kocheva" userId="1a9c1f47d0729874" providerId="LiveId" clId="{CBCD7FC7-4EBB-4F95-AF0C-09D85AB26144}" dt="2021-08-05T07:26:39.845" v="2185" actId="26606"/>
          <ac:spMkLst>
            <pc:docMk/>
            <pc:sldMk cId="3655752832" sldId="267"/>
            <ac:spMk id="239" creationId="{41ACE746-85D5-45EE-8944-61B542B392FC}"/>
          </ac:spMkLst>
        </pc:spChg>
        <pc:spChg chg="add del">
          <ac:chgData name="Stefani Kocheva" userId="1a9c1f47d0729874" providerId="LiveId" clId="{CBCD7FC7-4EBB-4F95-AF0C-09D85AB26144}" dt="2021-08-05T07:26:39.845" v="2185" actId="26606"/>
          <ac:spMkLst>
            <pc:docMk/>
            <pc:sldMk cId="3655752832" sldId="267"/>
            <ac:spMk id="240" creationId="{00BB3E03-CC38-4FA6-9A99-701C62D05A5B}"/>
          </ac:spMkLst>
        </pc:spChg>
        <pc:spChg chg="add del">
          <ac:chgData name="Stefani Kocheva" userId="1a9c1f47d0729874" providerId="LiveId" clId="{CBCD7FC7-4EBB-4F95-AF0C-09D85AB26144}" dt="2021-08-05T07:26:47.369" v="2187" actId="26606"/>
          <ac:spMkLst>
            <pc:docMk/>
            <pc:sldMk cId="3655752832" sldId="267"/>
            <ac:spMk id="242" creationId="{FFD48BC7-DC40-47DE-87EE-9F4B6ECB9ABB}"/>
          </ac:spMkLst>
        </pc:spChg>
        <pc:spChg chg="add del">
          <ac:chgData name="Stefani Kocheva" userId="1a9c1f47d0729874" providerId="LiveId" clId="{CBCD7FC7-4EBB-4F95-AF0C-09D85AB26144}" dt="2021-08-05T07:26:47.369" v="2187" actId="26606"/>
          <ac:spMkLst>
            <pc:docMk/>
            <pc:sldMk cId="3655752832" sldId="267"/>
            <ac:spMk id="243" creationId="{E502BBC7-2C76-46F3-BC24-5985BC13DB88}"/>
          </ac:spMkLst>
        </pc:spChg>
        <pc:spChg chg="add del">
          <ac:chgData name="Stefani Kocheva" userId="1a9c1f47d0729874" providerId="LiveId" clId="{CBCD7FC7-4EBB-4F95-AF0C-09D85AB26144}" dt="2021-08-05T07:26:47.369" v="2187" actId="26606"/>
          <ac:spMkLst>
            <pc:docMk/>
            <pc:sldMk cId="3655752832" sldId="267"/>
            <ac:spMk id="244" creationId="{C7F28D52-2A5F-4D23-81AE-7CB8B591C7AF}"/>
          </ac:spMkLst>
        </pc:spChg>
        <pc:spChg chg="add del">
          <ac:chgData name="Stefani Kocheva" userId="1a9c1f47d0729874" providerId="LiveId" clId="{CBCD7FC7-4EBB-4F95-AF0C-09D85AB26144}" dt="2021-08-05T07:26:47.369" v="2187" actId="26606"/>
          <ac:spMkLst>
            <pc:docMk/>
            <pc:sldMk cId="3655752832" sldId="267"/>
            <ac:spMk id="245" creationId="{3629484E-3792-4B3D-89AD-7C8A1ED0E0D4}"/>
          </ac:spMkLst>
        </pc:spChg>
        <pc:spChg chg="add del">
          <ac:chgData name="Stefani Kocheva" userId="1a9c1f47d0729874" providerId="LiveId" clId="{CBCD7FC7-4EBB-4F95-AF0C-09D85AB26144}" dt="2021-08-05T07:26:56.184" v="2189" actId="26606"/>
          <ac:spMkLst>
            <pc:docMk/>
            <pc:sldMk cId="3655752832" sldId="267"/>
            <ac:spMk id="247" creationId="{6027F030-58A9-44B8-ABF5-0372D2954EE6}"/>
          </ac:spMkLst>
        </pc:spChg>
        <pc:spChg chg="add del">
          <ac:chgData name="Stefani Kocheva" userId="1a9c1f47d0729874" providerId="LiveId" clId="{CBCD7FC7-4EBB-4F95-AF0C-09D85AB26144}" dt="2021-08-05T07:26:56.184" v="2189" actId="26606"/>
          <ac:spMkLst>
            <pc:docMk/>
            <pc:sldMk cId="3655752832" sldId="267"/>
            <ac:spMk id="248" creationId="{A6328306-71F0-4C12-A2D9-7C857146B1D0}"/>
          </ac:spMkLst>
        </pc:spChg>
        <pc:spChg chg="add del">
          <ac:chgData name="Stefani Kocheva" userId="1a9c1f47d0729874" providerId="LiveId" clId="{CBCD7FC7-4EBB-4F95-AF0C-09D85AB26144}" dt="2021-08-05T07:26:56.184" v="2189" actId="26606"/>
          <ac:spMkLst>
            <pc:docMk/>
            <pc:sldMk cId="3655752832" sldId="267"/>
            <ac:spMk id="249" creationId="{64AB010C-C307-4A53-9D97-39C6AAB2E056}"/>
          </ac:spMkLst>
        </pc:spChg>
        <pc:spChg chg="add del">
          <ac:chgData name="Stefani Kocheva" userId="1a9c1f47d0729874" providerId="LiveId" clId="{CBCD7FC7-4EBB-4F95-AF0C-09D85AB26144}" dt="2021-08-05T07:26:56.184" v="2189" actId="26606"/>
          <ac:spMkLst>
            <pc:docMk/>
            <pc:sldMk cId="3655752832" sldId="267"/>
            <ac:spMk id="250" creationId="{3252C512-4076-456E-AD89-50B0316453D0}"/>
          </ac:spMkLst>
        </pc:spChg>
        <pc:spChg chg="add del">
          <ac:chgData name="Stefani Kocheva" userId="1a9c1f47d0729874" providerId="LiveId" clId="{CBCD7FC7-4EBB-4F95-AF0C-09D85AB26144}" dt="2021-08-05T07:26:56.184" v="2189" actId="26606"/>
          <ac:spMkLst>
            <pc:docMk/>
            <pc:sldMk cId="3655752832" sldId="267"/>
            <ac:spMk id="251" creationId="{71C24C9E-C2F4-4FA4-947B-6CBAC7C3AE1D}"/>
          </ac:spMkLst>
        </pc:spChg>
        <pc:spChg chg="add del">
          <ac:chgData name="Stefani Kocheva" userId="1a9c1f47d0729874" providerId="LiveId" clId="{CBCD7FC7-4EBB-4F95-AF0C-09D85AB26144}" dt="2021-08-05T07:26:56.184" v="2189" actId="26606"/>
          <ac:spMkLst>
            <pc:docMk/>
            <pc:sldMk cId="3655752832" sldId="267"/>
            <ac:spMk id="252" creationId="{604B7750-FFCA-4912-AC2E-989EECC941B2}"/>
          </ac:spMkLst>
        </pc:spChg>
        <pc:spChg chg="add del">
          <ac:chgData name="Stefani Kocheva" userId="1a9c1f47d0729874" providerId="LiveId" clId="{CBCD7FC7-4EBB-4F95-AF0C-09D85AB26144}" dt="2021-08-05T07:26:56.184" v="2189" actId="26606"/>
          <ac:spMkLst>
            <pc:docMk/>
            <pc:sldMk cId="3655752832" sldId="267"/>
            <ac:spMk id="253" creationId="{52494659-52DF-4053-975B-36F06255E2E8}"/>
          </ac:spMkLst>
        </pc:spChg>
        <pc:spChg chg="add del">
          <ac:chgData name="Stefani Kocheva" userId="1a9c1f47d0729874" providerId="LiveId" clId="{CBCD7FC7-4EBB-4F95-AF0C-09D85AB26144}" dt="2021-08-05T07:26:56.184" v="2189" actId="26606"/>
          <ac:spMkLst>
            <pc:docMk/>
            <pc:sldMk cId="3655752832" sldId="267"/>
            <ac:spMk id="254" creationId="{EE807326-229C-458C-BDA0-C721262167D9}"/>
          </ac:spMkLst>
        </pc:spChg>
        <pc:spChg chg="add del">
          <ac:chgData name="Stefani Kocheva" userId="1a9c1f47d0729874" providerId="LiveId" clId="{CBCD7FC7-4EBB-4F95-AF0C-09D85AB26144}" dt="2021-08-05T07:26:56.184" v="2189" actId="26606"/>
          <ac:spMkLst>
            <pc:docMk/>
            <pc:sldMk cId="3655752832" sldId="267"/>
            <ac:spMk id="255" creationId="{FCADE1D5-E79C-4CEF-BEFD-B66EFB394D25}"/>
          </ac:spMkLst>
        </pc:spChg>
        <pc:spChg chg="add del">
          <ac:chgData name="Stefani Kocheva" userId="1a9c1f47d0729874" providerId="LiveId" clId="{CBCD7FC7-4EBB-4F95-AF0C-09D85AB26144}" dt="2021-08-05T07:26:56.184" v="2189" actId="26606"/>
          <ac:spMkLst>
            <pc:docMk/>
            <pc:sldMk cId="3655752832" sldId="267"/>
            <ac:spMk id="256" creationId="{54FC8EB5-1620-43B8-B816-8A91B6EAC975}"/>
          </ac:spMkLst>
        </pc:spChg>
        <pc:spChg chg="add del">
          <ac:chgData name="Stefani Kocheva" userId="1a9c1f47d0729874" providerId="LiveId" clId="{CBCD7FC7-4EBB-4F95-AF0C-09D85AB26144}" dt="2021-08-05T07:26:56.184" v="2189" actId="26606"/>
          <ac:spMkLst>
            <pc:docMk/>
            <pc:sldMk cId="3655752832" sldId="267"/>
            <ac:spMk id="257" creationId="{3D544515-9F93-4809-A102-B49C85F4608F}"/>
          </ac:spMkLst>
        </pc:spChg>
        <pc:spChg chg="add del">
          <ac:chgData name="Stefani Kocheva" userId="1a9c1f47d0729874" providerId="LiveId" clId="{CBCD7FC7-4EBB-4F95-AF0C-09D85AB26144}" dt="2021-08-05T07:28:58.770" v="2315" actId="26606"/>
          <ac:spMkLst>
            <pc:docMk/>
            <pc:sldMk cId="3655752832" sldId="267"/>
            <ac:spMk id="259" creationId="{D5189306-04D9-4982-9EBE-938B344A1113}"/>
          </ac:spMkLst>
        </pc:spChg>
        <pc:spChg chg="add del">
          <ac:chgData name="Stefani Kocheva" userId="1a9c1f47d0729874" providerId="LiveId" clId="{CBCD7FC7-4EBB-4F95-AF0C-09D85AB26144}" dt="2021-08-05T07:28:58.770" v="2315" actId="26606"/>
          <ac:spMkLst>
            <pc:docMk/>
            <pc:sldMk cId="3655752832" sldId="267"/>
            <ac:spMk id="260" creationId="{102C4642-2AB4-49A1-89D9-3E5C01E99D58}"/>
          </ac:spMkLst>
        </pc:spChg>
        <pc:spChg chg="add del">
          <ac:chgData name="Stefani Kocheva" userId="1a9c1f47d0729874" providerId="LiveId" clId="{CBCD7FC7-4EBB-4F95-AF0C-09D85AB26144}" dt="2021-08-05T07:28:58.770" v="2315" actId="26606"/>
          <ac:spMkLst>
            <pc:docMk/>
            <pc:sldMk cId="3655752832" sldId="267"/>
            <ac:spMk id="261" creationId="{82EAAEF9-78E9-4B67-93B4-CD09F7570300}"/>
          </ac:spMkLst>
        </pc:spChg>
        <pc:spChg chg="add del">
          <ac:chgData name="Stefani Kocheva" userId="1a9c1f47d0729874" providerId="LiveId" clId="{CBCD7FC7-4EBB-4F95-AF0C-09D85AB26144}" dt="2021-08-05T07:28:58.770" v="2315" actId="26606"/>
          <ac:spMkLst>
            <pc:docMk/>
            <pc:sldMk cId="3655752832" sldId="267"/>
            <ac:spMk id="262" creationId="{2CE23D09-8BA3-4FEE-892D-ACE847DC085D}"/>
          </ac:spMkLst>
        </pc:spChg>
        <pc:spChg chg="add del">
          <ac:chgData name="Stefani Kocheva" userId="1a9c1f47d0729874" providerId="LiveId" clId="{CBCD7FC7-4EBB-4F95-AF0C-09D85AB26144}" dt="2021-08-05T07:28:58.770" v="2315" actId="26606"/>
          <ac:spMkLst>
            <pc:docMk/>
            <pc:sldMk cId="3655752832" sldId="267"/>
            <ac:spMk id="263" creationId="{5707F116-8EC0-4822-9067-186AC8C96EB8}"/>
          </ac:spMkLst>
        </pc:spChg>
        <pc:spChg chg="add del">
          <ac:chgData name="Stefani Kocheva" userId="1a9c1f47d0729874" providerId="LiveId" clId="{CBCD7FC7-4EBB-4F95-AF0C-09D85AB26144}" dt="2021-08-05T07:28:58.770" v="2315" actId="26606"/>
          <ac:spMkLst>
            <pc:docMk/>
            <pc:sldMk cId="3655752832" sldId="267"/>
            <ac:spMk id="264" creationId="{6BFBE7AA-40DE-4FE5-B385-5CA874501B05}"/>
          </ac:spMkLst>
        </pc:spChg>
        <pc:spChg chg="add del">
          <ac:chgData name="Stefani Kocheva" userId="1a9c1f47d0729874" providerId="LiveId" clId="{CBCD7FC7-4EBB-4F95-AF0C-09D85AB26144}" dt="2021-08-05T07:28:58.770" v="2315" actId="26606"/>
          <ac:spMkLst>
            <pc:docMk/>
            <pc:sldMk cId="3655752832" sldId="267"/>
            <ac:spMk id="265" creationId="{41ACE746-85D5-45EE-8944-61B542B392FC}"/>
          </ac:spMkLst>
        </pc:spChg>
        <pc:spChg chg="add del">
          <ac:chgData name="Stefani Kocheva" userId="1a9c1f47d0729874" providerId="LiveId" clId="{CBCD7FC7-4EBB-4F95-AF0C-09D85AB26144}" dt="2021-08-05T07:28:58.770" v="2315" actId="26606"/>
          <ac:spMkLst>
            <pc:docMk/>
            <pc:sldMk cId="3655752832" sldId="267"/>
            <ac:spMk id="266" creationId="{00BB3E03-CC38-4FA6-9A99-701C62D05A5B}"/>
          </ac:spMkLst>
        </pc:spChg>
        <pc:spChg chg="add del">
          <ac:chgData name="Stefani Kocheva" userId="1a9c1f47d0729874" providerId="LiveId" clId="{CBCD7FC7-4EBB-4F95-AF0C-09D85AB26144}" dt="2021-08-05T07:28:34.405" v="2304" actId="26606"/>
          <ac:spMkLst>
            <pc:docMk/>
            <pc:sldMk cId="3655752832" sldId="267"/>
            <ac:spMk id="269" creationId="{35FED45D-D144-4B05-BBCF-B68683958FFD}"/>
          </ac:spMkLst>
        </pc:spChg>
        <pc:spChg chg="add del">
          <ac:chgData name="Stefani Kocheva" userId="1a9c1f47d0729874" providerId="LiveId" clId="{CBCD7FC7-4EBB-4F95-AF0C-09D85AB26144}" dt="2021-08-05T07:28:40.394" v="2306" actId="26606"/>
          <ac:spMkLst>
            <pc:docMk/>
            <pc:sldMk cId="3655752832" sldId="267"/>
            <ac:spMk id="271" creationId="{716F42E0-28DF-4093-AFC5-CA01F54C8897}"/>
          </ac:spMkLst>
        </pc:spChg>
        <pc:spChg chg="add del">
          <ac:chgData name="Stefani Kocheva" userId="1a9c1f47d0729874" providerId="LiveId" clId="{CBCD7FC7-4EBB-4F95-AF0C-09D85AB26144}" dt="2021-08-05T07:28:40.394" v="2306" actId="26606"/>
          <ac:spMkLst>
            <pc:docMk/>
            <pc:sldMk cId="3655752832" sldId="267"/>
            <ac:spMk id="273" creationId="{4063B759-00FC-46D1-9898-8E8625268FAF}"/>
          </ac:spMkLst>
        </pc:spChg>
        <pc:spChg chg="add del">
          <ac:chgData name="Stefani Kocheva" userId="1a9c1f47d0729874" providerId="LiveId" clId="{CBCD7FC7-4EBB-4F95-AF0C-09D85AB26144}" dt="2021-08-05T07:28:40.394" v="2306" actId="26606"/>
          <ac:spMkLst>
            <pc:docMk/>
            <pc:sldMk cId="3655752832" sldId="267"/>
            <ac:spMk id="274" creationId="{D5B012D8-7F27-4758-9AC6-C889B154BD73}"/>
          </ac:spMkLst>
        </pc:spChg>
        <pc:spChg chg="add del">
          <ac:chgData name="Stefani Kocheva" userId="1a9c1f47d0729874" providerId="LiveId" clId="{CBCD7FC7-4EBB-4F95-AF0C-09D85AB26144}" dt="2021-08-05T07:28:45.047" v="2308" actId="26606"/>
          <ac:spMkLst>
            <pc:docMk/>
            <pc:sldMk cId="3655752832" sldId="267"/>
            <ac:spMk id="276" creationId="{943CAA20-3569-4189-9E48-239A229A86CA}"/>
          </ac:spMkLst>
        </pc:spChg>
        <pc:spChg chg="add del">
          <ac:chgData name="Stefani Kocheva" userId="1a9c1f47d0729874" providerId="LiveId" clId="{CBCD7FC7-4EBB-4F95-AF0C-09D85AB26144}" dt="2021-08-05T07:28:45.047" v="2308" actId="26606"/>
          <ac:spMkLst>
            <pc:docMk/>
            <pc:sldMk cId="3655752832" sldId="267"/>
            <ac:spMk id="277" creationId="{DA542B6D-E775-4832-91DC-2D20F857813A}"/>
          </ac:spMkLst>
        </pc:spChg>
        <pc:spChg chg="add del">
          <ac:chgData name="Stefani Kocheva" userId="1a9c1f47d0729874" providerId="LiveId" clId="{CBCD7FC7-4EBB-4F95-AF0C-09D85AB26144}" dt="2021-08-05T07:28:47.501" v="2310" actId="26606"/>
          <ac:spMkLst>
            <pc:docMk/>
            <pc:sldMk cId="3655752832" sldId="267"/>
            <ac:spMk id="279" creationId="{EB270761-CC40-4F3F-A916-7E3BC3989348}"/>
          </ac:spMkLst>
        </pc:spChg>
        <pc:spChg chg="add del">
          <ac:chgData name="Stefani Kocheva" userId="1a9c1f47d0729874" providerId="LiveId" clId="{CBCD7FC7-4EBB-4F95-AF0C-09D85AB26144}" dt="2021-08-05T07:28:47.501" v="2310" actId="26606"/>
          <ac:spMkLst>
            <pc:docMk/>
            <pc:sldMk cId="3655752832" sldId="267"/>
            <ac:spMk id="280" creationId="{2820855C-9FA4-417A-BE67-63C022F81980}"/>
          </ac:spMkLst>
        </pc:spChg>
        <pc:spChg chg="add del">
          <ac:chgData name="Stefani Kocheva" userId="1a9c1f47d0729874" providerId="LiveId" clId="{CBCD7FC7-4EBB-4F95-AF0C-09D85AB26144}" dt="2021-08-05T07:28:47.501" v="2310" actId="26606"/>
          <ac:spMkLst>
            <pc:docMk/>
            <pc:sldMk cId="3655752832" sldId="267"/>
            <ac:spMk id="281" creationId="{D7E6A49B-1B06-403E-8CC5-ACB38A6BDEEB}"/>
          </ac:spMkLst>
        </pc:spChg>
        <pc:spChg chg="add del">
          <ac:chgData name="Stefani Kocheva" userId="1a9c1f47d0729874" providerId="LiveId" clId="{CBCD7FC7-4EBB-4F95-AF0C-09D85AB26144}" dt="2021-08-05T07:28:53.227" v="2312" actId="26606"/>
          <ac:spMkLst>
            <pc:docMk/>
            <pc:sldMk cId="3655752832" sldId="267"/>
            <ac:spMk id="283" creationId="{934F1179-B481-4F9E-BCA3-AFB972070F83}"/>
          </ac:spMkLst>
        </pc:spChg>
        <pc:spChg chg="add del">
          <ac:chgData name="Stefani Kocheva" userId="1a9c1f47d0729874" providerId="LiveId" clId="{CBCD7FC7-4EBB-4F95-AF0C-09D85AB26144}" dt="2021-08-05T07:28:53.227" v="2312" actId="26606"/>
          <ac:spMkLst>
            <pc:docMk/>
            <pc:sldMk cId="3655752832" sldId="267"/>
            <ac:spMk id="284" creationId="{827DC2C4-B485-428A-BF4A-472D2967F47F}"/>
          </ac:spMkLst>
        </pc:spChg>
        <pc:spChg chg="add del">
          <ac:chgData name="Stefani Kocheva" userId="1a9c1f47d0729874" providerId="LiveId" clId="{CBCD7FC7-4EBB-4F95-AF0C-09D85AB26144}" dt="2021-08-05T07:28:53.227" v="2312" actId="26606"/>
          <ac:spMkLst>
            <pc:docMk/>
            <pc:sldMk cId="3655752832" sldId="267"/>
            <ac:spMk id="285" creationId="{EE04B5EB-F158-4507-90DD-BD23620C7CC9}"/>
          </ac:spMkLst>
        </pc:spChg>
        <pc:spChg chg="add del">
          <ac:chgData name="Stefani Kocheva" userId="1a9c1f47d0729874" providerId="LiveId" clId="{CBCD7FC7-4EBB-4F95-AF0C-09D85AB26144}" dt="2021-08-05T07:28:58.755" v="2314" actId="26606"/>
          <ac:spMkLst>
            <pc:docMk/>
            <pc:sldMk cId="3655752832" sldId="267"/>
            <ac:spMk id="287" creationId="{4522B21E-B2B9-4C72-9A71-C87EFD137480}"/>
          </ac:spMkLst>
        </pc:spChg>
        <pc:spChg chg="add del">
          <ac:chgData name="Stefani Kocheva" userId="1a9c1f47d0729874" providerId="LiveId" clId="{CBCD7FC7-4EBB-4F95-AF0C-09D85AB26144}" dt="2021-08-05T07:28:58.755" v="2314" actId="26606"/>
          <ac:spMkLst>
            <pc:docMk/>
            <pc:sldMk cId="3655752832" sldId="267"/>
            <ac:spMk id="288" creationId="{5EB7D2A2-F448-44D4-938C-DC84CBCB3B1E}"/>
          </ac:spMkLst>
        </pc:spChg>
        <pc:spChg chg="add del">
          <ac:chgData name="Stefani Kocheva" userId="1a9c1f47d0729874" providerId="LiveId" clId="{CBCD7FC7-4EBB-4F95-AF0C-09D85AB26144}" dt="2021-08-05T07:28:58.755" v="2314" actId="26606"/>
          <ac:spMkLst>
            <pc:docMk/>
            <pc:sldMk cId="3655752832" sldId="267"/>
            <ac:spMk id="289" creationId="{871AEA07-1E14-44B4-8E55-64EF049CD66F}"/>
          </ac:spMkLst>
        </pc:spChg>
        <pc:spChg chg="add del">
          <ac:chgData name="Stefani Kocheva" userId="1a9c1f47d0729874" providerId="LiveId" clId="{CBCD7FC7-4EBB-4F95-AF0C-09D85AB26144}" dt="2021-08-05T07:29:36.466" v="2322" actId="26606"/>
          <ac:spMkLst>
            <pc:docMk/>
            <pc:sldMk cId="3655752832" sldId="267"/>
            <ac:spMk id="292" creationId="{934F1179-B481-4F9E-BCA3-AFB972070F83}"/>
          </ac:spMkLst>
        </pc:spChg>
        <pc:spChg chg="add del">
          <ac:chgData name="Stefani Kocheva" userId="1a9c1f47d0729874" providerId="LiveId" clId="{CBCD7FC7-4EBB-4F95-AF0C-09D85AB26144}" dt="2021-08-05T07:29:36.466" v="2322" actId="26606"/>
          <ac:spMkLst>
            <pc:docMk/>
            <pc:sldMk cId="3655752832" sldId="267"/>
            <ac:spMk id="293" creationId="{827DC2C4-B485-428A-BF4A-472D2967F47F}"/>
          </ac:spMkLst>
        </pc:spChg>
        <pc:spChg chg="add del">
          <ac:chgData name="Stefani Kocheva" userId="1a9c1f47d0729874" providerId="LiveId" clId="{CBCD7FC7-4EBB-4F95-AF0C-09D85AB26144}" dt="2021-08-05T07:29:36.466" v="2322" actId="26606"/>
          <ac:spMkLst>
            <pc:docMk/>
            <pc:sldMk cId="3655752832" sldId="267"/>
            <ac:spMk id="294" creationId="{EE04B5EB-F158-4507-90DD-BD23620C7CC9}"/>
          </ac:spMkLst>
        </pc:spChg>
        <pc:spChg chg="add del">
          <ac:chgData name="Stefani Kocheva" userId="1a9c1f47d0729874" providerId="LiveId" clId="{CBCD7FC7-4EBB-4F95-AF0C-09D85AB26144}" dt="2021-08-05T07:29:36.427" v="2321" actId="26606"/>
          <ac:spMkLst>
            <pc:docMk/>
            <pc:sldMk cId="3655752832" sldId="267"/>
            <ac:spMk id="299" creationId="{6027F030-58A9-44B8-ABF5-0372D2954EE6}"/>
          </ac:spMkLst>
        </pc:spChg>
        <pc:spChg chg="add del">
          <ac:chgData name="Stefani Kocheva" userId="1a9c1f47d0729874" providerId="LiveId" clId="{CBCD7FC7-4EBB-4F95-AF0C-09D85AB26144}" dt="2021-08-05T07:29:36.427" v="2321" actId="26606"/>
          <ac:spMkLst>
            <pc:docMk/>
            <pc:sldMk cId="3655752832" sldId="267"/>
            <ac:spMk id="300" creationId="{A6328306-71F0-4C12-A2D9-7C857146B1D0}"/>
          </ac:spMkLst>
        </pc:spChg>
        <pc:spChg chg="add del">
          <ac:chgData name="Stefani Kocheva" userId="1a9c1f47d0729874" providerId="LiveId" clId="{CBCD7FC7-4EBB-4F95-AF0C-09D85AB26144}" dt="2021-08-05T07:29:36.427" v="2321" actId="26606"/>
          <ac:spMkLst>
            <pc:docMk/>
            <pc:sldMk cId="3655752832" sldId="267"/>
            <ac:spMk id="301" creationId="{64AB010C-C307-4A53-9D97-39C6AAB2E056}"/>
          </ac:spMkLst>
        </pc:spChg>
        <pc:spChg chg="add del">
          <ac:chgData name="Stefani Kocheva" userId="1a9c1f47d0729874" providerId="LiveId" clId="{CBCD7FC7-4EBB-4F95-AF0C-09D85AB26144}" dt="2021-08-05T07:29:36.427" v="2321" actId="26606"/>
          <ac:spMkLst>
            <pc:docMk/>
            <pc:sldMk cId="3655752832" sldId="267"/>
            <ac:spMk id="302" creationId="{3252C512-4076-456E-AD89-50B0316453D0}"/>
          </ac:spMkLst>
        </pc:spChg>
        <pc:spChg chg="add del">
          <ac:chgData name="Stefani Kocheva" userId="1a9c1f47d0729874" providerId="LiveId" clId="{CBCD7FC7-4EBB-4F95-AF0C-09D85AB26144}" dt="2021-08-05T07:29:36.427" v="2321" actId="26606"/>
          <ac:spMkLst>
            <pc:docMk/>
            <pc:sldMk cId="3655752832" sldId="267"/>
            <ac:spMk id="303" creationId="{71C24C9E-C2F4-4FA4-947B-6CBAC7C3AE1D}"/>
          </ac:spMkLst>
        </pc:spChg>
        <pc:spChg chg="add del">
          <ac:chgData name="Stefani Kocheva" userId="1a9c1f47d0729874" providerId="LiveId" clId="{CBCD7FC7-4EBB-4F95-AF0C-09D85AB26144}" dt="2021-08-05T07:29:52.092" v="2323" actId="26606"/>
          <ac:spMkLst>
            <pc:docMk/>
            <pc:sldMk cId="3655752832" sldId="267"/>
            <ac:spMk id="305" creationId="{61B2441C-7AFE-43A7-87FE-3356A8078B68}"/>
          </ac:spMkLst>
        </pc:spChg>
        <pc:spChg chg="add del">
          <ac:chgData name="Stefani Kocheva" userId="1a9c1f47d0729874" providerId="LiveId" clId="{CBCD7FC7-4EBB-4F95-AF0C-09D85AB26144}" dt="2021-08-05T07:29:52.092" v="2323" actId="26606"/>
          <ac:spMkLst>
            <pc:docMk/>
            <pc:sldMk cId="3655752832" sldId="267"/>
            <ac:spMk id="306" creationId="{5707F116-8EC0-4822-9067-186AC8C96EB8}"/>
          </ac:spMkLst>
        </pc:spChg>
        <pc:spChg chg="add del">
          <ac:chgData name="Stefani Kocheva" userId="1a9c1f47d0729874" providerId="LiveId" clId="{CBCD7FC7-4EBB-4F95-AF0C-09D85AB26144}" dt="2021-08-05T07:29:52.092" v="2323" actId="26606"/>
          <ac:spMkLst>
            <pc:docMk/>
            <pc:sldMk cId="3655752832" sldId="267"/>
            <ac:spMk id="307" creationId="{49F1A7E4-819D-4D21-8E8B-32671A9F9853}"/>
          </ac:spMkLst>
        </pc:spChg>
        <pc:spChg chg="add del">
          <ac:chgData name="Stefani Kocheva" userId="1a9c1f47d0729874" providerId="LiveId" clId="{CBCD7FC7-4EBB-4F95-AF0C-09D85AB26144}" dt="2021-08-05T07:29:52.092" v="2323" actId="26606"/>
          <ac:spMkLst>
            <pc:docMk/>
            <pc:sldMk cId="3655752832" sldId="267"/>
            <ac:spMk id="308" creationId="{EEF31B1A-1BB2-47DE-B18A-424413A9DF00}"/>
          </ac:spMkLst>
        </pc:spChg>
        <pc:spChg chg="add del">
          <ac:chgData name="Stefani Kocheva" userId="1a9c1f47d0729874" providerId="LiveId" clId="{CBCD7FC7-4EBB-4F95-AF0C-09D85AB26144}" dt="2021-08-05T07:29:52.092" v="2323" actId="26606"/>
          <ac:spMkLst>
            <pc:docMk/>
            <pc:sldMk cId="3655752832" sldId="267"/>
            <ac:spMk id="309" creationId="{B9FDBB0E-6648-40FA-8EA9-F5E39D798C41}"/>
          </ac:spMkLst>
        </pc:spChg>
        <pc:spChg chg="add del">
          <ac:chgData name="Stefani Kocheva" userId="1a9c1f47d0729874" providerId="LiveId" clId="{CBCD7FC7-4EBB-4F95-AF0C-09D85AB26144}" dt="2021-08-05T07:29:52.092" v="2323" actId="26606"/>
          <ac:spMkLst>
            <pc:docMk/>
            <pc:sldMk cId="3655752832" sldId="267"/>
            <ac:spMk id="310" creationId="{B1ECBAC9-8FF8-4D44-BD49-6B81C38167DA}"/>
          </ac:spMkLst>
        </pc:spChg>
        <pc:spChg chg="add del">
          <ac:chgData name="Stefani Kocheva" userId="1a9c1f47d0729874" providerId="LiveId" clId="{CBCD7FC7-4EBB-4F95-AF0C-09D85AB26144}" dt="2021-08-05T07:29:52.092" v="2323" actId="26606"/>
          <ac:spMkLst>
            <pc:docMk/>
            <pc:sldMk cId="3655752832" sldId="267"/>
            <ac:spMk id="311" creationId="{530F234A-713C-4B90-B43E-8F10C8B679D2}"/>
          </ac:spMkLst>
        </pc:spChg>
        <pc:spChg chg="add del">
          <ac:chgData name="Stefani Kocheva" userId="1a9c1f47d0729874" providerId="LiveId" clId="{CBCD7FC7-4EBB-4F95-AF0C-09D85AB26144}" dt="2021-08-05T07:29:52.092" v="2323" actId="26606"/>
          <ac:spMkLst>
            <pc:docMk/>
            <pc:sldMk cId="3655752832" sldId="267"/>
            <ac:spMk id="312" creationId="{3D9E8922-1B3D-4020-A05C-C539C0C550CC}"/>
          </ac:spMkLst>
        </pc:spChg>
        <pc:spChg chg="add del">
          <ac:chgData name="Stefani Kocheva" userId="1a9c1f47d0729874" providerId="LiveId" clId="{CBCD7FC7-4EBB-4F95-AF0C-09D85AB26144}" dt="2021-08-05T07:29:52.092" v="2323" actId="26606"/>
          <ac:spMkLst>
            <pc:docMk/>
            <pc:sldMk cId="3655752832" sldId="267"/>
            <ac:spMk id="313" creationId="{A8064EBB-920B-4259-AC3A-6F286FAF21A2}"/>
          </ac:spMkLst>
        </pc:spChg>
        <pc:spChg chg="add del">
          <ac:chgData name="Stefani Kocheva" userId="1a9c1f47d0729874" providerId="LiveId" clId="{CBCD7FC7-4EBB-4F95-AF0C-09D85AB26144}" dt="2021-08-05T07:29:52.092" v="2323" actId="26606"/>
          <ac:spMkLst>
            <pc:docMk/>
            <pc:sldMk cId="3655752832" sldId="267"/>
            <ac:spMk id="314" creationId="{52329D9A-3D48-4B69-939D-2A480F14786F}"/>
          </ac:spMkLst>
        </pc:spChg>
        <pc:spChg chg="add del">
          <ac:chgData name="Stefani Kocheva" userId="1a9c1f47d0729874" providerId="LiveId" clId="{CBCD7FC7-4EBB-4F95-AF0C-09D85AB26144}" dt="2021-08-05T07:29:52.092" v="2323" actId="26606"/>
          <ac:spMkLst>
            <pc:docMk/>
            <pc:sldMk cId="3655752832" sldId="267"/>
            <ac:spMk id="315" creationId="{2D5CC4CB-7B78-480A-A0AE-A8A35C08E190}"/>
          </ac:spMkLst>
        </pc:spChg>
        <pc:spChg chg="add del">
          <ac:chgData name="Stefani Kocheva" userId="1a9c1f47d0729874" providerId="LiveId" clId="{CBCD7FC7-4EBB-4F95-AF0C-09D85AB26144}" dt="2021-08-05T07:30:44.617" v="2338" actId="26606"/>
          <ac:spMkLst>
            <pc:docMk/>
            <pc:sldMk cId="3655752832" sldId="267"/>
            <ac:spMk id="317" creationId="{D5189306-04D9-4982-9EBE-938B344A1113}"/>
          </ac:spMkLst>
        </pc:spChg>
        <pc:spChg chg="add del">
          <ac:chgData name="Stefani Kocheva" userId="1a9c1f47d0729874" providerId="LiveId" clId="{CBCD7FC7-4EBB-4F95-AF0C-09D85AB26144}" dt="2021-08-05T07:30:44.617" v="2338" actId="26606"/>
          <ac:spMkLst>
            <pc:docMk/>
            <pc:sldMk cId="3655752832" sldId="267"/>
            <ac:spMk id="321" creationId="{102C4642-2AB4-49A1-89D9-3E5C01E99D58}"/>
          </ac:spMkLst>
        </pc:spChg>
        <pc:spChg chg="add del">
          <ac:chgData name="Stefani Kocheva" userId="1a9c1f47d0729874" providerId="LiveId" clId="{CBCD7FC7-4EBB-4F95-AF0C-09D85AB26144}" dt="2021-08-05T07:30:44.617" v="2338" actId="26606"/>
          <ac:spMkLst>
            <pc:docMk/>
            <pc:sldMk cId="3655752832" sldId="267"/>
            <ac:spMk id="323" creationId="{82EAAEF9-78E9-4B67-93B4-CD09F7570300}"/>
          </ac:spMkLst>
        </pc:spChg>
        <pc:spChg chg="add del">
          <ac:chgData name="Stefani Kocheva" userId="1a9c1f47d0729874" providerId="LiveId" clId="{CBCD7FC7-4EBB-4F95-AF0C-09D85AB26144}" dt="2021-08-05T07:30:44.617" v="2338" actId="26606"/>
          <ac:spMkLst>
            <pc:docMk/>
            <pc:sldMk cId="3655752832" sldId="267"/>
            <ac:spMk id="325" creationId="{2CE23D09-8BA3-4FEE-892D-ACE847DC085D}"/>
          </ac:spMkLst>
        </pc:spChg>
        <pc:spChg chg="add del">
          <ac:chgData name="Stefani Kocheva" userId="1a9c1f47d0729874" providerId="LiveId" clId="{CBCD7FC7-4EBB-4F95-AF0C-09D85AB26144}" dt="2021-08-05T07:30:44.617" v="2338" actId="26606"/>
          <ac:spMkLst>
            <pc:docMk/>
            <pc:sldMk cId="3655752832" sldId="267"/>
            <ac:spMk id="327" creationId="{5707F116-8EC0-4822-9067-186AC8C96EB8}"/>
          </ac:spMkLst>
        </pc:spChg>
        <pc:spChg chg="add del">
          <ac:chgData name="Stefani Kocheva" userId="1a9c1f47d0729874" providerId="LiveId" clId="{CBCD7FC7-4EBB-4F95-AF0C-09D85AB26144}" dt="2021-08-05T07:30:44.617" v="2338" actId="26606"/>
          <ac:spMkLst>
            <pc:docMk/>
            <pc:sldMk cId="3655752832" sldId="267"/>
            <ac:spMk id="329" creationId="{6BFBE7AA-40DE-4FE5-B385-5CA874501B05}"/>
          </ac:spMkLst>
        </pc:spChg>
        <pc:spChg chg="add del">
          <ac:chgData name="Stefani Kocheva" userId="1a9c1f47d0729874" providerId="LiveId" clId="{CBCD7FC7-4EBB-4F95-AF0C-09D85AB26144}" dt="2021-08-05T07:30:44.617" v="2338" actId="26606"/>
          <ac:spMkLst>
            <pc:docMk/>
            <pc:sldMk cId="3655752832" sldId="267"/>
            <ac:spMk id="331" creationId="{41ACE746-85D5-45EE-8944-61B542B392FC}"/>
          </ac:spMkLst>
        </pc:spChg>
        <pc:spChg chg="add del">
          <ac:chgData name="Stefani Kocheva" userId="1a9c1f47d0729874" providerId="LiveId" clId="{CBCD7FC7-4EBB-4F95-AF0C-09D85AB26144}" dt="2021-08-05T07:30:44.617" v="2338" actId="26606"/>
          <ac:spMkLst>
            <pc:docMk/>
            <pc:sldMk cId="3655752832" sldId="267"/>
            <ac:spMk id="333" creationId="{00BB3E03-CC38-4FA6-9A99-701C62D05A5B}"/>
          </ac:spMkLst>
        </pc:spChg>
        <pc:spChg chg="add del">
          <ac:chgData name="Stefani Kocheva" userId="1a9c1f47d0729874" providerId="LiveId" clId="{CBCD7FC7-4EBB-4F95-AF0C-09D85AB26144}" dt="2021-08-05T07:30:36.618" v="2333" actId="26606"/>
          <ac:spMkLst>
            <pc:docMk/>
            <pc:sldMk cId="3655752832" sldId="267"/>
            <ac:spMk id="335" creationId="{35FED45D-D144-4B05-BBCF-B68683958FFD}"/>
          </ac:spMkLst>
        </pc:spChg>
        <pc:spChg chg="add del">
          <ac:chgData name="Stefani Kocheva" userId="1a9c1f47d0729874" providerId="LiveId" clId="{CBCD7FC7-4EBB-4F95-AF0C-09D85AB26144}" dt="2021-08-05T07:30:42.625" v="2335" actId="26606"/>
          <ac:spMkLst>
            <pc:docMk/>
            <pc:sldMk cId="3655752832" sldId="267"/>
            <ac:spMk id="337" creationId="{7905BA41-EE6E-4F80-8636-447F22DD729A}"/>
          </ac:spMkLst>
        </pc:spChg>
        <pc:spChg chg="add del">
          <ac:chgData name="Stefani Kocheva" userId="1a9c1f47d0729874" providerId="LiveId" clId="{CBCD7FC7-4EBB-4F95-AF0C-09D85AB26144}" dt="2021-08-05T07:30:42.625" v="2335" actId="26606"/>
          <ac:spMkLst>
            <pc:docMk/>
            <pc:sldMk cId="3655752832" sldId="267"/>
            <ac:spMk id="338" creationId="{CD7549B2-EE05-4558-8C64-AC46755F2B25}"/>
          </ac:spMkLst>
        </pc:spChg>
        <pc:spChg chg="add del">
          <ac:chgData name="Stefani Kocheva" userId="1a9c1f47d0729874" providerId="LiveId" clId="{CBCD7FC7-4EBB-4F95-AF0C-09D85AB26144}" dt="2021-08-05T07:30:44.600" v="2337" actId="26606"/>
          <ac:spMkLst>
            <pc:docMk/>
            <pc:sldMk cId="3655752832" sldId="267"/>
            <ac:spMk id="341" creationId="{35FED45D-D144-4B05-BBCF-B68683958FFD}"/>
          </ac:spMkLst>
        </pc:spChg>
        <pc:spChg chg="add del">
          <ac:chgData name="Stefani Kocheva" userId="1a9c1f47d0729874" providerId="LiveId" clId="{CBCD7FC7-4EBB-4F95-AF0C-09D85AB26144}" dt="2021-08-05T07:31:32.436" v="2342" actId="26606"/>
          <ac:spMkLst>
            <pc:docMk/>
            <pc:sldMk cId="3655752832" sldId="267"/>
            <ac:spMk id="344" creationId="{7905BA41-EE6E-4F80-8636-447F22DD729A}"/>
          </ac:spMkLst>
        </pc:spChg>
        <pc:spChg chg="add del">
          <ac:chgData name="Stefani Kocheva" userId="1a9c1f47d0729874" providerId="LiveId" clId="{CBCD7FC7-4EBB-4F95-AF0C-09D85AB26144}" dt="2021-08-05T07:31:32.436" v="2342" actId="26606"/>
          <ac:spMkLst>
            <pc:docMk/>
            <pc:sldMk cId="3655752832" sldId="267"/>
            <ac:spMk id="345" creationId="{CD7549B2-EE05-4558-8C64-AC46755F2B25}"/>
          </ac:spMkLst>
        </pc:spChg>
        <pc:grpChg chg="add del">
          <ac:chgData name="Stefani Kocheva" userId="1a9c1f47d0729874" providerId="LiveId" clId="{CBCD7FC7-4EBB-4F95-AF0C-09D85AB26144}" dt="2021-08-05T07:28:23.441" v="2300" actId="26606"/>
          <ac:grpSpMkLst>
            <pc:docMk/>
            <pc:sldMk cId="3655752832" sldId="267"/>
            <ac:grpSpMk id="88" creationId="{A2C8816B-132C-4433-807D-BE8737D4604A}"/>
          </ac:grpSpMkLst>
        </pc:grpChg>
        <pc:grpChg chg="add del">
          <ac:chgData name="Stefani Kocheva" userId="1a9c1f47d0729874" providerId="LiveId" clId="{CBCD7FC7-4EBB-4F95-AF0C-09D85AB26144}" dt="2021-08-05T07:28:23.441" v="2300" actId="26606"/>
          <ac:grpSpMkLst>
            <pc:docMk/>
            <pc:sldMk cId="3655752832" sldId="267"/>
            <ac:grpSpMk id="92" creationId="{3FE43375-339B-4A67-BEC7-44D202CA1F73}"/>
          </ac:grpSpMkLst>
        </pc:grpChg>
        <pc:grpChg chg="add del">
          <ac:chgData name="Stefani Kocheva" userId="1a9c1f47d0729874" providerId="LiveId" clId="{CBCD7FC7-4EBB-4F95-AF0C-09D85AB26144}" dt="2021-08-05T07:28:23.441" v="2300" actId="26606"/>
          <ac:grpSpMkLst>
            <pc:docMk/>
            <pc:sldMk cId="3655752832" sldId="267"/>
            <ac:grpSpMk id="96" creationId="{89DECC1B-0AAB-435F-81AE-4C770DACCAF5}"/>
          </ac:grpSpMkLst>
        </pc:grpChg>
        <pc:grpChg chg="add del">
          <ac:chgData name="Stefani Kocheva" userId="1a9c1f47d0729874" providerId="LiveId" clId="{CBCD7FC7-4EBB-4F95-AF0C-09D85AB26144}" dt="2021-08-05T07:29:30.226" v="2319" actId="26606"/>
          <ac:grpSpMkLst>
            <pc:docMk/>
            <pc:sldMk cId="3655752832" sldId="267"/>
            <ac:grpSpMk id="110" creationId="{8F428E7C-CF72-4177-B907-662EDCB35B02}"/>
          </ac:grpSpMkLst>
        </pc:grpChg>
        <pc:picChg chg="add del">
          <ac:chgData name="Stefani Kocheva" userId="1a9c1f47d0729874" providerId="LiveId" clId="{CBCD7FC7-4EBB-4F95-AF0C-09D85AB26144}" dt="2021-08-05T07:28:34.405" v="2304" actId="26606"/>
          <ac:picMkLst>
            <pc:docMk/>
            <pc:sldMk cId="3655752832" sldId="267"/>
            <ac:picMk id="78" creationId="{F04DFDDA-009D-4BB6-9DCE-53641282014A}"/>
          </ac:picMkLst>
        </pc:picChg>
        <pc:picChg chg="add del">
          <ac:chgData name="Stefani Kocheva" userId="1a9c1f47d0729874" providerId="LiveId" clId="{CBCD7FC7-4EBB-4F95-AF0C-09D85AB26144}" dt="2021-08-05T07:30:36.618" v="2333" actId="26606"/>
          <ac:picMkLst>
            <pc:docMk/>
            <pc:sldMk cId="3655752832" sldId="267"/>
            <ac:picMk id="145" creationId="{C7885EF2-3CC7-4FC6-8866-96AD556668D6}"/>
          </ac:picMkLst>
        </pc:picChg>
        <pc:picChg chg="add del">
          <ac:chgData name="Stefani Kocheva" userId="1a9c1f47d0729874" providerId="LiveId" clId="{CBCD7FC7-4EBB-4F95-AF0C-09D85AB26144}" dt="2021-08-05T07:28:23.441" v="2300" actId="26606"/>
          <ac:picMkLst>
            <pc:docMk/>
            <pc:sldMk cId="3655752832" sldId="267"/>
            <ac:picMk id="268" creationId="{150CC5EB-DAD3-4A47-8ACB-EC8DC22D5E7A}"/>
          </ac:picMkLst>
        </pc:picChg>
        <pc:picChg chg="add del">
          <ac:chgData name="Stefani Kocheva" userId="1a9c1f47d0729874" providerId="LiveId" clId="{CBCD7FC7-4EBB-4F95-AF0C-09D85AB26144}" dt="2021-08-05T07:28:40.394" v="2306" actId="26606"/>
          <ac:picMkLst>
            <pc:docMk/>
            <pc:sldMk cId="3655752832" sldId="267"/>
            <ac:picMk id="272" creationId="{016E0B9C-8A56-48AC-8BB7-175CD277DE61}"/>
          </ac:picMkLst>
        </pc:picChg>
        <pc:picChg chg="add del">
          <ac:chgData name="Stefani Kocheva" userId="1a9c1f47d0729874" providerId="LiveId" clId="{CBCD7FC7-4EBB-4F95-AF0C-09D85AB26144}" dt="2021-08-05T07:29:30.226" v="2319" actId="26606"/>
          <ac:picMkLst>
            <pc:docMk/>
            <pc:sldMk cId="3655752832" sldId="267"/>
            <ac:picMk id="296" creationId="{233A3304-5DDB-44D3-8700-A830B7E8B451}"/>
          </ac:picMkLst>
        </pc:picChg>
        <pc:picChg chg="add del">
          <ac:chgData name="Stefani Kocheva" userId="1a9c1f47d0729874" providerId="LiveId" clId="{CBCD7FC7-4EBB-4F95-AF0C-09D85AB26144}" dt="2021-08-05T07:30:42.625" v="2335" actId="26606"/>
          <ac:picMkLst>
            <pc:docMk/>
            <pc:sldMk cId="3655752832" sldId="267"/>
            <ac:picMk id="339" creationId="{FDFD0BF1-1C31-4595-AAA6-5BA9FAF74A71}"/>
          </ac:picMkLst>
        </pc:picChg>
        <pc:picChg chg="add del">
          <ac:chgData name="Stefani Kocheva" userId="1a9c1f47d0729874" providerId="LiveId" clId="{CBCD7FC7-4EBB-4F95-AF0C-09D85AB26144}" dt="2021-08-05T07:30:44.600" v="2337" actId="26606"/>
          <ac:picMkLst>
            <pc:docMk/>
            <pc:sldMk cId="3655752832" sldId="267"/>
            <ac:picMk id="342" creationId="{C7885EF2-3CC7-4FC6-8866-96AD556668D6}"/>
          </ac:picMkLst>
        </pc:picChg>
        <pc:picChg chg="add mod">
          <ac:chgData name="Stefani Kocheva" userId="1a9c1f47d0729874" providerId="LiveId" clId="{CBCD7FC7-4EBB-4F95-AF0C-09D85AB26144}" dt="2021-08-05T07:31:59.194" v="2344" actId="26606"/>
          <ac:picMkLst>
            <pc:docMk/>
            <pc:sldMk cId="3655752832" sldId="267"/>
            <ac:picMk id="346" creationId="{FDFD0BF1-1C31-4595-AAA6-5BA9FAF74A71}"/>
          </ac:picMkLst>
        </pc:picChg>
        <pc:cxnChg chg="add del">
          <ac:chgData name="Stefani Kocheva" userId="1a9c1f47d0729874" providerId="LiveId" clId="{CBCD7FC7-4EBB-4F95-AF0C-09D85AB26144}" dt="2021-08-05T07:28:58.755" v="2314" actId="26606"/>
          <ac:cxnSpMkLst>
            <pc:docMk/>
            <pc:sldMk cId="3655752832" sldId="267"/>
            <ac:cxnSpMk id="290" creationId="{F7C8EA93-3210-4C62-99E9-153C275E3A87}"/>
          </ac:cxnSpMkLst>
        </pc:cxnChg>
      </pc:sldChg>
      <pc:sldChg chg="delSp add del setBg delDesignElem">
        <pc:chgData name="Stefani Kocheva" userId="1a9c1f47d0729874" providerId="LiveId" clId="{CBCD7FC7-4EBB-4F95-AF0C-09D85AB26144}" dt="2021-08-05T10:21:55.526" v="2357" actId="47"/>
        <pc:sldMkLst>
          <pc:docMk/>
          <pc:sldMk cId="333079711" sldId="268"/>
        </pc:sldMkLst>
        <pc:spChg chg="del">
          <ac:chgData name="Stefani Kocheva" userId="1a9c1f47d0729874" providerId="LiveId" clId="{CBCD7FC7-4EBB-4F95-AF0C-09D85AB26144}" dt="2021-08-05T10:21:40.855" v="2356"/>
          <ac:spMkLst>
            <pc:docMk/>
            <pc:sldMk cId="333079711" sldId="268"/>
            <ac:spMk id="168" creationId="{D5189306-04D9-4982-9EBE-938B344A1113}"/>
          </ac:spMkLst>
        </pc:spChg>
        <pc:spChg chg="del">
          <ac:chgData name="Stefani Kocheva" userId="1a9c1f47d0729874" providerId="LiveId" clId="{CBCD7FC7-4EBB-4F95-AF0C-09D85AB26144}" dt="2021-08-05T10:21:40.855" v="2356"/>
          <ac:spMkLst>
            <pc:docMk/>
            <pc:sldMk cId="333079711" sldId="268"/>
            <ac:spMk id="170" creationId="{102C4642-2AB4-49A1-89D9-3E5C01E99D58}"/>
          </ac:spMkLst>
        </pc:spChg>
        <pc:spChg chg="del">
          <ac:chgData name="Stefani Kocheva" userId="1a9c1f47d0729874" providerId="LiveId" clId="{CBCD7FC7-4EBB-4F95-AF0C-09D85AB26144}" dt="2021-08-05T10:21:40.855" v="2356"/>
          <ac:spMkLst>
            <pc:docMk/>
            <pc:sldMk cId="333079711" sldId="268"/>
            <ac:spMk id="172" creationId="{82EAAEF9-78E9-4B67-93B4-CD09F7570300}"/>
          </ac:spMkLst>
        </pc:spChg>
        <pc:spChg chg="del">
          <ac:chgData name="Stefani Kocheva" userId="1a9c1f47d0729874" providerId="LiveId" clId="{CBCD7FC7-4EBB-4F95-AF0C-09D85AB26144}" dt="2021-08-05T10:21:40.855" v="2356"/>
          <ac:spMkLst>
            <pc:docMk/>
            <pc:sldMk cId="333079711" sldId="268"/>
            <ac:spMk id="174" creationId="{2CE23D09-8BA3-4FEE-892D-ACE847DC085D}"/>
          </ac:spMkLst>
        </pc:spChg>
        <pc:spChg chg="del">
          <ac:chgData name="Stefani Kocheva" userId="1a9c1f47d0729874" providerId="LiveId" clId="{CBCD7FC7-4EBB-4F95-AF0C-09D85AB26144}" dt="2021-08-05T10:21:40.855" v="2356"/>
          <ac:spMkLst>
            <pc:docMk/>
            <pc:sldMk cId="333079711" sldId="268"/>
            <ac:spMk id="176" creationId="{5707F116-8EC0-4822-9067-186AC8C96EB8}"/>
          </ac:spMkLst>
        </pc:spChg>
        <pc:spChg chg="del">
          <ac:chgData name="Stefani Kocheva" userId="1a9c1f47d0729874" providerId="LiveId" clId="{CBCD7FC7-4EBB-4F95-AF0C-09D85AB26144}" dt="2021-08-05T10:21:40.855" v="2356"/>
          <ac:spMkLst>
            <pc:docMk/>
            <pc:sldMk cId="333079711" sldId="268"/>
            <ac:spMk id="178" creationId="{6BFBE7AA-40DE-4FE5-B385-5CA874501B05}"/>
          </ac:spMkLst>
        </pc:spChg>
        <pc:spChg chg="del">
          <ac:chgData name="Stefani Kocheva" userId="1a9c1f47d0729874" providerId="LiveId" clId="{CBCD7FC7-4EBB-4F95-AF0C-09D85AB26144}" dt="2021-08-05T10:21:40.855" v="2356"/>
          <ac:spMkLst>
            <pc:docMk/>
            <pc:sldMk cId="333079711" sldId="268"/>
            <ac:spMk id="180" creationId="{41ACE746-85D5-45EE-8944-61B542B392FC}"/>
          </ac:spMkLst>
        </pc:spChg>
        <pc:spChg chg="del">
          <ac:chgData name="Stefani Kocheva" userId="1a9c1f47d0729874" providerId="LiveId" clId="{CBCD7FC7-4EBB-4F95-AF0C-09D85AB26144}" dt="2021-08-05T10:21:40.855" v="2356"/>
          <ac:spMkLst>
            <pc:docMk/>
            <pc:sldMk cId="333079711" sldId="268"/>
            <ac:spMk id="182" creationId="{00BB3E03-CC38-4FA6-9A99-701C62D05A5B}"/>
          </ac:spMkLst>
        </pc:spChg>
      </pc:sldChg>
      <pc:sldChg chg="modSp add del mod ord">
        <pc:chgData name="Stefani Kocheva" userId="1a9c1f47d0729874" providerId="LiveId" clId="{CBCD7FC7-4EBB-4F95-AF0C-09D85AB26144}" dt="2021-08-05T07:04:36.908" v="2122" actId="47"/>
        <pc:sldMkLst>
          <pc:docMk/>
          <pc:sldMk cId="3209314742" sldId="268"/>
        </pc:sldMkLst>
        <pc:spChg chg="mod">
          <ac:chgData name="Stefani Kocheva" userId="1a9c1f47d0729874" providerId="LiveId" clId="{CBCD7FC7-4EBB-4F95-AF0C-09D85AB26144}" dt="2021-07-21T11:28:30.027" v="1521" actId="1076"/>
          <ac:spMkLst>
            <pc:docMk/>
            <pc:sldMk cId="3209314742" sldId="268"/>
            <ac:spMk id="2" creationId="{E14460D3-F9E3-42AE-BC7E-CB4750BCE057}"/>
          </ac:spMkLst>
        </pc:spChg>
      </pc:sldChg>
      <pc:sldChg chg="modSp add">
        <pc:chgData name="Stefani Kocheva" userId="1a9c1f47d0729874" providerId="LiveId" clId="{CBCD7FC7-4EBB-4F95-AF0C-09D85AB26144}" dt="2021-08-05T10:23:02.708" v="2382" actId="20577"/>
        <pc:sldMkLst>
          <pc:docMk/>
          <pc:sldMk cId="3350828488" sldId="268"/>
        </pc:sldMkLst>
        <pc:spChg chg="mod">
          <ac:chgData name="Stefani Kocheva" userId="1a9c1f47d0729874" providerId="LiveId" clId="{CBCD7FC7-4EBB-4F95-AF0C-09D85AB26144}" dt="2021-08-05T10:23:02.708" v="2382" actId="20577"/>
          <ac:spMkLst>
            <pc:docMk/>
            <pc:sldMk cId="3350828488" sldId="268"/>
            <ac:spMk id="2" creationId="{E14460D3-F9E3-42AE-BC7E-CB4750BCE057}"/>
          </ac:spMkLst>
        </pc:spChg>
      </pc:sldChg>
      <pc:sldChg chg="modSp add del mod">
        <pc:chgData name="Stefani Kocheva" userId="1a9c1f47d0729874" providerId="LiveId" clId="{CBCD7FC7-4EBB-4F95-AF0C-09D85AB26144}" dt="2021-08-05T07:04:33.115" v="2113" actId="47"/>
        <pc:sldMkLst>
          <pc:docMk/>
          <pc:sldMk cId="2719749338" sldId="269"/>
        </pc:sldMkLst>
        <pc:spChg chg="mod">
          <ac:chgData name="Stefani Kocheva" userId="1a9c1f47d0729874" providerId="LiveId" clId="{CBCD7FC7-4EBB-4F95-AF0C-09D85AB26144}" dt="2021-07-21T11:54:27.109" v="1891" actId="20577"/>
          <ac:spMkLst>
            <pc:docMk/>
            <pc:sldMk cId="2719749338" sldId="269"/>
            <ac:spMk id="2" creationId="{C6073933-C4D6-498A-B0BA-5CA1F288C000}"/>
          </ac:spMkLst>
        </pc:spChg>
      </pc:sldChg>
      <pc:sldChg chg="modSp add">
        <pc:chgData name="Stefani Kocheva" userId="1a9c1f47d0729874" providerId="LiveId" clId="{CBCD7FC7-4EBB-4F95-AF0C-09D85AB26144}" dt="2021-08-05T10:23:21.014" v="2401" actId="20577"/>
        <pc:sldMkLst>
          <pc:docMk/>
          <pc:sldMk cId="3955002000" sldId="269"/>
        </pc:sldMkLst>
        <pc:spChg chg="mod">
          <ac:chgData name="Stefani Kocheva" userId="1a9c1f47d0729874" providerId="LiveId" clId="{CBCD7FC7-4EBB-4F95-AF0C-09D85AB26144}" dt="2021-08-05T10:23:21.014" v="2401" actId="20577"/>
          <ac:spMkLst>
            <pc:docMk/>
            <pc:sldMk cId="3955002000" sldId="269"/>
            <ac:spMk id="2" creationId="{E14460D3-F9E3-42AE-BC7E-CB4750BCE057}"/>
          </ac:spMkLst>
        </pc:spChg>
      </pc:sldChg>
      <pc:sldChg chg="modSp add del mod">
        <pc:chgData name="Stefani Kocheva" userId="1a9c1f47d0729874" providerId="LiveId" clId="{CBCD7FC7-4EBB-4F95-AF0C-09D85AB26144}" dt="2021-08-05T07:04:32.514" v="2112" actId="47"/>
        <pc:sldMkLst>
          <pc:docMk/>
          <pc:sldMk cId="1069775308" sldId="270"/>
        </pc:sldMkLst>
        <pc:spChg chg="mod">
          <ac:chgData name="Stefani Kocheva" userId="1a9c1f47d0729874" providerId="LiveId" clId="{CBCD7FC7-4EBB-4F95-AF0C-09D85AB26144}" dt="2021-07-21T13:09:15.252" v="2109" actId="20577"/>
          <ac:spMkLst>
            <pc:docMk/>
            <pc:sldMk cId="1069775308" sldId="270"/>
            <ac:spMk id="2" creationId="{C6073933-C4D6-498A-B0BA-5CA1F288C000}"/>
          </ac:spMkLst>
        </pc:spChg>
      </pc:sldChg>
      <pc:sldChg chg="modSp add">
        <pc:chgData name="Stefani Kocheva" userId="1a9c1f47d0729874" providerId="LiveId" clId="{CBCD7FC7-4EBB-4F95-AF0C-09D85AB26144}" dt="2021-08-05T10:23:34.307" v="2404" actId="20577"/>
        <pc:sldMkLst>
          <pc:docMk/>
          <pc:sldMk cId="1851685040" sldId="270"/>
        </pc:sldMkLst>
        <pc:spChg chg="mod">
          <ac:chgData name="Stefani Kocheva" userId="1a9c1f47d0729874" providerId="LiveId" clId="{CBCD7FC7-4EBB-4F95-AF0C-09D85AB26144}" dt="2021-08-05T10:23:34.307" v="2404" actId="20577"/>
          <ac:spMkLst>
            <pc:docMk/>
            <pc:sldMk cId="1851685040" sldId="270"/>
            <ac:spMk id="2" creationId="{E14460D3-F9E3-42AE-BC7E-CB4750BCE057}"/>
          </ac:spMkLst>
        </pc:spChg>
      </pc:sldChg>
      <pc:sldChg chg="modSp add del mod">
        <pc:chgData name="Stefani Kocheva" userId="1a9c1f47d0729874" providerId="LiveId" clId="{CBCD7FC7-4EBB-4F95-AF0C-09D85AB26144}" dt="2021-07-21T11:53:21.591" v="1841" actId="2696"/>
        <pc:sldMkLst>
          <pc:docMk/>
          <pc:sldMk cId="2306047425" sldId="270"/>
        </pc:sldMkLst>
        <pc:spChg chg="mod">
          <ac:chgData name="Stefani Kocheva" userId="1a9c1f47d0729874" providerId="LiveId" clId="{CBCD7FC7-4EBB-4F95-AF0C-09D85AB26144}" dt="2021-07-21T11:53:11.478" v="1840" actId="20577"/>
          <ac:spMkLst>
            <pc:docMk/>
            <pc:sldMk cId="2306047425" sldId="270"/>
            <ac:spMk id="2" creationId="{C6073933-C4D6-498A-B0BA-5CA1F288C000}"/>
          </ac:spMkLst>
        </pc:spChg>
      </pc:sldChg>
      <pc:sldChg chg="modSp add ord">
        <pc:chgData name="Stefani Kocheva" userId="1a9c1f47d0729874" providerId="LiveId" clId="{CBCD7FC7-4EBB-4F95-AF0C-09D85AB26144}" dt="2021-08-05T10:24:00.569" v="2425"/>
        <pc:sldMkLst>
          <pc:docMk/>
          <pc:sldMk cId="4082013129" sldId="271"/>
        </pc:sldMkLst>
        <pc:spChg chg="mod">
          <ac:chgData name="Stefani Kocheva" userId="1a9c1f47d0729874" providerId="LiveId" clId="{CBCD7FC7-4EBB-4F95-AF0C-09D85AB26144}" dt="2021-08-05T10:23:53.419" v="2421" actId="20577"/>
          <ac:spMkLst>
            <pc:docMk/>
            <pc:sldMk cId="4082013129" sldId="271"/>
            <ac:spMk id="2" creationId="{E14460D3-F9E3-42AE-BC7E-CB4750BCE057}"/>
          </ac:spMkLst>
        </pc:spChg>
      </pc:sldChg>
      <pc:sldChg chg="add">
        <pc:chgData name="Stefani Kocheva" userId="1a9c1f47d0729874" providerId="LiveId" clId="{CBCD7FC7-4EBB-4F95-AF0C-09D85AB26144}" dt="2021-08-05T10:22:23.731" v="2362" actId="2890"/>
        <pc:sldMkLst>
          <pc:docMk/>
          <pc:sldMk cId="1306327628" sldId="272"/>
        </pc:sldMkLst>
      </pc:sldChg>
      <pc:sldChg chg="modSp add">
        <pc:chgData name="Stefani Kocheva" userId="1a9c1f47d0729874" providerId="LiveId" clId="{CBCD7FC7-4EBB-4F95-AF0C-09D85AB26144}" dt="2021-08-05T10:24:38.451" v="2445" actId="20577"/>
        <pc:sldMkLst>
          <pc:docMk/>
          <pc:sldMk cId="1426777595" sldId="273"/>
        </pc:sldMkLst>
        <pc:spChg chg="mod">
          <ac:chgData name="Stefani Kocheva" userId="1a9c1f47d0729874" providerId="LiveId" clId="{CBCD7FC7-4EBB-4F95-AF0C-09D85AB26144}" dt="2021-08-05T10:24:38.451" v="2445" actId="20577"/>
          <ac:spMkLst>
            <pc:docMk/>
            <pc:sldMk cId="1426777595" sldId="273"/>
            <ac:spMk id="2" creationId="{E14460D3-F9E3-42AE-BC7E-CB4750BCE057}"/>
          </ac:spMkLst>
        </pc:spChg>
      </pc:sldChg>
      <pc:sldChg chg="add">
        <pc:chgData name="Stefani Kocheva" userId="1a9c1f47d0729874" providerId="LiveId" clId="{CBCD7FC7-4EBB-4F95-AF0C-09D85AB26144}" dt="2021-08-05T10:22:27.361" v="2364" actId="2890"/>
        <pc:sldMkLst>
          <pc:docMk/>
          <pc:sldMk cId="3591400677" sldId="274"/>
        </pc:sldMkLst>
      </pc:sldChg>
      <pc:sldChg chg="add">
        <pc:chgData name="Stefani Kocheva" userId="1a9c1f47d0729874" providerId="LiveId" clId="{CBCD7FC7-4EBB-4F95-AF0C-09D85AB26144}" dt="2021-08-05T10:22:29.081" v="2365" actId="2890"/>
        <pc:sldMkLst>
          <pc:docMk/>
          <pc:sldMk cId="1795983358" sldId="275"/>
        </pc:sldMkLst>
      </pc:sldChg>
      <pc:sldChg chg="add">
        <pc:chgData name="Stefani Kocheva" userId="1a9c1f47d0729874" providerId="LiveId" clId="{CBCD7FC7-4EBB-4F95-AF0C-09D85AB26144}" dt="2021-08-05T10:22:31.032" v="2366" actId="2890"/>
        <pc:sldMkLst>
          <pc:docMk/>
          <pc:sldMk cId="1051639144" sldId="276"/>
        </pc:sldMkLst>
      </pc:sldChg>
      <pc:sldChg chg="add del">
        <pc:chgData name="Stefani Kocheva" userId="1a9c1f47d0729874" providerId="LiveId" clId="{CBCD7FC7-4EBB-4F95-AF0C-09D85AB26144}" dt="2021-08-05T10:22:39.423" v="2368" actId="47"/>
        <pc:sldMkLst>
          <pc:docMk/>
          <pc:sldMk cId="442134099" sldId="277"/>
        </pc:sldMkLst>
      </pc:sldChg>
      <pc:sldChg chg="addSp delSp modSp new mod setBg modClrScheme chgLayout">
        <pc:chgData name="Stefani Kocheva" userId="1a9c1f47d0729874" providerId="LiveId" clId="{CBCD7FC7-4EBB-4F95-AF0C-09D85AB26144}" dt="2021-08-05T17:35:46.623" v="2719" actId="5793"/>
        <pc:sldMkLst>
          <pc:docMk/>
          <pc:sldMk cId="613512512" sldId="277"/>
        </pc:sldMkLst>
        <pc:spChg chg="add del mod">
          <ac:chgData name="Stefani Kocheva" userId="1a9c1f47d0729874" providerId="LiveId" clId="{CBCD7FC7-4EBB-4F95-AF0C-09D85AB26144}" dt="2021-08-05T17:04:28.619" v="2449"/>
          <ac:spMkLst>
            <pc:docMk/>
            <pc:sldMk cId="613512512" sldId="277"/>
            <ac:spMk id="2" creationId="{E44350BA-CFA0-4146-9DEB-CB162222972D}"/>
          </ac:spMkLst>
        </pc:spChg>
        <pc:spChg chg="add del mod ord">
          <ac:chgData name="Stefani Kocheva" userId="1a9c1f47d0729874" providerId="LiveId" clId="{CBCD7FC7-4EBB-4F95-AF0C-09D85AB26144}" dt="2021-08-05T17:04:57.545" v="2451" actId="700"/>
          <ac:spMkLst>
            <pc:docMk/>
            <pc:sldMk cId="613512512" sldId="277"/>
            <ac:spMk id="3" creationId="{668D4094-4F17-4CC9-B052-B26FDB12BD2E}"/>
          </ac:spMkLst>
        </pc:spChg>
        <pc:spChg chg="add del mod ord">
          <ac:chgData name="Stefani Kocheva" userId="1a9c1f47d0729874" providerId="LiveId" clId="{CBCD7FC7-4EBB-4F95-AF0C-09D85AB26144}" dt="2021-08-05T17:05:28.937" v="2453" actId="21"/>
          <ac:spMkLst>
            <pc:docMk/>
            <pc:sldMk cId="613512512" sldId="277"/>
            <ac:spMk id="4" creationId="{7FA39F4E-8C9C-4D7E-8697-05DC6F759A92}"/>
          </ac:spMkLst>
        </pc:spChg>
        <pc:spChg chg="add mod ord">
          <ac:chgData name="Stefani Kocheva" userId="1a9c1f47d0729874" providerId="LiveId" clId="{CBCD7FC7-4EBB-4F95-AF0C-09D85AB26144}" dt="2021-08-05T17:35:46.623" v="2719" actId="5793"/>
          <ac:spMkLst>
            <pc:docMk/>
            <pc:sldMk cId="613512512" sldId="277"/>
            <ac:spMk id="5" creationId="{F7693B10-D65C-493D-8EE6-D1C04B118E49}"/>
          </ac:spMkLst>
        </pc:spChg>
        <pc:spChg chg="add">
          <ac:chgData name="Stefani Kocheva" userId="1a9c1f47d0729874" providerId="LiveId" clId="{CBCD7FC7-4EBB-4F95-AF0C-09D85AB26144}" dt="2021-08-05T17:05:07.009" v="2452" actId="26606"/>
          <ac:spMkLst>
            <pc:docMk/>
            <pc:sldMk cId="613512512" sldId="277"/>
            <ac:spMk id="10" creationId="{46D6306C-ED4F-4AAE-B4A5-EEA6AFAD726E}"/>
          </ac:spMkLst>
        </pc:spChg>
        <pc:spChg chg="add">
          <ac:chgData name="Stefani Kocheva" userId="1a9c1f47d0729874" providerId="LiveId" clId="{CBCD7FC7-4EBB-4F95-AF0C-09D85AB26144}" dt="2021-08-05T17:05:07.009" v="2452" actId="26606"/>
          <ac:spMkLst>
            <pc:docMk/>
            <pc:sldMk cId="613512512" sldId="277"/>
            <ac:spMk id="12" creationId="{0EC5361D-F897-4856-B945-0455A365EB24}"/>
          </ac:spMkLst>
        </pc:spChg>
        <pc:spChg chg="add">
          <ac:chgData name="Stefani Kocheva" userId="1a9c1f47d0729874" providerId="LiveId" clId="{CBCD7FC7-4EBB-4F95-AF0C-09D85AB26144}" dt="2021-08-05T17:05:07.009" v="2452" actId="26606"/>
          <ac:spMkLst>
            <pc:docMk/>
            <pc:sldMk cId="613512512" sldId="277"/>
            <ac:spMk id="14" creationId="{4508C0C5-2268-42B5-B3C8-4D0899E05F8C}"/>
          </ac:spMkLst>
        </pc:spChg>
        <pc:spChg chg="add">
          <ac:chgData name="Stefani Kocheva" userId="1a9c1f47d0729874" providerId="LiveId" clId="{CBCD7FC7-4EBB-4F95-AF0C-09D85AB26144}" dt="2021-08-05T17:05:07.009" v="2452" actId="26606"/>
          <ac:spMkLst>
            <pc:docMk/>
            <pc:sldMk cId="613512512" sldId="277"/>
            <ac:spMk id="16" creationId="{141ACBDB-38F8-4B34-8183-BD95B4E55A62}"/>
          </ac:spMkLst>
        </pc:spChg>
        <pc:spChg chg="add">
          <ac:chgData name="Stefani Kocheva" userId="1a9c1f47d0729874" providerId="LiveId" clId="{CBCD7FC7-4EBB-4F95-AF0C-09D85AB26144}" dt="2021-08-05T17:05:07.009" v="2452" actId="26606"/>
          <ac:spMkLst>
            <pc:docMk/>
            <pc:sldMk cId="613512512" sldId="277"/>
            <ac:spMk id="18" creationId="{DE00DB52-3455-4E2F-867B-A6D0516E175B}"/>
          </ac:spMkLst>
        </pc:spChg>
        <pc:spChg chg="add">
          <ac:chgData name="Stefani Kocheva" userId="1a9c1f47d0729874" providerId="LiveId" clId="{CBCD7FC7-4EBB-4F95-AF0C-09D85AB26144}" dt="2021-08-05T17:05:07.009" v="2452" actId="26606"/>
          <ac:spMkLst>
            <pc:docMk/>
            <pc:sldMk cId="613512512" sldId="277"/>
            <ac:spMk id="20" creationId="{9E914C83-E0D8-4953-92D5-169D28CB43AE}"/>
          </ac:spMkLst>
        </pc:spChg>
        <pc:spChg chg="add">
          <ac:chgData name="Stefani Kocheva" userId="1a9c1f47d0729874" providerId="LiveId" clId="{CBCD7FC7-4EBB-4F95-AF0C-09D85AB26144}" dt="2021-08-05T17:05:07.009" v="2452" actId="26606"/>
          <ac:spMkLst>
            <pc:docMk/>
            <pc:sldMk cId="613512512" sldId="277"/>
            <ac:spMk id="22" creationId="{3512E083-F550-46AF-8490-767ECFD00CB7}"/>
          </ac:spMkLst>
        </pc:spChg>
      </pc:sldChg>
      <pc:sldChg chg="add ord">
        <pc:chgData name="Stefani Kocheva" userId="1a9c1f47d0729874" providerId="LiveId" clId="{CBCD7FC7-4EBB-4F95-AF0C-09D85AB26144}" dt="2021-08-05T17:32:17.570" v="2575"/>
        <pc:sldMkLst>
          <pc:docMk/>
          <pc:sldMk cId="3900912523" sldId="278"/>
        </pc:sldMkLst>
      </pc:sldChg>
      <pc:sldChg chg="add ord">
        <pc:chgData name="Stefani Kocheva" userId="1a9c1f47d0729874" providerId="LiveId" clId="{CBCD7FC7-4EBB-4F95-AF0C-09D85AB26144}" dt="2021-08-05T17:32:22.347" v="2577"/>
        <pc:sldMkLst>
          <pc:docMk/>
          <pc:sldMk cId="3116139877" sldId="279"/>
        </pc:sldMkLst>
      </pc:sldChg>
      <pc:sldChg chg="add ord">
        <pc:chgData name="Stefani Kocheva" userId="1a9c1f47d0729874" providerId="LiveId" clId="{CBCD7FC7-4EBB-4F95-AF0C-09D85AB26144}" dt="2021-08-05T17:32:29.132" v="2579"/>
        <pc:sldMkLst>
          <pc:docMk/>
          <pc:sldMk cId="2974022394" sldId="280"/>
        </pc:sldMkLst>
      </pc:sldChg>
      <pc:sldChg chg="add ord">
        <pc:chgData name="Stefani Kocheva" userId="1a9c1f47d0729874" providerId="LiveId" clId="{CBCD7FC7-4EBB-4F95-AF0C-09D85AB26144}" dt="2021-08-05T17:32:14.178" v="2573"/>
        <pc:sldMkLst>
          <pc:docMk/>
          <pc:sldMk cId="593700859" sldId="281"/>
        </pc:sldMkLst>
      </pc:sldChg>
      <pc:sldChg chg="add ord">
        <pc:chgData name="Stefani Kocheva" userId="1a9c1f47d0729874" providerId="LiveId" clId="{CBCD7FC7-4EBB-4F95-AF0C-09D85AB26144}" dt="2021-08-05T17:32:36.048" v="2581"/>
        <pc:sldMkLst>
          <pc:docMk/>
          <pc:sldMk cId="688304495" sldId="282"/>
        </pc:sldMkLst>
      </pc:sldChg>
      <pc:sldChg chg="add ord">
        <pc:chgData name="Stefani Kocheva" userId="1a9c1f47d0729874" providerId="LiveId" clId="{CBCD7FC7-4EBB-4F95-AF0C-09D85AB26144}" dt="2021-08-05T17:32:42.770" v="2583"/>
        <pc:sldMkLst>
          <pc:docMk/>
          <pc:sldMk cId="2113818449" sldId="283"/>
        </pc:sldMkLst>
      </pc:sldChg>
      <pc:sldChg chg="add ord">
        <pc:chgData name="Stefani Kocheva" userId="1a9c1f47d0729874" providerId="LiveId" clId="{CBCD7FC7-4EBB-4F95-AF0C-09D85AB26144}" dt="2021-08-05T17:32:49.698" v="2585"/>
        <pc:sldMkLst>
          <pc:docMk/>
          <pc:sldMk cId="746020867" sldId="284"/>
        </pc:sldMkLst>
      </pc:sldChg>
      <pc:sldChg chg="add ord">
        <pc:chgData name="Stefani Kocheva" userId="1a9c1f47d0729874" providerId="LiveId" clId="{CBCD7FC7-4EBB-4F95-AF0C-09D85AB26144}" dt="2021-08-05T17:32:59.227" v="2587"/>
        <pc:sldMkLst>
          <pc:docMk/>
          <pc:sldMk cId="4192892334" sldId="285"/>
        </pc:sldMkLst>
      </pc:sldChg>
      <pc:sldChg chg="add ord">
        <pc:chgData name="Stefani Kocheva" userId="1a9c1f47d0729874" providerId="LiveId" clId="{CBCD7FC7-4EBB-4F95-AF0C-09D85AB26144}" dt="2021-08-05T17:32:09.217" v="2571"/>
        <pc:sldMkLst>
          <pc:docMk/>
          <pc:sldMk cId="2179044493" sldId="286"/>
        </pc:sldMkLst>
      </pc:sldChg>
      <pc:sldChg chg="modSp add ord">
        <pc:chgData name="Stefani Kocheva" userId="1a9c1f47d0729874" providerId="LiveId" clId="{CBCD7FC7-4EBB-4F95-AF0C-09D85AB26144}" dt="2021-08-05T17:33:59.014" v="2600" actId="20577"/>
        <pc:sldMkLst>
          <pc:docMk/>
          <pc:sldMk cId="1653616972" sldId="287"/>
        </pc:sldMkLst>
        <pc:spChg chg="mod">
          <ac:chgData name="Stefani Kocheva" userId="1a9c1f47d0729874" providerId="LiveId" clId="{CBCD7FC7-4EBB-4F95-AF0C-09D85AB26144}" dt="2021-08-05T17:33:59.014" v="2600" actId="20577"/>
          <ac:spMkLst>
            <pc:docMk/>
            <pc:sldMk cId="1653616972" sldId="287"/>
            <ac:spMk id="2" creationId="{E14460D3-F9E3-42AE-BC7E-CB4750BCE0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64C5BEE-B2B5-4373-82D8-E062CC5F720A}"/>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US"/>
          </a:p>
        </p:txBody>
      </p:sp>
      <p:sp>
        <p:nvSpPr>
          <p:cNvPr id="3" name="Подзаглавие 2">
            <a:extLst>
              <a:ext uri="{FF2B5EF4-FFF2-40B4-BE49-F238E27FC236}">
                <a16:creationId xmlns:a16="http://schemas.microsoft.com/office/drawing/2014/main" id="{30AE94CC-C69F-46C7-9DB9-DB5B6300BC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US"/>
          </a:p>
        </p:txBody>
      </p:sp>
      <p:sp>
        <p:nvSpPr>
          <p:cNvPr id="4" name="Контейнер за дата 3">
            <a:extLst>
              <a:ext uri="{FF2B5EF4-FFF2-40B4-BE49-F238E27FC236}">
                <a16:creationId xmlns:a16="http://schemas.microsoft.com/office/drawing/2014/main" id="{931F8561-5768-468C-9A1F-B8914033F2F5}"/>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5" name="Контейнер за долния колонтитул 4">
            <a:extLst>
              <a:ext uri="{FF2B5EF4-FFF2-40B4-BE49-F238E27FC236}">
                <a16:creationId xmlns:a16="http://schemas.microsoft.com/office/drawing/2014/main" id="{BD4642C1-A80E-45FA-85E4-C5BBE2B8C994}"/>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7DFE1221-F6CB-4498-A6F4-5F36376A1014}"/>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278903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BC46827-0511-4A6D-AFAB-4B2E0DADDD3E}"/>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вертикален текст 2">
            <a:extLst>
              <a:ext uri="{FF2B5EF4-FFF2-40B4-BE49-F238E27FC236}">
                <a16:creationId xmlns:a16="http://schemas.microsoft.com/office/drawing/2014/main" id="{8B6CF05C-33D2-4578-B9E5-E269D91147B2}"/>
              </a:ext>
            </a:extLst>
          </p:cNvPr>
          <p:cNvSpPr>
            <a:spLocks noGrp="1"/>
          </p:cNvSpPr>
          <p:nvPr>
            <p:ph type="body" orient="vert" idx="1"/>
          </p:nvPr>
        </p:nvSpPr>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0E29B282-F36B-418C-8339-6A39B2FD86F1}"/>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5" name="Контейнер за долния колонтитул 4">
            <a:extLst>
              <a:ext uri="{FF2B5EF4-FFF2-40B4-BE49-F238E27FC236}">
                <a16:creationId xmlns:a16="http://schemas.microsoft.com/office/drawing/2014/main" id="{88A55D6B-74D8-442D-AE76-4234A9F24155}"/>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8CABA97C-75A0-47D9-A6B5-98104FCBB807}"/>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237392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261C4438-FE1F-4ACB-9EE8-F9144246E9E3}"/>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US"/>
          </a:p>
        </p:txBody>
      </p:sp>
      <p:sp>
        <p:nvSpPr>
          <p:cNvPr id="3" name="Контейнер за вертикален текст 2">
            <a:extLst>
              <a:ext uri="{FF2B5EF4-FFF2-40B4-BE49-F238E27FC236}">
                <a16:creationId xmlns:a16="http://schemas.microsoft.com/office/drawing/2014/main" id="{352DE644-97E6-4B7F-9FE3-05B0FB59AA88}"/>
              </a:ext>
            </a:extLst>
          </p:cNvPr>
          <p:cNvSpPr>
            <a:spLocks noGrp="1"/>
          </p:cNvSpPr>
          <p:nvPr>
            <p:ph type="body" orient="vert" idx="1"/>
          </p:nvPr>
        </p:nvSpPr>
        <p:spPr>
          <a:xfrm>
            <a:off x="838200" y="365125"/>
            <a:ext cx="7734300" cy="5811838"/>
          </a:xfrm>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0FC8B734-5628-4048-8C28-48C7610D6170}"/>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5" name="Контейнер за долния колонтитул 4">
            <a:extLst>
              <a:ext uri="{FF2B5EF4-FFF2-40B4-BE49-F238E27FC236}">
                <a16:creationId xmlns:a16="http://schemas.microsoft.com/office/drawing/2014/main" id="{E5A0CB98-D662-4021-80F4-D06715A243B0}"/>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AA760167-6CC8-4684-AE19-279C0C01FC11}"/>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380328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E9CAE4D-4A14-4D02-B416-39A003D3C937}"/>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7B7548C9-639F-45D0-A8AB-5F6176909810}"/>
              </a:ext>
            </a:extLst>
          </p:cNvPr>
          <p:cNvSpPr>
            <a:spLocks noGrp="1"/>
          </p:cNvSpPr>
          <p:nvPr>
            <p:ph idx="1"/>
          </p:nvPr>
        </p:nvSpPr>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91DE1396-56D9-433C-807E-8B5A54C2DEBB}"/>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5" name="Контейнер за долния колонтитул 4">
            <a:extLst>
              <a:ext uri="{FF2B5EF4-FFF2-40B4-BE49-F238E27FC236}">
                <a16:creationId xmlns:a16="http://schemas.microsoft.com/office/drawing/2014/main" id="{F886DAE4-6AFA-40EC-AFB8-D75494E7F1A5}"/>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4EDAD86C-D736-40D4-ACEE-A220AF40AC63}"/>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3425762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C16AF6A-58AA-4B20-9F83-156BDA81623C}"/>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84A9F8D9-8768-488D-A9B1-E0C5291D0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Контейнер за дата 3">
            <a:extLst>
              <a:ext uri="{FF2B5EF4-FFF2-40B4-BE49-F238E27FC236}">
                <a16:creationId xmlns:a16="http://schemas.microsoft.com/office/drawing/2014/main" id="{A816BBDA-8CA4-4EFB-ACCB-4A3C70CC1E78}"/>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5" name="Контейнер за долния колонтитул 4">
            <a:extLst>
              <a:ext uri="{FF2B5EF4-FFF2-40B4-BE49-F238E27FC236}">
                <a16:creationId xmlns:a16="http://schemas.microsoft.com/office/drawing/2014/main" id="{E21E838B-6C45-4C3E-B684-B2E4B05F46E9}"/>
              </a:ext>
            </a:extLst>
          </p:cNvPr>
          <p:cNvSpPr>
            <a:spLocks noGrp="1"/>
          </p:cNvSpPr>
          <p:nvPr>
            <p:ph type="ftr" sz="quarter" idx="11"/>
          </p:nvPr>
        </p:nvSpPr>
        <p:spPr/>
        <p:txBody>
          <a:bodyPr/>
          <a:lstStyle/>
          <a:p>
            <a:endParaRPr lang="en-US"/>
          </a:p>
        </p:txBody>
      </p:sp>
      <p:sp>
        <p:nvSpPr>
          <p:cNvPr id="6" name="Контейнер за номер на слайда 5">
            <a:extLst>
              <a:ext uri="{FF2B5EF4-FFF2-40B4-BE49-F238E27FC236}">
                <a16:creationId xmlns:a16="http://schemas.microsoft.com/office/drawing/2014/main" id="{8DFA8DEE-ECD5-40DF-B7F6-9C92844AAB3E}"/>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380815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F703FAF-AD8F-4F77-B92A-EAEFCE423504}"/>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FAA48C99-DAF7-4E50-B001-648A0EE74710}"/>
              </a:ext>
            </a:extLst>
          </p:cNvPr>
          <p:cNvSpPr>
            <a:spLocks noGrp="1"/>
          </p:cNvSpPr>
          <p:nvPr>
            <p:ph sz="half" idx="1"/>
          </p:nvPr>
        </p:nvSpPr>
        <p:spPr>
          <a:xfrm>
            <a:off x="838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съдържание 3">
            <a:extLst>
              <a:ext uri="{FF2B5EF4-FFF2-40B4-BE49-F238E27FC236}">
                <a16:creationId xmlns:a16="http://schemas.microsoft.com/office/drawing/2014/main" id="{BBF8DDCA-EA2F-4373-9921-482E4297CCD2}"/>
              </a:ext>
            </a:extLst>
          </p:cNvPr>
          <p:cNvSpPr>
            <a:spLocks noGrp="1"/>
          </p:cNvSpPr>
          <p:nvPr>
            <p:ph sz="half" idx="2"/>
          </p:nvPr>
        </p:nvSpPr>
        <p:spPr>
          <a:xfrm>
            <a:off x="6172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5" name="Контейнер за дата 4">
            <a:extLst>
              <a:ext uri="{FF2B5EF4-FFF2-40B4-BE49-F238E27FC236}">
                <a16:creationId xmlns:a16="http://schemas.microsoft.com/office/drawing/2014/main" id="{15814DB9-B835-48AA-A042-767DCA89EBBD}"/>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6" name="Контейнер за долния колонтитул 5">
            <a:extLst>
              <a:ext uri="{FF2B5EF4-FFF2-40B4-BE49-F238E27FC236}">
                <a16:creationId xmlns:a16="http://schemas.microsoft.com/office/drawing/2014/main" id="{FC5842CF-0328-47BA-8866-14DBB24C19A7}"/>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2DD6CF9B-8DD8-4357-B697-0AB17A108571}"/>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81040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720778D-F65F-4B04-BF53-51A11EF6308C}"/>
              </a:ext>
            </a:extLst>
          </p:cNvPr>
          <p:cNvSpPr>
            <a:spLocks noGrp="1"/>
          </p:cNvSpPr>
          <p:nvPr>
            <p:ph type="title"/>
          </p:nvPr>
        </p:nvSpPr>
        <p:spPr>
          <a:xfrm>
            <a:off x="839788" y="365125"/>
            <a:ext cx="10515600" cy="1325563"/>
          </a:xfrm>
        </p:spPr>
        <p:txBody>
          <a:body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14BCD5A1-F1B5-472C-BD65-A8CC14918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4" name="Контейнер за съдържание 3">
            <a:extLst>
              <a:ext uri="{FF2B5EF4-FFF2-40B4-BE49-F238E27FC236}">
                <a16:creationId xmlns:a16="http://schemas.microsoft.com/office/drawing/2014/main" id="{4950D953-FEC6-4F24-8E4C-E4458B8C3059}"/>
              </a:ext>
            </a:extLst>
          </p:cNvPr>
          <p:cNvSpPr>
            <a:spLocks noGrp="1"/>
          </p:cNvSpPr>
          <p:nvPr>
            <p:ph sz="half" idx="2"/>
          </p:nvPr>
        </p:nvSpPr>
        <p:spPr>
          <a:xfrm>
            <a:off x="839788" y="2505075"/>
            <a:ext cx="5157787"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5" name="Текстов контейнер 4">
            <a:extLst>
              <a:ext uri="{FF2B5EF4-FFF2-40B4-BE49-F238E27FC236}">
                <a16:creationId xmlns:a16="http://schemas.microsoft.com/office/drawing/2014/main" id="{27B76AA6-6E39-4BDB-A6B2-8DB1E5185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6" name="Контейнер за съдържание 5">
            <a:extLst>
              <a:ext uri="{FF2B5EF4-FFF2-40B4-BE49-F238E27FC236}">
                <a16:creationId xmlns:a16="http://schemas.microsoft.com/office/drawing/2014/main" id="{68C54FD4-708E-4F98-A161-D95DB5865D78}"/>
              </a:ext>
            </a:extLst>
          </p:cNvPr>
          <p:cNvSpPr>
            <a:spLocks noGrp="1"/>
          </p:cNvSpPr>
          <p:nvPr>
            <p:ph sz="quarter" idx="4"/>
          </p:nvPr>
        </p:nvSpPr>
        <p:spPr>
          <a:xfrm>
            <a:off x="6172200" y="2505075"/>
            <a:ext cx="5183188"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7" name="Контейнер за дата 6">
            <a:extLst>
              <a:ext uri="{FF2B5EF4-FFF2-40B4-BE49-F238E27FC236}">
                <a16:creationId xmlns:a16="http://schemas.microsoft.com/office/drawing/2014/main" id="{A20322B3-0AA7-4BB8-B3F1-CB273C8F8BDA}"/>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8" name="Контейнер за долния колонтитул 7">
            <a:extLst>
              <a:ext uri="{FF2B5EF4-FFF2-40B4-BE49-F238E27FC236}">
                <a16:creationId xmlns:a16="http://schemas.microsoft.com/office/drawing/2014/main" id="{0DE907B1-F752-4A4F-B511-3744B2B7276A}"/>
              </a:ext>
            </a:extLst>
          </p:cNvPr>
          <p:cNvSpPr>
            <a:spLocks noGrp="1"/>
          </p:cNvSpPr>
          <p:nvPr>
            <p:ph type="ftr" sz="quarter" idx="11"/>
          </p:nvPr>
        </p:nvSpPr>
        <p:spPr/>
        <p:txBody>
          <a:bodyPr/>
          <a:lstStyle/>
          <a:p>
            <a:endParaRPr lang="en-US"/>
          </a:p>
        </p:txBody>
      </p:sp>
      <p:sp>
        <p:nvSpPr>
          <p:cNvPr id="9" name="Контейнер за номер на слайда 8">
            <a:extLst>
              <a:ext uri="{FF2B5EF4-FFF2-40B4-BE49-F238E27FC236}">
                <a16:creationId xmlns:a16="http://schemas.microsoft.com/office/drawing/2014/main" id="{C29A4DB1-87BF-4458-854F-82CCA4D80425}"/>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422396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29A5B4ED-1818-48C1-B809-1989551BE3BF}"/>
              </a:ext>
            </a:extLst>
          </p:cNvPr>
          <p:cNvSpPr>
            <a:spLocks noGrp="1"/>
          </p:cNvSpPr>
          <p:nvPr>
            <p:ph type="title"/>
          </p:nvPr>
        </p:nvSpPr>
        <p:spPr/>
        <p:txBody>
          <a:bodyPr/>
          <a:lstStyle/>
          <a:p>
            <a:r>
              <a:rPr lang="bg-BG"/>
              <a:t>Редакт. стил загл. образец</a:t>
            </a:r>
            <a:endParaRPr lang="en-US"/>
          </a:p>
        </p:txBody>
      </p:sp>
      <p:sp>
        <p:nvSpPr>
          <p:cNvPr id="3" name="Контейнер за дата 2">
            <a:extLst>
              <a:ext uri="{FF2B5EF4-FFF2-40B4-BE49-F238E27FC236}">
                <a16:creationId xmlns:a16="http://schemas.microsoft.com/office/drawing/2014/main" id="{2E12CD4A-D172-4509-8D19-9134C5DF61EC}"/>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4" name="Контейнер за долния колонтитул 3">
            <a:extLst>
              <a:ext uri="{FF2B5EF4-FFF2-40B4-BE49-F238E27FC236}">
                <a16:creationId xmlns:a16="http://schemas.microsoft.com/office/drawing/2014/main" id="{AB207E96-9308-421A-956C-5DF9753791E7}"/>
              </a:ext>
            </a:extLst>
          </p:cNvPr>
          <p:cNvSpPr>
            <a:spLocks noGrp="1"/>
          </p:cNvSpPr>
          <p:nvPr>
            <p:ph type="ftr" sz="quarter" idx="11"/>
          </p:nvPr>
        </p:nvSpPr>
        <p:spPr/>
        <p:txBody>
          <a:bodyPr/>
          <a:lstStyle/>
          <a:p>
            <a:endParaRPr lang="en-US"/>
          </a:p>
        </p:txBody>
      </p:sp>
      <p:sp>
        <p:nvSpPr>
          <p:cNvPr id="5" name="Контейнер за номер на слайда 4">
            <a:extLst>
              <a:ext uri="{FF2B5EF4-FFF2-40B4-BE49-F238E27FC236}">
                <a16:creationId xmlns:a16="http://schemas.microsoft.com/office/drawing/2014/main" id="{CBDB7BEB-D42E-4F2C-8D56-C2F087078094}"/>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143509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913979FA-2BDB-4EE6-9888-3CC7BC1D6F95}"/>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3" name="Контейнер за долния колонтитул 2">
            <a:extLst>
              <a:ext uri="{FF2B5EF4-FFF2-40B4-BE49-F238E27FC236}">
                <a16:creationId xmlns:a16="http://schemas.microsoft.com/office/drawing/2014/main" id="{2B40ECED-39BF-4686-A642-26EB58D5B83F}"/>
              </a:ext>
            </a:extLst>
          </p:cNvPr>
          <p:cNvSpPr>
            <a:spLocks noGrp="1"/>
          </p:cNvSpPr>
          <p:nvPr>
            <p:ph type="ftr" sz="quarter" idx="11"/>
          </p:nvPr>
        </p:nvSpPr>
        <p:spPr/>
        <p:txBody>
          <a:bodyPr/>
          <a:lstStyle/>
          <a:p>
            <a:endParaRPr lang="en-US"/>
          </a:p>
        </p:txBody>
      </p:sp>
      <p:sp>
        <p:nvSpPr>
          <p:cNvPr id="4" name="Контейнер за номер на слайда 3">
            <a:extLst>
              <a:ext uri="{FF2B5EF4-FFF2-40B4-BE49-F238E27FC236}">
                <a16:creationId xmlns:a16="http://schemas.microsoft.com/office/drawing/2014/main" id="{AF382796-D1AC-436F-8CA1-0C19AE9B5A80}"/>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292723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92D28A-540C-44BC-ACAC-2A4F9DCCB627}"/>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US"/>
          </a:p>
        </p:txBody>
      </p:sp>
      <p:sp>
        <p:nvSpPr>
          <p:cNvPr id="3" name="Контейнер за съдържание 2">
            <a:extLst>
              <a:ext uri="{FF2B5EF4-FFF2-40B4-BE49-F238E27FC236}">
                <a16:creationId xmlns:a16="http://schemas.microsoft.com/office/drawing/2014/main" id="{5B5A6140-8F94-4B30-8D6A-F0EBCD784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Текстов контейнер 3">
            <a:extLst>
              <a:ext uri="{FF2B5EF4-FFF2-40B4-BE49-F238E27FC236}">
                <a16:creationId xmlns:a16="http://schemas.microsoft.com/office/drawing/2014/main" id="{CD7EEFC0-0579-4DF3-9CBB-E6B49CA1C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a:extLst>
              <a:ext uri="{FF2B5EF4-FFF2-40B4-BE49-F238E27FC236}">
                <a16:creationId xmlns:a16="http://schemas.microsoft.com/office/drawing/2014/main" id="{518087D2-822D-4C10-969F-8C2AE841E74B}"/>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6" name="Контейнер за долния колонтитул 5">
            <a:extLst>
              <a:ext uri="{FF2B5EF4-FFF2-40B4-BE49-F238E27FC236}">
                <a16:creationId xmlns:a16="http://schemas.microsoft.com/office/drawing/2014/main" id="{79424D52-6C48-48E2-AA1A-62CDB58BAD31}"/>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3A91ABC6-10FD-42B8-A236-FBBA38BD512D}"/>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52764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F00E9AE-619F-4BA2-B6CA-5C2696938A6D}"/>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US"/>
          </a:p>
        </p:txBody>
      </p:sp>
      <p:sp>
        <p:nvSpPr>
          <p:cNvPr id="3" name="Контейнер за картина 2">
            <a:extLst>
              <a:ext uri="{FF2B5EF4-FFF2-40B4-BE49-F238E27FC236}">
                <a16:creationId xmlns:a16="http://schemas.microsoft.com/office/drawing/2014/main" id="{04EC37F5-31B8-4FDB-AA9F-7FD6E18D7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ов контейнер 3">
            <a:extLst>
              <a:ext uri="{FF2B5EF4-FFF2-40B4-BE49-F238E27FC236}">
                <a16:creationId xmlns:a16="http://schemas.microsoft.com/office/drawing/2014/main" id="{2E28F4AD-B643-45BF-9B25-8F9FD44D5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a:extLst>
              <a:ext uri="{FF2B5EF4-FFF2-40B4-BE49-F238E27FC236}">
                <a16:creationId xmlns:a16="http://schemas.microsoft.com/office/drawing/2014/main" id="{81D03F34-89EB-4E50-A119-C95F8EE2BAC6}"/>
              </a:ext>
            </a:extLst>
          </p:cNvPr>
          <p:cNvSpPr>
            <a:spLocks noGrp="1"/>
          </p:cNvSpPr>
          <p:nvPr>
            <p:ph type="dt" sz="half" idx="10"/>
          </p:nvPr>
        </p:nvSpPr>
        <p:spPr/>
        <p:txBody>
          <a:bodyPr/>
          <a:lstStyle/>
          <a:p>
            <a:fld id="{7D11CB3E-B6BC-4D6D-A9FA-73CCB3D29A4B}" type="datetimeFigureOut">
              <a:rPr lang="en-US" smtClean="0"/>
              <a:t>8/5/2021</a:t>
            </a:fld>
            <a:endParaRPr lang="en-US"/>
          </a:p>
        </p:txBody>
      </p:sp>
      <p:sp>
        <p:nvSpPr>
          <p:cNvPr id="6" name="Контейнер за долния колонтитул 5">
            <a:extLst>
              <a:ext uri="{FF2B5EF4-FFF2-40B4-BE49-F238E27FC236}">
                <a16:creationId xmlns:a16="http://schemas.microsoft.com/office/drawing/2014/main" id="{6C30E7B4-6A3A-4643-9ADD-0C1779DC00CB}"/>
              </a:ext>
            </a:extLst>
          </p:cNvPr>
          <p:cNvSpPr>
            <a:spLocks noGrp="1"/>
          </p:cNvSpPr>
          <p:nvPr>
            <p:ph type="ftr" sz="quarter" idx="11"/>
          </p:nvPr>
        </p:nvSpPr>
        <p:spPr/>
        <p:txBody>
          <a:bodyPr/>
          <a:lstStyle/>
          <a:p>
            <a:endParaRPr lang="en-US"/>
          </a:p>
        </p:txBody>
      </p:sp>
      <p:sp>
        <p:nvSpPr>
          <p:cNvPr id="7" name="Контейнер за номер на слайда 6">
            <a:extLst>
              <a:ext uri="{FF2B5EF4-FFF2-40B4-BE49-F238E27FC236}">
                <a16:creationId xmlns:a16="http://schemas.microsoft.com/office/drawing/2014/main" id="{C98F65A9-854B-4B85-8F68-B4E62490FDD8}"/>
              </a:ext>
            </a:extLst>
          </p:cNvPr>
          <p:cNvSpPr>
            <a:spLocks noGrp="1"/>
          </p:cNvSpPr>
          <p:nvPr>
            <p:ph type="sldNum" sz="quarter" idx="12"/>
          </p:nvPr>
        </p:nvSpPr>
        <p:spPr/>
        <p:txBody>
          <a:bodyPr/>
          <a:lstStyle/>
          <a:p>
            <a:fld id="{88955D91-1145-4B90-A694-437F56E1E231}" type="slidenum">
              <a:rPr lang="en-US" smtClean="0"/>
              <a:t>‹#›</a:t>
            </a:fld>
            <a:endParaRPr lang="en-US"/>
          </a:p>
        </p:txBody>
      </p:sp>
    </p:spTree>
    <p:extLst>
      <p:ext uri="{BB962C8B-B14F-4D97-AF65-F5344CB8AC3E}">
        <p14:creationId xmlns:p14="http://schemas.microsoft.com/office/powerpoint/2010/main" val="301487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80DFCDE4-C703-4897-BB50-565E163B7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US"/>
          </a:p>
        </p:txBody>
      </p:sp>
      <p:sp>
        <p:nvSpPr>
          <p:cNvPr id="3" name="Текстов контейнер 2">
            <a:extLst>
              <a:ext uri="{FF2B5EF4-FFF2-40B4-BE49-F238E27FC236}">
                <a16:creationId xmlns:a16="http://schemas.microsoft.com/office/drawing/2014/main" id="{5824EADA-06CF-450F-B7C5-CCE6CD28E8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a:p>
        </p:txBody>
      </p:sp>
      <p:sp>
        <p:nvSpPr>
          <p:cNvPr id="4" name="Контейнер за дата 3">
            <a:extLst>
              <a:ext uri="{FF2B5EF4-FFF2-40B4-BE49-F238E27FC236}">
                <a16:creationId xmlns:a16="http://schemas.microsoft.com/office/drawing/2014/main" id="{4140D77C-9ED1-4936-BAD1-71AB0FA60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1CB3E-B6BC-4D6D-A9FA-73CCB3D29A4B}" type="datetimeFigureOut">
              <a:rPr lang="en-US" smtClean="0"/>
              <a:t>8/5/2021</a:t>
            </a:fld>
            <a:endParaRPr lang="en-US"/>
          </a:p>
        </p:txBody>
      </p:sp>
      <p:sp>
        <p:nvSpPr>
          <p:cNvPr id="5" name="Контейнер за долния колонтитул 4">
            <a:extLst>
              <a:ext uri="{FF2B5EF4-FFF2-40B4-BE49-F238E27FC236}">
                <a16:creationId xmlns:a16="http://schemas.microsoft.com/office/drawing/2014/main" id="{CB1FBC55-39BA-439A-BFA8-A3449BE07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Контейнер за номер на слайда 5">
            <a:extLst>
              <a:ext uri="{FF2B5EF4-FFF2-40B4-BE49-F238E27FC236}">
                <a16:creationId xmlns:a16="http://schemas.microsoft.com/office/drawing/2014/main" id="{C6101076-A886-420E-BEF0-93C047D02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55D91-1145-4B90-A694-437F56E1E231}" type="slidenum">
              <a:rPr lang="en-US" smtClean="0"/>
              <a:t>‹#›</a:t>
            </a:fld>
            <a:endParaRPr lang="en-US"/>
          </a:p>
        </p:txBody>
      </p:sp>
    </p:spTree>
    <p:extLst>
      <p:ext uri="{BB962C8B-B14F-4D97-AF65-F5344CB8AC3E}">
        <p14:creationId xmlns:p14="http://schemas.microsoft.com/office/powerpoint/2010/main" val="1645475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yellow classic vintage car">
            <a:extLst>
              <a:ext uri="{FF2B5EF4-FFF2-40B4-BE49-F238E27FC236}">
                <a16:creationId xmlns:a16="http://schemas.microsoft.com/office/drawing/2014/main" id="{C4ADA91A-1A14-4C4C-BAE2-A95E4F6B0FF1}"/>
              </a:ext>
            </a:extLst>
          </p:cNvPr>
          <p:cNvPicPr>
            <a:picLocks noChangeAspect="1"/>
          </p:cNvPicPr>
          <p:nvPr/>
        </p:nvPicPr>
        <p:blipFill rotWithShape="1">
          <a:blip r:embed="rId2">
            <a:alphaModFix amt="50000"/>
          </a:blip>
          <a:srcRect t="15729" b="1"/>
          <a:stretch/>
        </p:blipFill>
        <p:spPr>
          <a:xfrm>
            <a:off x="20" y="10"/>
            <a:ext cx="12191675" cy="6857990"/>
          </a:xfrm>
          <a:prstGeom prst="rect">
            <a:avLst/>
          </a:prstGeom>
        </p:spPr>
      </p:pic>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4387349" y="1200152"/>
            <a:ext cx="6897171" cy="4457696"/>
          </a:xfrm>
        </p:spPr>
        <p:txBody>
          <a:bodyPr anchor="ctr">
            <a:normAutofit/>
          </a:bodyPr>
          <a:lstStyle/>
          <a:p>
            <a:pPr algn="l"/>
            <a:r>
              <a:rPr lang="en-US" sz="8000" dirty="0">
                <a:solidFill>
                  <a:srgbClr val="FFFFFF"/>
                </a:solidFill>
                <a:latin typeface="+mn-lt"/>
              </a:rPr>
              <a:t>Taxi Book</a:t>
            </a:r>
          </a:p>
        </p:txBody>
      </p:sp>
      <p:sp>
        <p:nvSpPr>
          <p:cNvPr id="13"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34502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Rectangle 17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Freeform: Shape 17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How to book a taxi?</a:t>
            </a:r>
            <a:endParaRPr lang="en-US" sz="3600" b="1" dirty="0">
              <a:solidFill>
                <a:srgbClr val="080808"/>
              </a:solidFill>
              <a:latin typeface="+mn-lt"/>
            </a:endParaRPr>
          </a:p>
        </p:txBody>
      </p:sp>
      <p:sp>
        <p:nvSpPr>
          <p:cNvPr id="180" name="Isosceles Triangle 17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00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Контейнер за съдържание 4">
            <a:extLst>
              <a:ext uri="{FF2B5EF4-FFF2-40B4-BE49-F238E27FC236}">
                <a16:creationId xmlns:a16="http://schemas.microsoft.com/office/drawing/2014/main" id="{F7693B10-D65C-493D-8EE6-D1C04B118E49}"/>
              </a:ext>
            </a:extLst>
          </p:cNvPr>
          <p:cNvSpPr>
            <a:spLocks noGrp="1"/>
          </p:cNvSpPr>
          <p:nvPr>
            <p:ph idx="1"/>
          </p:nvPr>
        </p:nvSpPr>
        <p:spPr>
          <a:xfrm>
            <a:off x="2856743" y="1170819"/>
            <a:ext cx="6478513" cy="4516361"/>
          </a:xfrm>
        </p:spPr>
        <p:txBody>
          <a:bodyPr>
            <a:normAutofit/>
          </a:bodyPr>
          <a:lstStyle/>
          <a:p>
            <a:r>
              <a:rPr lang="en-US" sz="2000" dirty="0"/>
              <a:t>You should enter </a:t>
            </a:r>
            <a:r>
              <a:rPr lang="en-US" sz="2000" dirty="0" err="1"/>
              <a:t>th</a:t>
            </a:r>
            <a:endParaRPr lang="en-US" sz="20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0091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Rectangle 17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Freeform: Shape 17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How to pay?</a:t>
            </a:r>
            <a:endParaRPr lang="en-US" sz="3600" b="1" dirty="0">
              <a:solidFill>
                <a:srgbClr val="080808"/>
              </a:solidFill>
              <a:latin typeface="+mn-lt"/>
            </a:endParaRPr>
          </a:p>
        </p:txBody>
      </p:sp>
      <p:sp>
        <p:nvSpPr>
          <p:cNvPr id="180" name="Isosceles Triangle 17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68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Контейнер за съдържание 4">
            <a:extLst>
              <a:ext uri="{FF2B5EF4-FFF2-40B4-BE49-F238E27FC236}">
                <a16:creationId xmlns:a16="http://schemas.microsoft.com/office/drawing/2014/main" id="{F7693B10-D65C-493D-8EE6-D1C04B118E49}"/>
              </a:ext>
            </a:extLst>
          </p:cNvPr>
          <p:cNvSpPr>
            <a:spLocks noGrp="1"/>
          </p:cNvSpPr>
          <p:nvPr>
            <p:ph idx="1"/>
          </p:nvPr>
        </p:nvSpPr>
        <p:spPr>
          <a:xfrm>
            <a:off x="2856743" y="1170819"/>
            <a:ext cx="6478513" cy="4516361"/>
          </a:xfrm>
        </p:spPr>
        <p:txBody>
          <a:bodyPr>
            <a:normAutofit/>
          </a:bodyPr>
          <a:lstStyle/>
          <a:p>
            <a:r>
              <a:rPr lang="en-US" sz="2000" dirty="0"/>
              <a:t>You should enter </a:t>
            </a:r>
            <a:r>
              <a:rPr lang="en-US" sz="2000" dirty="0" err="1"/>
              <a:t>th</a:t>
            </a:r>
            <a:endParaRPr lang="en-US" sz="20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1613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Rectangle 17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Freeform: Shape 17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How to sign in?</a:t>
            </a:r>
            <a:endParaRPr lang="en-US" sz="3600" b="1" dirty="0">
              <a:solidFill>
                <a:srgbClr val="080808"/>
              </a:solidFill>
              <a:latin typeface="+mn-lt"/>
            </a:endParaRPr>
          </a:p>
        </p:txBody>
      </p:sp>
      <p:sp>
        <p:nvSpPr>
          <p:cNvPr id="180" name="Isosceles Triangle 17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32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Контейнер за съдържание 4">
            <a:extLst>
              <a:ext uri="{FF2B5EF4-FFF2-40B4-BE49-F238E27FC236}">
                <a16:creationId xmlns:a16="http://schemas.microsoft.com/office/drawing/2014/main" id="{F7693B10-D65C-493D-8EE6-D1C04B118E49}"/>
              </a:ext>
            </a:extLst>
          </p:cNvPr>
          <p:cNvSpPr>
            <a:spLocks noGrp="1"/>
          </p:cNvSpPr>
          <p:nvPr>
            <p:ph idx="1"/>
          </p:nvPr>
        </p:nvSpPr>
        <p:spPr>
          <a:xfrm>
            <a:off x="2856743" y="1170819"/>
            <a:ext cx="6478513" cy="4516361"/>
          </a:xfrm>
        </p:spPr>
        <p:txBody>
          <a:bodyPr>
            <a:normAutofit/>
          </a:bodyPr>
          <a:lstStyle/>
          <a:p>
            <a:r>
              <a:rPr lang="en-US" sz="2000" dirty="0"/>
              <a:t>You should enter </a:t>
            </a:r>
            <a:r>
              <a:rPr lang="en-US" sz="2000" dirty="0" err="1"/>
              <a:t>th</a:t>
            </a:r>
            <a:endParaRPr lang="en-US" sz="20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7402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Rectangle 17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Freeform: Shape 17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How to track my taxies?</a:t>
            </a:r>
            <a:endParaRPr lang="en-US" sz="3600" b="1" dirty="0">
              <a:solidFill>
                <a:srgbClr val="080808"/>
              </a:solidFill>
              <a:latin typeface="+mn-lt"/>
            </a:endParaRPr>
          </a:p>
        </p:txBody>
      </p:sp>
      <p:sp>
        <p:nvSpPr>
          <p:cNvPr id="180" name="Isosceles Triangle 17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77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Контейнер за съдържание 4">
            <a:extLst>
              <a:ext uri="{FF2B5EF4-FFF2-40B4-BE49-F238E27FC236}">
                <a16:creationId xmlns:a16="http://schemas.microsoft.com/office/drawing/2014/main" id="{F7693B10-D65C-493D-8EE6-D1C04B118E49}"/>
              </a:ext>
            </a:extLst>
          </p:cNvPr>
          <p:cNvSpPr>
            <a:spLocks noGrp="1"/>
          </p:cNvSpPr>
          <p:nvPr>
            <p:ph idx="1"/>
          </p:nvPr>
        </p:nvSpPr>
        <p:spPr>
          <a:xfrm>
            <a:off x="2856743" y="1170819"/>
            <a:ext cx="6478513" cy="4516361"/>
          </a:xfrm>
        </p:spPr>
        <p:txBody>
          <a:bodyPr>
            <a:normAutofit/>
          </a:bodyPr>
          <a:lstStyle/>
          <a:p>
            <a:r>
              <a:rPr lang="en-US" sz="2000" dirty="0"/>
              <a:t>You should enter </a:t>
            </a:r>
            <a:r>
              <a:rPr lang="en-US" sz="2000" dirty="0" err="1"/>
              <a:t>th</a:t>
            </a:r>
            <a:endParaRPr lang="en-US" sz="20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8830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Rectangle 17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Freeform: Shape 17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How to sign in?</a:t>
            </a:r>
            <a:endParaRPr lang="en-US" sz="3600" b="1" dirty="0">
              <a:solidFill>
                <a:srgbClr val="080808"/>
              </a:solidFill>
              <a:latin typeface="+mn-lt"/>
            </a:endParaRPr>
          </a:p>
        </p:txBody>
      </p:sp>
      <p:sp>
        <p:nvSpPr>
          <p:cNvPr id="180" name="Isosceles Triangle 17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4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Контейнер за съдържание 4">
            <a:extLst>
              <a:ext uri="{FF2B5EF4-FFF2-40B4-BE49-F238E27FC236}">
                <a16:creationId xmlns:a16="http://schemas.microsoft.com/office/drawing/2014/main" id="{F7693B10-D65C-493D-8EE6-D1C04B118E49}"/>
              </a:ext>
            </a:extLst>
          </p:cNvPr>
          <p:cNvSpPr>
            <a:spLocks noGrp="1"/>
          </p:cNvSpPr>
          <p:nvPr>
            <p:ph idx="1"/>
          </p:nvPr>
        </p:nvSpPr>
        <p:spPr>
          <a:xfrm>
            <a:off x="2856743" y="1170819"/>
            <a:ext cx="6478513" cy="4516361"/>
          </a:xfrm>
        </p:spPr>
        <p:txBody>
          <a:bodyPr>
            <a:normAutofit/>
          </a:bodyPr>
          <a:lstStyle/>
          <a:p>
            <a:r>
              <a:rPr lang="en-US" sz="2000" dirty="0"/>
              <a:t>You should enter </a:t>
            </a:r>
            <a:r>
              <a:rPr lang="en-US" sz="2000" dirty="0" err="1"/>
              <a:t>th</a:t>
            </a:r>
            <a:endParaRPr lang="en-US" sz="20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1381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Shape 95">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9" name="Freeform: Shape 97">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0" name="Freeform: Shape 99">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1" name="Rectangle 101">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2" name="Freeform: Shape 103">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3" name="Rectangle 105">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4" name="Freeform: Shape 107">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5" name="Freeform: Shape 109">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3204642" y="2353640"/>
            <a:ext cx="5782716" cy="2150719"/>
          </a:xfrm>
          <a:noFill/>
        </p:spPr>
        <p:txBody>
          <a:bodyPr anchor="ctr">
            <a:normAutofit/>
          </a:bodyPr>
          <a:lstStyle/>
          <a:p>
            <a:r>
              <a:rPr lang="en-US" sz="8000" dirty="0">
                <a:solidFill>
                  <a:srgbClr val="080808"/>
                </a:solidFill>
                <a:latin typeface="+mn-lt"/>
              </a:rPr>
              <a:t>Roles</a:t>
            </a:r>
          </a:p>
        </p:txBody>
      </p:sp>
      <p:sp>
        <p:nvSpPr>
          <p:cNvPr id="226" name="Freeform: Shape 111">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7" name="Rectangle 113">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3681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Rectangle 17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Freeform: Shape 17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How to sign in?</a:t>
            </a:r>
            <a:endParaRPr lang="en-US" sz="3600" b="1" dirty="0">
              <a:solidFill>
                <a:srgbClr val="080808"/>
              </a:solidFill>
              <a:latin typeface="+mn-lt"/>
            </a:endParaRPr>
          </a:p>
        </p:txBody>
      </p:sp>
      <p:sp>
        <p:nvSpPr>
          <p:cNvPr id="180" name="Isosceles Triangle 17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598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Контейнер за съдържание 4">
            <a:extLst>
              <a:ext uri="{FF2B5EF4-FFF2-40B4-BE49-F238E27FC236}">
                <a16:creationId xmlns:a16="http://schemas.microsoft.com/office/drawing/2014/main" id="{F7693B10-D65C-493D-8EE6-D1C04B118E49}"/>
              </a:ext>
            </a:extLst>
          </p:cNvPr>
          <p:cNvSpPr>
            <a:spLocks noGrp="1"/>
          </p:cNvSpPr>
          <p:nvPr>
            <p:ph idx="1"/>
          </p:nvPr>
        </p:nvSpPr>
        <p:spPr>
          <a:xfrm>
            <a:off x="2856743" y="1170819"/>
            <a:ext cx="6478513" cy="4516361"/>
          </a:xfrm>
        </p:spPr>
        <p:txBody>
          <a:bodyPr>
            <a:normAutofit/>
          </a:bodyPr>
          <a:lstStyle/>
          <a:p>
            <a:r>
              <a:rPr lang="en-US" sz="2000" dirty="0"/>
              <a:t>You should enter </a:t>
            </a:r>
            <a:r>
              <a:rPr lang="en-US" sz="2000" dirty="0" err="1"/>
              <a:t>th</a:t>
            </a:r>
            <a:endParaRPr lang="en-US" sz="20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46020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Rectangle 17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Freeform: Shape 17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How to sign in?</a:t>
            </a:r>
            <a:endParaRPr lang="en-US" sz="3600" b="1" dirty="0">
              <a:solidFill>
                <a:srgbClr val="080808"/>
              </a:solidFill>
              <a:latin typeface="+mn-lt"/>
            </a:endParaRPr>
          </a:p>
        </p:txBody>
      </p:sp>
      <p:sp>
        <p:nvSpPr>
          <p:cNvPr id="180" name="Isosceles Triangle 17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63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Контейнер за съдържание 4">
            <a:extLst>
              <a:ext uri="{FF2B5EF4-FFF2-40B4-BE49-F238E27FC236}">
                <a16:creationId xmlns:a16="http://schemas.microsoft.com/office/drawing/2014/main" id="{F7693B10-D65C-493D-8EE6-D1C04B118E49}"/>
              </a:ext>
            </a:extLst>
          </p:cNvPr>
          <p:cNvSpPr>
            <a:spLocks noGrp="1"/>
          </p:cNvSpPr>
          <p:nvPr>
            <p:ph idx="1"/>
          </p:nvPr>
        </p:nvSpPr>
        <p:spPr>
          <a:xfrm>
            <a:off x="2856743" y="1170819"/>
            <a:ext cx="6478513" cy="4516361"/>
          </a:xfrm>
        </p:spPr>
        <p:txBody>
          <a:bodyPr>
            <a:normAutofit/>
          </a:bodyPr>
          <a:lstStyle/>
          <a:p>
            <a:r>
              <a:rPr lang="en-US" sz="2000" dirty="0"/>
              <a:t>You should enter </a:t>
            </a:r>
            <a:r>
              <a:rPr lang="en-US" sz="2000" dirty="0" err="1"/>
              <a:t>th</a:t>
            </a:r>
            <a:endParaRPr lang="en-US" sz="20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2892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Shape 95">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9" name="Freeform: Shape 97">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0" name="Freeform: Shape 99">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1" name="Rectangle 101">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2" name="Freeform: Shape 103">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3" name="Rectangle 105">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4" name="Freeform: Shape 107">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5" name="Freeform: Shape 109">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3204642" y="2353640"/>
            <a:ext cx="5782716" cy="2150719"/>
          </a:xfrm>
          <a:noFill/>
        </p:spPr>
        <p:txBody>
          <a:bodyPr anchor="ctr">
            <a:normAutofit/>
          </a:bodyPr>
          <a:lstStyle/>
          <a:p>
            <a:r>
              <a:rPr lang="en-US" sz="8000" dirty="0">
                <a:solidFill>
                  <a:srgbClr val="080808"/>
                </a:solidFill>
                <a:latin typeface="+mn-lt"/>
              </a:rPr>
              <a:t>End</a:t>
            </a:r>
          </a:p>
        </p:txBody>
      </p:sp>
      <p:sp>
        <p:nvSpPr>
          <p:cNvPr id="226" name="Freeform: Shape 111">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7" name="Rectangle 113">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361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Таблица 2">
            <a:extLst>
              <a:ext uri="{FF2B5EF4-FFF2-40B4-BE49-F238E27FC236}">
                <a16:creationId xmlns:a16="http://schemas.microsoft.com/office/drawing/2014/main" id="{79D06CC1-3702-42EF-9FD9-7E054BDBDE69}"/>
              </a:ext>
            </a:extLst>
          </p:cNvPr>
          <p:cNvGraphicFramePr>
            <a:graphicFrameLocks noGrp="1"/>
          </p:cNvGraphicFramePr>
          <p:nvPr>
            <p:extLst>
              <p:ext uri="{D42A27DB-BD31-4B8C-83A1-F6EECF244321}">
                <p14:modId xmlns:p14="http://schemas.microsoft.com/office/powerpoint/2010/main" val="3964900204"/>
              </p:ext>
            </p:extLst>
          </p:nvPr>
        </p:nvGraphicFramePr>
        <p:xfrm>
          <a:off x="643467" y="1009755"/>
          <a:ext cx="10905067" cy="4874936"/>
        </p:xfrm>
        <a:graphic>
          <a:graphicData uri="http://schemas.openxmlformats.org/drawingml/2006/table">
            <a:tbl>
              <a:tblPr firstRow="1" bandRow="1">
                <a:tableStyleId>{5940675A-B579-460E-94D1-54222C63F5DA}</a:tableStyleId>
              </a:tblPr>
              <a:tblGrid>
                <a:gridCol w="2346573">
                  <a:extLst>
                    <a:ext uri="{9D8B030D-6E8A-4147-A177-3AD203B41FA5}">
                      <a16:colId xmlns:a16="http://schemas.microsoft.com/office/drawing/2014/main" val="12373469"/>
                    </a:ext>
                  </a:extLst>
                </a:gridCol>
                <a:gridCol w="8558494">
                  <a:extLst>
                    <a:ext uri="{9D8B030D-6E8A-4147-A177-3AD203B41FA5}">
                      <a16:colId xmlns:a16="http://schemas.microsoft.com/office/drawing/2014/main" val="841988095"/>
                    </a:ext>
                  </a:extLst>
                </a:gridCol>
              </a:tblGrid>
              <a:tr h="988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Dispatcher</a:t>
                      </a:r>
                    </a:p>
                  </a:txBody>
                  <a:tcPr marL="73757" marR="73757" marT="36879" marB="3687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Available for clients' orders. Keep the information provided by the client until the transportation is done and give it to the manager.</a:t>
                      </a:r>
                    </a:p>
                    <a:p>
                      <a:endParaRPr lang="en-US" sz="1500"/>
                    </a:p>
                    <a:p>
                      <a:endParaRPr lang="en-US" sz="1500"/>
                    </a:p>
                  </a:txBody>
                  <a:tcPr marL="73757" marR="73757" marT="36879" marB="36879"/>
                </a:tc>
                <a:extLst>
                  <a:ext uri="{0D108BD9-81ED-4DB2-BD59-A6C34878D82A}">
                    <a16:rowId xmlns:a16="http://schemas.microsoft.com/office/drawing/2014/main" val="163352362"/>
                  </a:ext>
                </a:extLst>
              </a:tr>
              <a:tr h="767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Taxi driver</a:t>
                      </a:r>
                    </a:p>
                    <a:p>
                      <a:endParaRPr lang="en-US" sz="1500"/>
                    </a:p>
                  </a:txBody>
                  <a:tcPr marL="73757" marR="73757" marT="36879" marB="3687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He serves the client by going to the provided location and takes the client’s information by the connection with the dispatcher. Takes the money if the payment is not done online. </a:t>
                      </a:r>
                    </a:p>
                    <a:p>
                      <a:endParaRPr lang="en-US" sz="1500"/>
                    </a:p>
                  </a:txBody>
                  <a:tcPr marL="73757" marR="73757" marT="36879" marB="36879"/>
                </a:tc>
                <a:extLst>
                  <a:ext uri="{0D108BD9-81ED-4DB2-BD59-A6C34878D82A}">
                    <a16:rowId xmlns:a16="http://schemas.microsoft.com/office/drawing/2014/main" val="337145093"/>
                  </a:ext>
                </a:extLst>
              </a:tr>
              <a:tr h="2094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Client</a:t>
                      </a:r>
                    </a:p>
                    <a:p>
                      <a:endParaRPr lang="en-US" sz="1500"/>
                    </a:p>
                  </a:txBody>
                  <a:tcPr marL="73757" marR="73757" marT="36879" marB="3687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Makes choice according to his personal requirements and the provided data. Has account by which he can easily manage and find a taxi in every necessary situation by choosing his favorite. He can make an order for taxi online or he can call the provided by the manager dispatcher’ s phone number. He can track the chosen taxi (distance, time, current location). The client has option for feedback on the service and the transportation. Should set his name (first, last), phone number for contact, method of payment, count of people, location information (option for choosing from map or automatically generated by the dispatcher). Can cancel transportation free of charge. Option to save his favorite taxis brand’s and gives it a star. Can filter his requirements</a:t>
                      </a:r>
                      <a:r>
                        <a:rPr lang="en-US" sz="1500" b="1"/>
                        <a:t>. </a:t>
                      </a:r>
                      <a:r>
                        <a:rPr lang="en-US" sz="1500" b="0"/>
                        <a:t>Can create an order with fixed start date time.</a:t>
                      </a:r>
                      <a:endParaRPr lang="en-US" sz="1500"/>
                    </a:p>
                    <a:p>
                      <a:endParaRPr lang="en-US" sz="1500"/>
                    </a:p>
                  </a:txBody>
                  <a:tcPr marL="73757" marR="73757" marT="36879" marB="36879"/>
                </a:tc>
                <a:extLst>
                  <a:ext uri="{0D108BD9-81ED-4DB2-BD59-A6C34878D82A}">
                    <a16:rowId xmlns:a16="http://schemas.microsoft.com/office/drawing/2014/main" val="2909762566"/>
                  </a:ext>
                </a:extLst>
              </a:tr>
              <a:tr h="988350">
                <a:tc>
                  <a:txBody>
                    <a:bodyPr/>
                    <a:lstStyle/>
                    <a:p>
                      <a:r>
                        <a:rPr lang="en-US" sz="1500"/>
                        <a:t>Manager</a:t>
                      </a:r>
                    </a:p>
                  </a:txBody>
                  <a:tcPr marL="73757" marR="73757" marT="36879" marB="36879"/>
                </a:tc>
                <a:tc>
                  <a:txBody>
                    <a:bodyPr/>
                    <a:lstStyle/>
                    <a:p>
                      <a:r>
                        <a:rPr lang="en-US" sz="1500"/>
                        <a:t>Has own brand and collection of taxes. Set the taxi’s driver, gives him an area and work time. Gives a response for each client’s feedback. The manager has info about all the taxi drivers working in his brand and can track its work by receiving the information for each transportation provided by the dispatcher. Can add/remove taxi drivers or taxis. </a:t>
                      </a:r>
                    </a:p>
                  </a:txBody>
                  <a:tcPr marL="73757" marR="73757" marT="36879" marB="36879"/>
                </a:tc>
                <a:extLst>
                  <a:ext uri="{0D108BD9-81ED-4DB2-BD59-A6C34878D82A}">
                    <a16:rowId xmlns:a16="http://schemas.microsoft.com/office/drawing/2014/main" val="2044317334"/>
                  </a:ext>
                </a:extLst>
              </a:tr>
            </a:tbl>
          </a:graphicData>
        </a:graphic>
      </p:graphicFrame>
    </p:spTree>
    <p:extLst>
      <p:ext uri="{BB962C8B-B14F-4D97-AF65-F5344CB8AC3E}">
        <p14:creationId xmlns:p14="http://schemas.microsoft.com/office/powerpoint/2010/main" val="154387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Rectangle 17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Freeform: Shape 17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How to sign in?</a:t>
            </a:r>
            <a:endParaRPr lang="en-US" sz="3600" b="1" dirty="0">
              <a:solidFill>
                <a:srgbClr val="080808"/>
              </a:solidFill>
              <a:latin typeface="+mn-lt"/>
            </a:endParaRPr>
          </a:p>
        </p:txBody>
      </p:sp>
      <p:sp>
        <p:nvSpPr>
          <p:cNvPr id="180" name="Isosceles Triangle 17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86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Контейнер за съдържание 4">
            <a:extLst>
              <a:ext uri="{FF2B5EF4-FFF2-40B4-BE49-F238E27FC236}">
                <a16:creationId xmlns:a16="http://schemas.microsoft.com/office/drawing/2014/main" id="{F7693B10-D65C-493D-8EE6-D1C04B118E49}"/>
              </a:ext>
            </a:extLst>
          </p:cNvPr>
          <p:cNvSpPr>
            <a:spLocks noGrp="1"/>
          </p:cNvSpPr>
          <p:nvPr>
            <p:ph idx="1"/>
          </p:nvPr>
        </p:nvSpPr>
        <p:spPr>
          <a:xfrm>
            <a:off x="2856743" y="1170819"/>
            <a:ext cx="6478513" cy="4516361"/>
          </a:xfrm>
        </p:spPr>
        <p:txBody>
          <a:bodyPr>
            <a:normAutofit/>
          </a:bodyPr>
          <a:lstStyle/>
          <a:p>
            <a:pPr marL="0" indent="0">
              <a:buNone/>
            </a:pPr>
            <a:r>
              <a:rPr lang="en-US" sz="2000"/>
              <a:t>Enter the </a:t>
            </a:r>
            <a:r>
              <a:rPr lang="en-US" sz="2000" dirty="0"/>
              <a:t>“Login</a:t>
            </a:r>
            <a:r>
              <a:rPr lang="en-US" sz="2000"/>
              <a:t>” field</a:t>
            </a:r>
          </a:p>
          <a:p>
            <a:endParaRPr lang="en-US" sz="2000" dirty="0"/>
          </a:p>
          <a:p>
            <a:endParaRPr lang="en-US" sz="20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351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Rectangle 17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Freeform: Shape 17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How to login?</a:t>
            </a:r>
            <a:endParaRPr lang="en-US" sz="3600" b="1" dirty="0">
              <a:solidFill>
                <a:srgbClr val="080808"/>
              </a:solidFill>
              <a:latin typeface="+mn-lt"/>
            </a:endParaRPr>
          </a:p>
        </p:txBody>
      </p:sp>
      <p:sp>
        <p:nvSpPr>
          <p:cNvPr id="180" name="Isosceles Triangle 17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82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Контейнер за съдържание 4">
            <a:extLst>
              <a:ext uri="{FF2B5EF4-FFF2-40B4-BE49-F238E27FC236}">
                <a16:creationId xmlns:a16="http://schemas.microsoft.com/office/drawing/2014/main" id="{F7693B10-D65C-493D-8EE6-D1C04B118E49}"/>
              </a:ext>
            </a:extLst>
          </p:cNvPr>
          <p:cNvSpPr>
            <a:spLocks noGrp="1"/>
          </p:cNvSpPr>
          <p:nvPr>
            <p:ph idx="1"/>
          </p:nvPr>
        </p:nvSpPr>
        <p:spPr>
          <a:xfrm>
            <a:off x="2856743" y="1170819"/>
            <a:ext cx="6478513" cy="4516361"/>
          </a:xfrm>
        </p:spPr>
        <p:txBody>
          <a:bodyPr>
            <a:normAutofit/>
          </a:bodyPr>
          <a:lstStyle/>
          <a:p>
            <a:r>
              <a:rPr lang="en-US" sz="2000" dirty="0"/>
              <a:t>You should enter </a:t>
            </a:r>
            <a:r>
              <a:rPr lang="en-US" sz="2000" dirty="0" err="1"/>
              <a:t>th</a:t>
            </a:r>
            <a:endParaRPr lang="en-US" sz="20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904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Freeform: Shape 16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Rectangle 17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8" name="Freeform: Shape 17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Заглавие 1">
            <a:extLst>
              <a:ext uri="{FF2B5EF4-FFF2-40B4-BE49-F238E27FC236}">
                <a16:creationId xmlns:a16="http://schemas.microsoft.com/office/drawing/2014/main" id="{E14460D3-F9E3-42AE-BC7E-CB4750BCE057}"/>
              </a:ext>
            </a:extLst>
          </p:cNvPr>
          <p:cNvSpPr>
            <a:spLocks noGrp="1"/>
          </p:cNvSpPr>
          <p:nvPr>
            <p:ph type="ctrTitle"/>
          </p:nvPr>
        </p:nvSpPr>
        <p:spPr>
          <a:xfrm>
            <a:off x="1116701" y="2452526"/>
            <a:ext cx="4248318" cy="1952947"/>
          </a:xfrm>
          <a:noFill/>
        </p:spPr>
        <p:txBody>
          <a:bodyPr anchor="ctr">
            <a:normAutofit/>
          </a:bodyPr>
          <a:lstStyle/>
          <a:p>
            <a:r>
              <a:rPr lang="en-US" sz="3600" b="1" dirty="0">
                <a:solidFill>
                  <a:srgbClr val="080808"/>
                </a:solidFill>
              </a:rPr>
              <a:t>How to logout?</a:t>
            </a:r>
            <a:endParaRPr lang="en-US" sz="3600" b="1" dirty="0">
              <a:solidFill>
                <a:srgbClr val="080808"/>
              </a:solidFill>
              <a:latin typeface="+mn-lt"/>
            </a:endParaRPr>
          </a:p>
        </p:txBody>
      </p:sp>
      <p:sp>
        <p:nvSpPr>
          <p:cNvPr id="180" name="Isosceles Triangle 17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Isosceles Triangle 18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0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Контейнер за съдържание 4">
            <a:extLst>
              <a:ext uri="{FF2B5EF4-FFF2-40B4-BE49-F238E27FC236}">
                <a16:creationId xmlns:a16="http://schemas.microsoft.com/office/drawing/2014/main" id="{F7693B10-D65C-493D-8EE6-D1C04B118E49}"/>
              </a:ext>
            </a:extLst>
          </p:cNvPr>
          <p:cNvSpPr>
            <a:spLocks noGrp="1"/>
          </p:cNvSpPr>
          <p:nvPr>
            <p:ph idx="1"/>
          </p:nvPr>
        </p:nvSpPr>
        <p:spPr>
          <a:xfrm>
            <a:off x="2856743" y="1170819"/>
            <a:ext cx="6478513" cy="4516361"/>
          </a:xfrm>
        </p:spPr>
        <p:txBody>
          <a:bodyPr>
            <a:normAutofit/>
          </a:bodyPr>
          <a:lstStyle/>
          <a:p>
            <a:r>
              <a:rPr lang="en-US" sz="2000" dirty="0"/>
              <a:t>You should enter </a:t>
            </a:r>
            <a:r>
              <a:rPr lang="en-US" sz="2000" dirty="0" err="1"/>
              <a:t>th</a:t>
            </a:r>
            <a:endParaRPr lang="en-US" sz="2000" dirty="0"/>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93700859"/>
      </p:ext>
    </p:extLst>
  </p:cSld>
  <p:clrMapOvr>
    <a:masterClrMapping/>
  </p:clrMapOvr>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534</TotalTime>
  <Words>381</Words>
  <Application>Microsoft Office PowerPoint</Application>
  <PresentationFormat>Широк екран</PresentationFormat>
  <Paragraphs>31</Paragraphs>
  <Slides>24</Slides>
  <Notes>0</Notes>
  <HiddenSlides>0</HiddenSlides>
  <MMClips>0</MMClips>
  <ScaleCrop>false</ScaleCrop>
  <HeadingPairs>
    <vt:vector size="6" baseType="variant">
      <vt:variant>
        <vt:lpstr>Използвани шрифтове</vt:lpstr>
      </vt:variant>
      <vt:variant>
        <vt:i4>3</vt:i4>
      </vt:variant>
      <vt:variant>
        <vt:lpstr>Тема</vt:lpstr>
      </vt:variant>
      <vt:variant>
        <vt:i4>1</vt:i4>
      </vt:variant>
      <vt:variant>
        <vt:lpstr>Заглавия на слайдовете</vt:lpstr>
      </vt:variant>
      <vt:variant>
        <vt:i4>24</vt:i4>
      </vt:variant>
    </vt:vector>
  </HeadingPairs>
  <TitlesOfParts>
    <vt:vector size="28" baseType="lpstr">
      <vt:lpstr>Arial</vt:lpstr>
      <vt:lpstr>Calibri</vt:lpstr>
      <vt:lpstr>Calibri Light</vt:lpstr>
      <vt:lpstr>Тема на Office</vt:lpstr>
      <vt:lpstr>Taxi Book</vt:lpstr>
      <vt:lpstr>Roles</vt:lpstr>
      <vt:lpstr>Презентация на PowerPoint</vt:lpstr>
      <vt:lpstr>How to sign in?</vt:lpstr>
      <vt:lpstr>Презентация на PowerPoint</vt:lpstr>
      <vt:lpstr>How to login?</vt:lpstr>
      <vt:lpstr>Презентация на PowerPoint</vt:lpstr>
      <vt:lpstr>How to logout?</vt:lpstr>
      <vt:lpstr>Презентация на PowerPoint</vt:lpstr>
      <vt:lpstr>How to book a taxi?</vt:lpstr>
      <vt:lpstr>Презентация на PowerPoint</vt:lpstr>
      <vt:lpstr>How to pay?</vt:lpstr>
      <vt:lpstr>Презентация на PowerPoint</vt:lpstr>
      <vt:lpstr>How to sign in?</vt:lpstr>
      <vt:lpstr>Презентация на PowerPoint</vt:lpstr>
      <vt:lpstr>How to track my taxies?</vt:lpstr>
      <vt:lpstr>Презентация на PowerPoint</vt:lpstr>
      <vt:lpstr>How to sign in?</vt:lpstr>
      <vt:lpstr>Презентация на PowerPoint</vt:lpstr>
      <vt:lpstr>How to sign in?</vt:lpstr>
      <vt:lpstr>Презентация на PowerPoint</vt:lpstr>
      <vt:lpstr>How to sign in?</vt:lpstr>
      <vt:lpstr>Презентация на PowerPoint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 Book</dc:title>
  <dc:creator>Stefani Kocheva</dc:creator>
  <cp:lastModifiedBy>Stefani Kocheva</cp:lastModifiedBy>
  <cp:revision>12</cp:revision>
  <dcterms:created xsi:type="dcterms:W3CDTF">2021-07-20T22:35:43Z</dcterms:created>
  <dcterms:modified xsi:type="dcterms:W3CDTF">2021-08-05T17:36:01Z</dcterms:modified>
</cp:coreProperties>
</file>