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58" r:id="rId3"/>
    <p:sldId id="281" r:id="rId4"/>
    <p:sldId id="257" r:id="rId5"/>
    <p:sldId id="261" r:id="rId6"/>
    <p:sldId id="291" r:id="rId7"/>
    <p:sldId id="301" r:id="rId8"/>
    <p:sldId id="294" r:id="rId9"/>
    <p:sldId id="293" r:id="rId10"/>
    <p:sldId id="295" r:id="rId11"/>
    <p:sldId id="296" r:id="rId12"/>
    <p:sldId id="297" r:id="rId13"/>
    <p:sldId id="292" r:id="rId14"/>
    <p:sldId id="290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Medium" panose="00000600000000000000" pitchFamily="2" charset="0"/>
      <p:regular r:id="rId21"/>
      <p:bold r:id="rId22"/>
      <p:italic r:id="rId23"/>
      <p:boldItalic r:id="rId24"/>
    </p:embeddedFont>
    <p:embeddedFont>
      <p:font typeface="Exo 2" panose="020B0604020202020204" charset="0"/>
      <p:regular r:id="rId25"/>
      <p:bold r:id="rId26"/>
      <p:italic r:id="rId27"/>
      <p:boldItalic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4495B-AB49-497C-806C-9DA9D9E325F5}">
  <a:tblStyle styleId="{8304495B-AB49-497C-806C-9DA9D9E32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73" autoAdjust="0"/>
  </p:normalViewPr>
  <p:slideViewPr>
    <p:cSldViewPr snapToGrid="0">
      <p:cViewPr varScale="1">
        <p:scale>
          <a:sx n="71" d="100"/>
          <a:sy n="71" d="100"/>
        </p:scale>
        <p:origin x="1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E1D67-FEB1-45E7-8E9E-FB187EECCC10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528E39A0-84D6-4C17-B83A-C2D8DAE0073D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Обмисляне на оригинална идея;  </a:t>
          </a:r>
          <a:endParaRPr lang="bg-BG" sz="1400"/>
        </a:p>
      </dgm:t>
    </dgm:pt>
    <dgm:pt modelId="{C38805B9-546B-492A-BD16-CB3C84100C1B}" type="parTrans" cxnId="{2B2776FD-3B3A-41A3-9859-0BBAECA25EF6}">
      <dgm:prSet/>
      <dgm:spPr/>
      <dgm:t>
        <a:bodyPr/>
        <a:lstStyle/>
        <a:p>
          <a:endParaRPr lang="bg-BG" sz="1400"/>
        </a:p>
      </dgm:t>
    </dgm:pt>
    <dgm:pt modelId="{0D8E8435-A579-464F-9734-AF2392B2A0A2}" type="sibTrans" cxnId="{2B2776FD-3B3A-41A3-9859-0BBAECA25EF6}">
      <dgm:prSet/>
      <dgm:spPr/>
      <dgm:t>
        <a:bodyPr/>
        <a:lstStyle/>
        <a:p>
          <a:endParaRPr lang="bg-BG" sz="1400"/>
        </a:p>
      </dgm:t>
    </dgm:pt>
    <dgm:pt modelId="{D574E507-3267-4B2A-BFA6-07DC1CDFD6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noProof="0" dirty="0"/>
            <a:t>Проучване</a:t>
          </a:r>
          <a:r>
            <a:rPr lang="ru-RU" sz="1400" b="0" i="0" dirty="0"/>
            <a:t> на </a:t>
          </a:r>
          <a:r>
            <a:rPr lang="bg-BG" sz="1400" b="0" i="0" noProof="0" dirty="0"/>
            <a:t>други</a:t>
          </a:r>
          <a:r>
            <a:rPr lang="ru-RU" sz="1400" b="0" i="0" dirty="0"/>
            <a:t> приложения с подобна </a:t>
          </a:r>
          <a:r>
            <a:rPr lang="bg-BG" sz="1400" b="0" i="0" noProof="0" dirty="0"/>
            <a:t>насоченост</a:t>
          </a:r>
          <a:r>
            <a:rPr lang="ru-RU" sz="1400" b="0" i="0" dirty="0"/>
            <a:t>;  </a:t>
          </a:r>
        </a:p>
      </dgm:t>
    </dgm:pt>
    <dgm:pt modelId="{986F32A1-2957-48D1-9720-D8505A4B1276}" type="parTrans" cxnId="{10ECBD6C-FE6A-49FD-957C-A337071CCC73}">
      <dgm:prSet/>
      <dgm:spPr/>
      <dgm:t>
        <a:bodyPr/>
        <a:lstStyle/>
        <a:p>
          <a:endParaRPr lang="bg-BG" sz="1400"/>
        </a:p>
      </dgm:t>
    </dgm:pt>
    <dgm:pt modelId="{01C4330E-344B-42CF-B9F8-D643B7B1C6C4}" type="sibTrans" cxnId="{10ECBD6C-FE6A-49FD-957C-A337071CCC73}">
      <dgm:prSet/>
      <dgm:spPr/>
      <dgm:t>
        <a:bodyPr/>
        <a:lstStyle/>
        <a:p>
          <a:endParaRPr lang="bg-BG" sz="1400"/>
        </a:p>
      </dgm:t>
    </dgm:pt>
    <dgm:pt modelId="{48F38408-202D-455D-B787-C3ABD38AC4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Определяне на технологиите; </a:t>
          </a:r>
        </a:p>
      </dgm:t>
    </dgm:pt>
    <dgm:pt modelId="{902839F5-73C2-4FA9-9AF0-1EC3BF85D326}" type="parTrans" cxnId="{AB0DCA9C-D249-447D-9D27-3D53878110CC}">
      <dgm:prSet/>
      <dgm:spPr/>
      <dgm:t>
        <a:bodyPr/>
        <a:lstStyle/>
        <a:p>
          <a:endParaRPr lang="bg-BG" sz="1400"/>
        </a:p>
      </dgm:t>
    </dgm:pt>
    <dgm:pt modelId="{53E4403D-4C48-48A2-9B1B-52F0BD9C4167}" type="sibTrans" cxnId="{AB0DCA9C-D249-447D-9D27-3D53878110CC}">
      <dgm:prSet/>
      <dgm:spPr/>
      <dgm:t>
        <a:bodyPr/>
        <a:lstStyle/>
        <a:p>
          <a:endParaRPr lang="bg-BG" sz="1400"/>
        </a:p>
      </dgm:t>
    </dgm:pt>
    <dgm:pt modelId="{064B99F9-C24E-4584-8096-C7D116EB9A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noProof="0" dirty="0"/>
            <a:t>Изготвяне</a:t>
          </a:r>
          <a:r>
            <a:rPr lang="ru-RU" sz="1400" b="0" i="0" dirty="0"/>
            <a:t> на дизайна на уеб </a:t>
          </a:r>
          <a:r>
            <a:rPr lang="bg-BG" sz="1400" b="0" i="0" noProof="0" dirty="0"/>
            <a:t>приложението</a:t>
          </a:r>
          <a:r>
            <a:rPr lang="ru-RU" sz="1400" b="0" i="0" dirty="0"/>
            <a:t>; </a:t>
          </a:r>
        </a:p>
      </dgm:t>
    </dgm:pt>
    <dgm:pt modelId="{427B0764-3BBF-4097-ACA6-E46DB8AAA38C}" type="parTrans" cxnId="{D66C46D8-F075-4168-8875-A45238B92903}">
      <dgm:prSet/>
      <dgm:spPr/>
      <dgm:t>
        <a:bodyPr/>
        <a:lstStyle/>
        <a:p>
          <a:endParaRPr lang="bg-BG" sz="1400"/>
        </a:p>
      </dgm:t>
    </dgm:pt>
    <dgm:pt modelId="{BB2E75B7-AD4E-4AE5-8640-EA5689AEA277}" type="sibTrans" cxnId="{D66C46D8-F075-4168-8875-A45238B92903}">
      <dgm:prSet/>
      <dgm:spPr/>
      <dgm:t>
        <a:bodyPr/>
        <a:lstStyle/>
        <a:p>
          <a:endParaRPr lang="bg-BG" sz="1400"/>
        </a:p>
      </dgm:t>
    </dgm:pt>
    <dgm:pt modelId="{307BC6BE-C70C-4BD9-82D8-35E9DB7ECB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dirty="0"/>
            <a:t>Реализиране на </a:t>
          </a:r>
          <a:r>
            <a:rPr lang="en-US" sz="1400" b="1" i="0" dirty="0"/>
            <a:t>Front-End</a:t>
          </a:r>
          <a:r>
            <a:rPr lang="en-US" sz="1400" b="0" i="0" dirty="0"/>
            <a:t>; </a:t>
          </a:r>
        </a:p>
      </dgm:t>
    </dgm:pt>
    <dgm:pt modelId="{0CB43BCB-6AE8-4B72-AF2C-C875950B6CDA}" type="parTrans" cxnId="{89E73FAF-5E71-4DF0-B3EC-F9B1648FAC60}">
      <dgm:prSet/>
      <dgm:spPr/>
      <dgm:t>
        <a:bodyPr/>
        <a:lstStyle/>
        <a:p>
          <a:endParaRPr lang="bg-BG" sz="1400"/>
        </a:p>
      </dgm:t>
    </dgm:pt>
    <dgm:pt modelId="{AD435E51-D6C9-463A-A633-7B73D5D1825E}" type="sibTrans" cxnId="{89E73FAF-5E71-4DF0-B3EC-F9B1648FAC60}">
      <dgm:prSet/>
      <dgm:spPr/>
      <dgm:t>
        <a:bodyPr/>
        <a:lstStyle/>
        <a:p>
          <a:endParaRPr lang="bg-BG" sz="1400"/>
        </a:p>
      </dgm:t>
    </dgm:pt>
    <dgm:pt modelId="{EECA40D7-B5D3-4A90-9B56-E5969E27AF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dirty="0"/>
            <a:t>Реализиране на </a:t>
          </a:r>
          <a:r>
            <a:rPr lang="en-US" sz="1400" b="1" i="0" dirty="0"/>
            <a:t>Back-End</a:t>
          </a:r>
          <a:r>
            <a:rPr lang="en-US" sz="1400" b="0" i="0" dirty="0"/>
            <a:t>; </a:t>
          </a:r>
        </a:p>
      </dgm:t>
    </dgm:pt>
    <dgm:pt modelId="{7A5353F8-F2F1-4E28-8970-AD8E042C7AB0}" type="parTrans" cxnId="{966171EC-B29C-4307-AE2F-B75EC727DC70}">
      <dgm:prSet/>
      <dgm:spPr/>
      <dgm:t>
        <a:bodyPr/>
        <a:lstStyle/>
        <a:p>
          <a:endParaRPr lang="bg-BG" sz="1400"/>
        </a:p>
      </dgm:t>
    </dgm:pt>
    <dgm:pt modelId="{D147F726-E13D-4F11-8E2B-9551E42BA497}" type="sibTrans" cxnId="{966171EC-B29C-4307-AE2F-B75EC727DC70}">
      <dgm:prSet/>
      <dgm:spPr/>
      <dgm:t>
        <a:bodyPr/>
        <a:lstStyle/>
        <a:p>
          <a:endParaRPr lang="bg-BG" sz="1400"/>
        </a:p>
      </dgm:t>
    </dgm:pt>
    <dgm:pt modelId="{BB3348FA-DFA8-4A77-B131-D1F53A7229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noProof="0" dirty="0"/>
            <a:t>Тестване</a:t>
          </a:r>
          <a:r>
            <a:rPr lang="ru-RU" sz="1400" b="0" i="0" dirty="0"/>
            <a:t> на </a:t>
          </a:r>
          <a:r>
            <a:rPr lang="bg-BG" sz="1400" b="0" i="0" noProof="0" dirty="0"/>
            <a:t>коректността</a:t>
          </a:r>
          <a:r>
            <a:rPr lang="ru-RU" sz="1400" b="0" i="0" dirty="0"/>
            <a:t> на </a:t>
          </a:r>
          <a:r>
            <a:rPr lang="bg-BG" sz="1400" b="0" i="0" noProof="0" dirty="0"/>
            <a:t>приложението</a:t>
          </a:r>
          <a:r>
            <a:rPr lang="ru-RU" sz="1400" b="0" i="0" dirty="0"/>
            <a:t>; </a:t>
          </a:r>
        </a:p>
      </dgm:t>
    </dgm:pt>
    <dgm:pt modelId="{54E3CE3C-E984-4D15-AA70-C5C207E76657}" type="parTrans" cxnId="{4A94FDFE-ACCB-498C-869F-A0FB93EF7BB4}">
      <dgm:prSet/>
      <dgm:spPr/>
      <dgm:t>
        <a:bodyPr/>
        <a:lstStyle/>
        <a:p>
          <a:endParaRPr lang="bg-BG" sz="1400"/>
        </a:p>
      </dgm:t>
    </dgm:pt>
    <dgm:pt modelId="{300928B4-A2B4-4E0D-8FF6-B86F9B2565C0}" type="sibTrans" cxnId="{4A94FDFE-ACCB-498C-869F-A0FB93EF7BB4}">
      <dgm:prSet/>
      <dgm:spPr/>
      <dgm:t>
        <a:bodyPr/>
        <a:lstStyle/>
        <a:p>
          <a:endParaRPr lang="bg-BG" sz="1400"/>
        </a:p>
      </dgm:t>
    </dgm:pt>
    <dgm:pt modelId="{338387EA-E48F-4F83-8CE7-E68454EE27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/>
            <a:t>Отстраняване на допуснати грешки; </a:t>
          </a:r>
        </a:p>
      </dgm:t>
    </dgm:pt>
    <dgm:pt modelId="{CFD0E55E-6019-4775-97DA-4CFB8E858620}" type="parTrans" cxnId="{FF98A8F2-82FE-42E7-9EB4-D86DF5867D20}">
      <dgm:prSet/>
      <dgm:spPr/>
      <dgm:t>
        <a:bodyPr/>
        <a:lstStyle/>
        <a:p>
          <a:endParaRPr lang="bg-BG" sz="1400"/>
        </a:p>
      </dgm:t>
    </dgm:pt>
    <dgm:pt modelId="{A8B1A635-C954-436B-94C3-F59C7360DA63}" type="sibTrans" cxnId="{FF98A8F2-82FE-42E7-9EB4-D86DF5867D20}">
      <dgm:prSet/>
      <dgm:spPr/>
      <dgm:t>
        <a:bodyPr/>
        <a:lstStyle/>
        <a:p>
          <a:endParaRPr lang="bg-BG" sz="1400"/>
        </a:p>
      </dgm:t>
    </dgm:pt>
    <dgm:pt modelId="{DA13F398-6860-46AA-9CC3-0D1C021CC6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bg-BG" sz="1400" b="0" i="0" dirty="0">
              <a:solidFill>
                <a:schemeClr val="bg1"/>
              </a:solidFill>
            </a:rPr>
            <a:t>Публикуване и популяризиране; </a:t>
          </a:r>
        </a:p>
      </dgm:t>
    </dgm:pt>
    <dgm:pt modelId="{20159DBC-DB14-45BA-9BCB-5186DEF275FC}" type="parTrans" cxnId="{5CEB76E9-8B2F-4340-80A5-00B7995AF8A4}">
      <dgm:prSet/>
      <dgm:spPr/>
      <dgm:t>
        <a:bodyPr/>
        <a:lstStyle/>
        <a:p>
          <a:endParaRPr lang="bg-BG" sz="1400"/>
        </a:p>
      </dgm:t>
    </dgm:pt>
    <dgm:pt modelId="{915292EB-6829-4DAA-B315-1E568EC93B73}" type="sibTrans" cxnId="{5CEB76E9-8B2F-4340-80A5-00B7995AF8A4}">
      <dgm:prSet/>
      <dgm:spPr/>
      <dgm:t>
        <a:bodyPr/>
        <a:lstStyle/>
        <a:p>
          <a:endParaRPr lang="bg-BG" sz="1400"/>
        </a:p>
      </dgm:t>
    </dgm:pt>
    <dgm:pt modelId="{02264FEE-97D9-44F9-967B-B51C3B462240}" type="pres">
      <dgm:prSet presAssocID="{64DE1D67-FEB1-45E7-8E9E-FB187EECCC10}" presName="Name0" presStyleCnt="0">
        <dgm:presLayoutVars>
          <dgm:dir/>
          <dgm:animLvl val="lvl"/>
          <dgm:resizeHandles val="exact"/>
        </dgm:presLayoutVars>
      </dgm:prSet>
      <dgm:spPr/>
    </dgm:pt>
    <dgm:pt modelId="{09221542-0C43-4F71-9D88-54D911A49AEC}" type="pres">
      <dgm:prSet presAssocID="{DA13F398-6860-46AA-9CC3-0D1C021CC687}" presName="boxAndChildren" presStyleCnt="0"/>
      <dgm:spPr/>
    </dgm:pt>
    <dgm:pt modelId="{D7835DE9-A453-434F-B2AD-C2380C84A1EC}" type="pres">
      <dgm:prSet presAssocID="{DA13F398-6860-46AA-9CC3-0D1C021CC687}" presName="parentTextBox" presStyleLbl="node1" presStyleIdx="0" presStyleCnt="9"/>
      <dgm:spPr/>
    </dgm:pt>
    <dgm:pt modelId="{D0342591-D234-42A0-A01C-172D48452CA2}" type="pres">
      <dgm:prSet presAssocID="{A8B1A635-C954-436B-94C3-F59C7360DA63}" presName="sp" presStyleCnt="0"/>
      <dgm:spPr/>
    </dgm:pt>
    <dgm:pt modelId="{E5FEDCFD-C6BA-4556-B6EC-9E31641F5E12}" type="pres">
      <dgm:prSet presAssocID="{338387EA-E48F-4F83-8CE7-E68454EE27DE}" presName="arrowAndChildren" presStyleCnt="0"/>
      <dgm:spPr/>
    </dgm:pt>
    <dgm:pt modelId="{F018FFFB-A815-4C33-AD55-96F816A23D85}" type="pres">
      <dgm:prSet presAssocID="{338387EA-E48F-4F83-8CE7-E68454EE27DE}" presName="parentTextArrow" presStyleLbl="node1" presStyleIdx="1" presStyleCnt="9"/>
      <dgm:spPr/>
    </dgm:pt>
    <dgm:pt modelId="{9ED586C6-F90C-490D-8267-7ABD49D39791}" type="pres">
      <dgm:prSet presAssocID="{300928B4-A2B4-4E0D-8FF6-B86F9B2565C0}" presName="sp" presStyleCnt="0"/>
      <dgm:spPr/>
    </dgm:pt>
    <dgm:pt modelId="{E51AAE75-D261-4334-823B-F516BDFEB4DB}" type="pres">
      <dgm:prSet presAssocID="{BB3348FA-DFA8-4A77-B131-D1F53A72299F}" presName="arrowAndChildren" presStyleCnt="0"/>
      <dgm:spPr/>
    </dgm:pt>
    <dgm:pt modelId="{B5DCA58E-1D63-4174-A38A-13FC5ADACAD5}" type="pres">
      <dgm:prSet presAssocID="{BB3348FA-DFA8-4A77-B131-D1F53A72299F}" presName="parentTextArrow" presStyleLbl="node1" presStyleIdx="2" presStyleCnt="9"/>
      <dgm:spPr/>
    </dgm:pt>
    <dgm:pt modelId="{F5B8C94A-8693-4931-85A5-A3DBDB05DA75}" type="pres">
      <dgm:prSet presAssocID="{D147F726-E13D-4F11-8E2B-9551E42BA497}" presName="sp" presStyleCnt="0"/>
      <dgm:spPr/>
    </dgm:pt>
    <dgm:pt modelId="{B9B98B20-7CC9-4FB6-B398-3939FC043956}" type="pres">
      <dgm:prSet presAssocID="{EECA40D7-B5D3-4A90-9B56-E5969E27AF9F}" presName="arrowAndChildren" presStyleCnt="0"/>
      <dgm:spPr/>
    </dgm:pt>
    <dgm:pt modelId="{BAECC01E-7829-4389-B906-F29579140B95}" type="pres">
      <dgm:prSet presAssocID="{EECA40D7-B5D3-4A90-9B56-E5969E27AF9F}" presName="parentTextArrow" presStyleLbl="node1" presStyleIdx="3" presStyleCnt="9"/>
      <dgm:spPr/>
    </dgm:pt>
    <dgm:pt modelId="{13DA35F7-F44C-405E-B100-446FC749D109}" type="pres">
      <dgm:prSet presAssocID="{AD435E51-D6C9-463A-A633-7B73D5D1825E}" presName="sp" presStyleCnt="0"/>
      <dgm:spPr/>
    </dgm:pt>
    <dgm:pt modelId="{8A6C007F-AD01-473F-A3C2-B40DA48CBD9E}" type="pres">
      <dgm:prSet presAssocID="{307BC6BE-C70C-4BD9-82D8-35E9DB7ECB47}" presName="arrowAndChildren" presStyleCnt="0"/>
      <dgm:spPr/>
    </dgm:pt>
    <dgm:pt modelId="{FC5D3F37-E81D-4E56-97EA-CA3B1BC41911}" type="pres">
      <dgm:prSet presAssocID="{307BC6BE-C70C-4BD9-82D8-35E9DB7ECB47}" presName="parentTextArrow" presStyleLbl="node1" presStyleIdx="4" presStyleCnt="9"/>
      <dgm:spPr/>
    </dgm:pt>
    <dgm:pt modelId="{A32AB528-BD4F-4D3B-B650-2DA5EBACB310}" type="pres">
      <dgm:prSet presAssocID="{BB2E75B7-AD4E-4AE5-8640-EA5689AEA277}" presName="sp" presStyleCnt="0"/>
      <dgm:spPr/>
    </dgm:pt>
    <dgm:pt modelId="{4BD54EF6-969D-454B-9108-1B90B289959B}" type="pres">
      <dgm:prSet presAssocID="{064B99F9-C24E-4584-8096-C7D116EB9AA0}" presName="arrowAndChildren" presStyleCnt="0"/>
      <dgm:spPr/>
    </dgm:pt>
    <dgm:pt modelId="{BACB3A8D-AC9A-4467-BCE1-8117812E099F}" type="pres">
      <dgm:prSet presAssocID="{064B99F9-C24E-4584-8096-C7D116EB9AA0}" presName="parentTextArrow" presStyleLbl="node1" presStyleIdx="5" presStyleCnt="9"/>
      <dgm:spPr/>
    </dgm:pt>
    <dgm:pt modelId="{9BDFADDB-57F9-4D92-87F5-7FCBDE054F7C}" type="pres">
      <dgm:prSet presAssocID="{53E4403D-4C48-48A2-9B1B-52F0BD9C4167}" presName="sp" presStyleCnt="0"/>
      <dgm:spPr/>
    </dgm:pt>
    <dgm:pt modelId="{E2586EEE-4451-4861-AE28-3FCA4D00D2B3}" type="pres">
      <dgm:prSet presAssocID="{48F38408-202D-455D-B787-C3ABD38AC45F}" presName="arrowAndChildren" presStyleCnt="0"/>
      <dgm:spPr/>
    </dgm:pt>
    <dgm:pt modelId="{BE0C60AB-8F01-402B-B42D-5839E82E09B7}" type="pres">
      <dgm:prSet presAssocID="{48F38408-202D-455D-B787-C3ABD38AC45F}" presName="parentTextArrow" presStyleLbl="node1" presStyleIdx="6" presStyleCnt="9"/>
      <dgm:spPr/>
    </dgm:pt>
    <dgm:pt modelId="{41A25834-B3DF-443A-A3BA-8262676AA137}" type="pres">
      <dgm:prSet presAssocID="{01C4330E-344B-42CF-B9F8-D643B7B1C6C4}" presName="sp" presStyleCnt="0"/>
      <dgm:spPr/>
    </dgm:pt>
    <dgm:pt modelId="{4AA84AE7-1649-4573-BB6B-F84735A2011C}" type="pres">
      <dgm:prSet presAssocID="{D574E507-3267-4B2A-BFA6-07DC1CDFD6E5}" presName="arrowAndChildren" presStyleCnt="0"/>
      <dgm:spPr/>
    </dgm:pt>
    <dgm:pt modelId="{451D7F4B-59E5-40FF-A455-327CF9BA710B}" type="pres">
      <dgm:prSet presAssocID="{D574E507-3267-4B2A-BFA6-07DC1CDFD6E5}" presName="parentTextArrow" presStyleLbl="node1" presStyleIdx="7" presStyleCnt="9"/>
      <dgm:spPr/>
    </dgm:pt>
    <dgm:pt modelId="{847DAB54-2FBA-4FF9-AA4C-BBD1E98328A9}" type="pres">
      <dgm:prSet presAssocID="{0D8E8435-A579-464F-9734-AF2392B2A0A2}" presName="sp" presStyleCnt="0"/>
      <dgm:spPr/>
    </dgm:pt>
    <dgm:pt modelId="{17A59EF5-B6A5-4EC5-87EE-AE56DC59DB5E}" type="pres">
      <dgm:prSet presAssocID="{528E39A0-84D6-4C17-B83A-C2D8DAE0073D}" presName="arrowAndChildren" presStyleCnt="0"/>
      <dgm:spPr/>
    </dgm:pt>
    <dgm:pt modelId="{4D4014D4-4018-40E3-9D37-CB2A26C07DC8}" type="pres">
      <dgm:prSet presAssocID="{528E39A0-84D6-4C17-B83A-C2D8DAE0073D}" presName="parentTextArrow" presStyleLbl="node1" presStyleIdx="8" presStyleCnt="9"/>
      <dgm:spPr/>
    </dgm:pt>
  </dgm:ptLst>
  <dgm:cxnLst>
    <dgm:cxn modelId="{F74D6E27-BC1F-49A1-BD91-88D3C553E007}" type="presOf" srcId="{064B99F9-C24E-4584-8096-C7D116EB9AA0}" destId="{BACB3A8D-AC9A-4467-BCE1-8117812E099F}" srcOrd="0" destOrd="0" presId="urn:microsoft.com/office/officeart/2005/8/layout/process4"/>
    <dgm:cxn modelId="{0FE17E67-F297-4B1E-9326-B81AF5D2E00A}" type="presOf" srcId="{DA13F398-6860-46AA-9CC3-0D1C021CC687}" destId="{D7835DE9-A453-434F-B2AD-C2380C84A1EC}" srcOrd="0" destOrd="0" presId="urn:microsoft.com/office/officeart/2005/8/layout/process4"/>
    <dgm:cxn modelId="{7D1CC34A-D2A3-4645-94DD-FE709189F6E0}" type="presOf" srcId="{EECA40D7-B5D3-4A90-9B56-E5969E27AF9F}" destId="{BAECC01E-7829-4389-B906-F29579140B95}" srcOrd="0" destOrd="0" presId="urn:microsoft.com/office/officeart/2005/8/layout/process4"/>
    <dgm:cxn modelId="{10ECBD6C-FE6A-49FD-957C-A337071CCC73}" srcId="{64DE1D67-FEB1-45E7-8E9E-FB187EECCC10}" destId="{D574E507-3267-4B2A-BFA6-07DC1CDFD6E5}" srcOrd="1" destOrd="0" parTransId="{986F32A1-2957-48D1-9720-D8505A4B1276}" sibTransId="{01C4330E-344B-42CF-B9F8-D643B7B1C6C4}"/>
    <dgm:cxn modelId="{E5B65B55-120E-43C9-887C-D7C9952A7653}" type="presOf" srcId="{307BC6BE-C70C-4BD9-82D8-35E9DB7ECB47}" destId="{FC5D3F37-E81D-4E56-97EA-CA3B1BC41911}" srcOrd="0" destOrd="0" presId="urn:microsoft.com/office/officeart/2005/8/layout/process4"/>
    <dgm:cxn modelId="{02B9B155-FEAB-4F31-AEA6-16DAD6D8518B}" type="presOf" srcId="{528E39A0-84D6-4C17-B83A-C2D8DAE0073D}" destId="{4D4014D4-4018-40E3-9D37-CB2A26C07DC8}" srcOrd="0" destOrd="0" presId="urn:microsoft.com/office/officeart/2005/8/layout/process4"/>
    <dgm:cxn modelId="{C3FA5379-3FD3-463A-8B43-B1F27EA31DD8}" type="presOf" srcId="{BB3348FA-DFA8-4A77-B131-D1F53A72299F}" destId="{B5DCA58E-1D63-4174-A38A-13FC5ADACAD5}" srcOrd="0" destOrd="0" presId="urn:microsoft.com/office/officeart/2005/8/layout/process4"/>
    <dgm:cxn modelId="{095D8280-DCA4-4BD8-9669-0A3530BCD7DD}" type="presOf" srcId="{D574E507-3267-4B2A-BFA6-07DC1CDFD6E5}" destId="{451D7F4B-59E5-40FF-A455-327CF9BA710B}" srcOrd="0" destOrd="0" presId="urn:microsoft.com/office/officeart/2005/8/layout/process4"/>
    <dgm:cxn modelId="{AB0DCA9C-D249-447D-9D27-3D53878110CC}" srcId="{64DE1D67-FEB1-45E7-8E9E-FB187EECCC10}" destId="{48F38408-202D-455D-B787-C3ABD38AC45F}" srcOrd="2" destOrd="0" parTransId="{902839F5-73C2-4FA9-9AF0-1EC3BF85D326}" sibTransId="{53E4403D-4C48-48A2-9B1B-52F0BD9C4167}"/>
    <dgm:cxn modelId="{89E73FAF-5E71-4DF0-B3EC-F9B1648FAC60}" srcId="{64DE1D67-FEB1-45E7-8E9E-FB187EECCC10}" destId="{307BC6BE-C70C-4BD9-82D8-35E9DB7ECB47}" srcOrd="4" destOrd="0" parTransId="{0CB43BCB-6AE8-4B72-AF2C-C875950B6CDA}" sibTransId="{AD435E51-D6C9-463A-A633-7B73D5D1825E}"/>
    <dgm:cxn modelId="{F82226C2-E8AB-4D18-8955-D596E0BB4031}" type="presOf" srcId="{48F38408-202D-455D-B787-C3ABD38AC45F}" destId="{BE0C60AB-8F01-402B-B42D-5839E82E09B7}" srcOrd="0" destOrd="0" presId="urn:microsoft.com/office/officeart/2005/8/layout/process4"/>
    <dgm:cxn modelId="{779886C3-1824-4306-8CA9-7C6A6D26E5DD}" type="presOf" srcId="{338387EA-E48F-4F83-8CE7-E68454EE27DE}" destId="{F018FFFB-A815-4C33-AD55-96F816A23D85}" srcOrd="0" destOrd="0" presId="urn:microsoft.com/office/officeart/2005/8/layout/process4"/>
    <dgm:cxn modelId="{D66C46D8-F075-4168-8875-A45238B92903}" srcId="{64DE1D67-FEB1-45E7-8E9E-FB187EECCC10}" destId="{064B99F9-C24E-4584-8096-C7D116EB9AA0}" srcOrd="3" destOrd="0" parTransId="{427B0764-3BBF-4097-ACA6-E46DB8AAA38C}" sibTransId="{BB2E75B7-AD4E-4AE5-8640-EA5689AEA277}"/>
    <dgm:cxn modelId="{5CEB76E9-8B2F-4340-80A5-00B7995AF8A4}" srcId="{64DE1D67-FEB1-45E7-8E9E-FB187EECCC10}" destId="{DA13F398-6860-46AA-9CC3-0D1C021CC687}" srcOrd="8" destOrd="0" parTransId="{20159DBC-DB14-45BA-9BCB-5186DEF275FC}" sibTransId="{915292EB-6829-4DAA-B315-1E568EC93B73}"/>
    <dgm:cxn modelId="{966171EC-B29C-4307-AE2F-B75EC727DC70}" srcId="{64DE1D67-FEB1-45E7-8E9E-FB187EECCC10}" destId="{EECA40D7-B5D3-4A90-9B56-E5969E27AF9F}" srcOrd="5" destOrd="0" parTransId="{7A5353F8-F2F1-4E28-8970-AD8E042C7AB0}" sibTransId="{D147F726-E13D-4F11-8E2B-9551E42BA497}"/>
    <dgm:cxn modelId="{36E836F2-490C-4A29-894F-8679A80196B8}" type="presOf" srcId="{64DE1D67-FEB1-45E7-8E9E-FB187EECCC10}" destId="{02264FEE-97D9-44F9-967B-B51C3B462240}" srcOrd="0" destOrd="0" presId="urn:microsoft.com/office/officeart/2005/8/layout/process4"/>
    <dgm:cxn modelId="{FF98A8F2-82FE-42E7-9EB4-D86DF5867D20}" srcId="{64DE1D67-FEB1-45E7-8E9E-FB187EECCC10}" destId="{338387EA-E48F-4F83-8CE7-E68454EE27DE}" srcOrd="7" destOrd="0" parTransId="{CFD0E55E-6019-4775-97DA-4CFB8E858620}" sibTransId="{A8B1A635-C954-436B-94C3-F59C7360DA63}"/>
    <dgm:cxn modelId="{2B2776FD-3B3A-41A3-9859-0BBAECA25EF6}" srcId="{64DE1D67-FEB1-45E7-8E9E-FB187EECCC10}" destId="{528E39A0-84D6-4C17-B83A-C2D8DAE0073D}" srcOrd="0" destOrd="0" parTransId="{C38805B9-546B-492A-BD16-CB3C84100C1B}" sibTransId="{0D8E8435-A579-464F-9734-AF2392B2A0A2}"/>
    <dgm:cxn modelId="{4A94FDFE-ACCB-498C-869F-A0FB93EF7BB4}" srcId="{64DE1D67-FEB1-45E7-8E9E-FB187EECCC10}" destId="{BB3348FA-DFA8-4A77-B131-D1F53A72299F}" srcOrd="6" destOrd="0" parTransId="{54E3CE3C-E984-4D15-AA70-C5C207E76657}" sibTransId="{300928B4-A2B4-4E0D-8FF6-B86F9B2565C0}"/>
    <dgm:cxn modelId="{A9467594-7865-4C23-BBF1-6010161847E3}" type="presParOf" srcId="{02264FEE-97D9-44F9-967B-B51C3B462240}" destId="{09221542-0C43-4F71-9D88-54D911A49AEC}" srcOrd="0" destOrd="0" presId="urn:microsoft.com/office/officeart/2005/8/layout/process4"/>
    <dgm:cxn modelId="{41C4B5B1-7790-427B-A45E-8450DF5E125D}" type="presParOf" srcId="{09221542-0C43-4F71-9D88-54D911A49AEC}" destId="{D7835DE9-A453-434F-B2AD-C2380C84A1EC}" srcOrd="0" destOrd="0" presId="urn:microsoft.com/office/officeart/2005/8/layout/process4"/>
    <dgm:cxn modelId="{D02CF4D8-84AC-4DD6-BFFE-A6C8A9D91CC4}" type="presParOf" srcId="{02264FEE-97D9-44F9-967B-B51C3B462240}" destId="{D0342591-D234-42A0-A01C-172D48452CA2}" srcOrd="1" destOrd="0" presId="urn:microsoft.com/office/officeart/2005/8/layout/process4"/>
    <dgm:cxn modelId="{5562879D-AF5E-48BC-9027-51F66B7C4222}" type="presParOf" srcId="{02264FEE-97D9-44F9-967B-B51C3B462240}" destId="{E5FEDCFD-C6BA-4556-B6EC-9E31641F5E12}" srcOrd="2" destOrd="0" presId="urn:microsoft.com/office/officeart/2005/8/layout/process4"/>
    <dgm:cxn modelId="{C021391D-8DB5-42AE-8818-31624C66DAA2}" type="presParOf" srcId="{E5FEDCFD-C6BA-4556-B6EC-9E31641F5E12}" destId="{F018FFFB-A815-4C33-AD55-96F816A23D85}" srcOrd="0" destOrd="0" presId="urn:microsoft.com/office/officeart/2005/8/layout/process4"/>
    <dgm:cxn modelId="{BFBBE65F-A634-47A8-8FBC-60FB4E62F76F}" type="presParOf" srcId="{02264FEE-97D9-44F9-967B-B51C3B462240}" destId="{9ED586C6-F90C-490D-8267-7ABD49D39791}" srcOrd="3" destOrd="0" presId="urn:microsoft.com/office/officeart/2005/8/layout/process4"/>
    <dgm:cxn modelId="{96E08BBD-C01E-40E2-905F-60B06ECE6A0B}" type="presParOf" srcId="{02264FEE-97D9-44F9-967B-B51C3B462240}" destId="{E51AAE75-D261-4334-823B-F516BDFEB4DB}" srcOrd="4" destOrd="0" presId="urn:microsoft.com/office/officeart/2005/8/layout/process4"/>
    <dgm:cxn modelId="{F30A8CB6-8AC4-4F15-BD7C-801FA8431399}" type="presParOf" srcId="{E51AAE75-D261-4334-823B-F516BDFEB4DB}" destId="{B5DCA58E-1D63-4174-A38A-13FC5ADACAD5}" srcOrd="0" destOrd="0" presId="urn:microsoft.com/office/officeart/2005/8/layout/process4"/>
    <dgm:cxn modelId="{1FD049FA-E702-45CA-8CC0-BE49CB00B2F0}" type="presParOf" srcId="{02264FEE-97D9-44F9-967B-B51C3B462240}" destId="{F5B8C94A-8693-4931-85A5-A3DBDB05DA75}" srcOrd="5" destOrd="0" presId="urn:microsoft.com/office/officeart/2005/8/layout/process4"/>
    <dgm:cxn modelId="{8FCB9D31-CABD-4F39-8CE4-622F3E756F87}" type="presParOf" srcId="{02264FEE-97D9-44F9-967B-B51C3B462240}" destId="{B9B98B20-7CC9-4FB6-B398-3939FC043956}" srcOrd="6" destOrd="0" presId="urn:microsoft.com/office/officeart/2005/8/layout/process4"/>
    <dgm:cxn modelId="{BD08FCA5-08C0-4CF3-8DDA-FCD3D3FD5331}" type="presParOf" srcId="{B9B98B20-7CC9-4FB6-B398-3939FC043956}" destId="{BAECC01E-7829-4389-B906-F29579140B95}" srcOrd="0" destOrd="0" presId="urn:microsoft.com/office/officeart/2005/8/layout/process4"/>
    <dgm:cxn modelId="{BE9CB9F4-D826-4690-BA1B-E09C2529FC1F}" type="presParOf" srcId="{02264FEE-97D9-44F9-967B-B51C3B462240}" destId="{13DA35F7-F44C-405E-B100-446FC749D109}" srcOrd="7" destOrd="0" presId="urn:microsoft.com/office/officeart/2005/8/layout/process4"/>
    <dgm:cxn modelId="{A0A4E442-7C69-4C33-BB9E-08B42D1B93E3}" type="presParOf" srcId="{02264FEE-97D9-44F9-967B-B51C3B462240}" destId="{8A6C007F-AD01-473F-A3C2-B40DA48CBD9E}" srcOrd="8" destOrd="0" presId="urn:microsoft.com/office/officeart/2005/8/layout/process4"/>
    <dgm:cxn modelId="{14F2128E-8333-4395-95E2-CAC75AEE446D}" type="presParOf" srcId="{8A6C007F-AD01-473F-A3C2-B40DA48CBD9E}" destId="{FC5D3F37-E81D-4E56-97EA-CA3B1BC41911}" srcOrd="0" destOrd="0" presId="urn:microsoft.com/office/officeart/2005/8/layout/process4"/>
    <dgm:cxn modelId="{46E490B8-E929-4457-8ECF-B1B1F0B8B974}" type="presParOf" srcId="{02264FEE-97D9-44F9-967B-B51C3B462240}" destId="{A32AB528-BD4F-4D3B-B650-2DA5EBACB310}" srcOrd="9" destOrd="0" presId="urn:microsoft.com/office/officeart/2005/8/layout/process4"/>
    <dgm:cxn modelId="{FA7D837C-069A-452C-A142-08A552887346}" type="presParOf" srcId="{02264FEE-97D9-44F9-967B-B51C3B462240}" destId="{4BD54EF6-969D-454B-9108-1B90B289959B}" srcOrd="10" destOrd="0" presId="urn:microsoft.com/office/officeart/2005/8/layout/process4"/>
    <dgm:cxn modelId="{23774E9C-BA6D-4849-B78B-E71A37703D0B}" type="presParOf" srcId="{4BD54EF6-969D-454B-9108-1B90B289959B}" destId="{BACB3A8D-AC9A-4467-BCE1-8117812E099F}" srcOrd="0" destOrd="0" presId="urn:microsoft.com/office/officeart/2005/8/layout/process4"/>
    <dgm:cxn modelId="{8A1FFCAC-AEF8-4D19-8A4C-5CE134287033}" type="presParOf" srcId="{02264FEE-97D9-44F9-967B-B51C3B462240}" destId="{9BDFADDB-57F9-4D92-87F5-7FCBDE054F7C}" srcOrd="11" destOrd="0" presId="urn:microsoft.com/office/officeart/2005/8/layout/process4"/>
    <dgm:cxn modelId="{04AD25AA-B1A4-4556-AA0B-D8E065B28E4B}" type="presParOf" srcId="{02264FEE-97D9-44F9-967B-B51C3B462240}" destId="{E2586EEE-4451-4861-AE28-3FCA4D00D2B3}" srcOrd="12" destOrd="0" presId="urn:microsoft.com/office/officeart/2005/8/layout/process4"/>
    <dgm:cxn modelId="{36623EA3-871D-45E4-964E-3A58FD3ABA53}" type="presParOf" srcId="{E2586EEE-4451-4861-AE28-3FCA4D00D2B3}" destId="{BE0C60AB-8F01-402B-B42D-5839E82E09B7}" srcOrd="0" destOrd="0" presId="urn:microsoft.com/office/officeart/2005/8/layout/process4"/>
    <dgm:cxn modelId="{B1B53133-BCA5-4DCD-B40A-4968AE584D15}" type="presParOf" srcId="{02264FEE-97D9-44F9-967B-B51C3B462240}" destId="{41A25834-B3DF-443A-A3BA-8262676AA137}" srcOrd="13" destOrd="0" presId="urn:microsoft.com/office/officeart/2005/8/layout/process4"/>
    <dgm:cxn modelId="{3B86E475-A1F1-4C2C-A13C-98E64CDB979C}" type="presParOf" srcId="{02264FEE-97D9-44F9-967B-B51C3B462240}" destId="{4AA84AE7-1649-4573-BB6B-F84735A2011C}" srcOrd="14" destOrd="0" presId="urn:microsoft.com/office/officeart/2005/8/layout/process4"/>
    <dgm:cxn modelId="{64CC6DF5-CDC6-4464-9E17-6FB06416350E}" type="presParOf" srcId="{4AA84AE7-1649-4573-BB6B-F84735A2011C}" destId="{451D7F4B-59E5-40FF-A455-327CF9BA710B}" srcOrd="0" destOrd="0" presId="urn:microsoft.com/office/officeart/2005/8/layout/process4"/>
    <dgm:cxn modelId="{0B93D9ED-23EB-4481-B13E-65737C212FFF}" type="presParOf" srcId="{02264FEE-97D9-44F9-967B-B51C3B462240}" destId="{847DAB54-2FBA-4FF9-AA4C-BBD1E98328A9}" srcOrd="15" destOrd="0" presId="urn:microsoft.com/office/officeart/2005/8/layout/process4"/>
    <dgm:cxn modelId="{11463307-1EA7-4B38-B426-66D5D9A0A7DF}" type="presParOf" srcId="{02264FEE-97D9-44F9-967B-B51C3B462240}" destId="{17A59EF5-B6A5-4EC5-87EE-AE56DC59DB5E}" srcOrd="16" destOrd="0" presId="urn:microsoft.com/office/officeart/2005/8/layout/process4"/>
    <dgm:cxn modelId="{86F3F941-B708-4849-9A18-D66611330865}" type="presParOf" srcId="{17A59EF5-B6A5-4EC5-87EE-AE56DC59DB5E}" destId="{4D4014D4-4018-40E3-9D37-CB2A26C07D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35DE9-A453-434F-B2AD-C2380C84A1EC}">
      <dsp:nvSpPr>
        <dsp:cNvPr id="0" name=""/>
        <dsp:cNvSpPr/>
      </dsp:nvSpPr>
      <dsp:spPr>
        <a:xfrm>
          <a:off x="0" y="2832049"/>
          <a:ext cx="6170334" cy="2323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dirty="0">
              <a:solidFill>
                <a:schemeClr val="bg1"/>
              </a:solidFill>
            </a:rPr>
            <a:t>Публикуване и популяризиране; </a:t>
          </a:r>
        </a:p>
      </dsp:txBody>
      <dsp:txXfrm>
        <a:off x="0" y="2832049"/>
        <a:ext cx="6170334" cy="232367"/>
      </dsp:txXfrm>
    </dsp:sp>
    <dsp:sp modelId="{F018FFFB-A815-4C33-AD55-96F816A23D85}">
      <dsp:nvSpPr>
        <dsp:cNvPr id="0" name=""/>
        <dsp:cNvSpPr/>
      </dsp:nvSpPr>
      <dsp:spPr>
        <a:xfrm rot="10800000">
          <a:off x="0" y="2478154"/>
          <a:ext cx="6170334" cy="357380"/>
        </a:xfrm>
        <a:prstGeom prst="upArrowCallout">
          <a:avLst/>
        </a:prstGeom>
        <a:solidFill>
          <a:schemeClr val="accent5">
            <a:hueOff val="371229"/>
            <a:satOff val="-3767"/>
            <a:lumOff val="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Отстраняване на допуснати грешки; </a:t>
          </a:r>
        </a:p>
      </dsp:txBody>
      <dsp:txXfrm rot="10800000">
        <a:off x="0" y="2478154"/>
        <a:ext cx="6170334" cy="232215"/>
      </dsp:txXfrm>
    </dsp:sp>
    <dsp:sp modelId="{B5DCA58E-1D63-4174-A38A-13FC5ADACAD5}">
      <dsp:nvSpPr>
        <dsp:cNvPr id="0" name=""/>
        <dsp:cNvSpPr/>
      </dsp:nvSpPr>
      <dsp:spPr>
        <a:xfrm rot="10800000">
          <a:off x="0" y="2124258"/>
          <a:ext cx="6170334" cy="357380"/>
        </a:xfrm>
        <a:prstGeom prst="upArrowCallout">
          <a:avLst/>
        </a:prstGeom>
        <a:solidFill>
          <a:schemeClr val="accent5">
            <a:hueOff val="742457"/>
            <a:satOff val="-7534"/>
            <a:lumOff val="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noProof="0" dirty="0"/>
            <a:t>Тестване</a:t>
          </a:r>
          <a:r>
            <a:rPr lang="ru-RU" sz="1400" b="0" i="0" kern="1200" dirty="0"/>
            <a:t> на </a:t>
          </a:r>
          <a:r>
            <a:rPr lang="bg-BG" sz="1400" b="0" i="0" kern="1200" noProof="0" dirty="0"/>
            <a:t>коректността</a:t>
          </a:r>
          <a:r>
            <a:rPr lang="ru-RU" sz="1400" b="0" i="0" kern="1200" dirty="0"/>
            <a:t> на </a:t>
          </a:r>
          <a:r>
            <a:rPr lang="bg-BG" sz="1400" b="0" i="0" kern="1200" noProof="0" dirty="0"/>
            <a:t>приложението</a:t>
          </a:r>
          <a:r>
            <a:rPr lang="ru-RU" sz="1400" b="0" i="0" kern="1200" dirty="0"/>
            <a:t>; </a:t>
          </a:r>
        </a:p>
      </dsp:txBody>
      <dsp:txXfrm rot="10800000">
        <a:off x="0" y="2124258"/>
        <a:ext cx="6170334" cy="232215"/>
      </dsp:txXfrm>
    </dsp:sp>
    <dsp:sp modelId="{BAECC01E-7829-4389-B906-F29579140B95}">
      <dsp:nvSpPr>
        <dsp:cNvPr id="0" name=""/>
        <dsp:cNvSpPr/>
      </dsp:nvSpPr>
      <dsp:spPr>
        <a:xfrm rot="10800000">
          <a:off x="0" y="1770363"/>
          <a:ext cx="6170334" cy="357380"/>
        </a:xfrm>
        <a:prstGeom prst="upArrowCallout">
          <a:avLst/>
        </a:prstGeom>
        <a:solidFill>
          <a:schemeClr val="accent5">
            <a:hueOff val="1113686"/>
            <a:satOff val="-11301"/>
            <a:lumOff val="1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dirty="0"/>
            <a:t>Реализиране на </a:t>
          </a:r>
          <a:r>
            <a:rPr lang="en-US" sz="1400" b="1" i="0" kern="1200" dirty="0"/>
            <a:t>Back-End</a:t>
          </a:r>
          <a:r>
            <a:rPr lang="en-US" sz="1400" b="0" i="0" kern="1200" dirty="0"/>
            <a:t>; </a:t>
          </a:r>
        </a:p>
      </dsp:txBody>
      <dsp:txXfrm rot="10800000">
        <a:off x="0" y="1770363"/>
        <a:ext cx="6170334" cy="232215"/>
      </dsp:txXfrm>
    </dsp:sp>
    <dsp:sp modelId="{FC5D3F37-E81D-4E56-97EA-CA3B1BC41911}">
      <dsp:nvSpPr>
        <dsp:cNvPr id="0" name=""/>
        <dsp:cNvSpPr/>
      </dsp:nvSpPr>
      <dsp:spPr>
        <a:xfrm rot="10800000">
          <a:off x="0" y="1416467"/>
          <a:ext cx="6170334" cy="357380"/>
        </a:xfrm>
        <a:prstGeom prst="upArrowCallout">
          <a:avLst/>
        </a:prstGeom>
        <a:solidFill>
          <a:schemeClr val="accent5">
            <a:hueOff val="1484915"/>
            <a:satOff val="-15067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dirty="0"/>
            <a:t>Реализиране на </a:t>
          </a:r>
          <a:r>
            <a:rPr lang="en-US" sz="1400" b="1" i="0" kern="1200" dirty="0"/>
            <a:t>Front-End</a:t>
          </a:r>
          <a:r>
            <a:rPr lang="en-US" sz="1400" b="0" i="0" kern="1200" dirty="0"/>
            <a:t>; </a:t>
          </a:r>
        </a:p>
      </dsp:txBody>
      <dsp:txXfrm rot="10800000">
        <a:off x="0" y="1416467"/>
        <a:ext cx="6170334" cy="232215"/>
      </dsp:txXfrm>
    </dsp:sp>
    <dsp:sp modelId="{BACB3A8D-AC9A-4467-BCE1-8117812E099F}">
      <dsp:nvSpPr>
        <dsp:cNvPr id="0" name=""/>
        <dsp:cNvSpPr/>
      </dsp:nvSpPr>
      <dsp:spPr>
        <a:xfrm rot="10800000">
          <a:off x="0" y="1062572"/>
          <a:ext cx="6170334" cy="357380"/>
        </a:xfrm>
        <a:prstGeom prst="upArrowCallout">
          <a:avLst/>
        </a:prstGeom>
        <a:solidFill>
          <a:schemeClr val="accent5">
            <a:hueOff val="1856144"/>
            <a:satOff val="-18834"/>
            <a:lumOff val="2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noProof="0" dirty="0"/>
            <a:t>Изготвяне</a:t>
          </a:r>
          <a:r>
            <a:rPr lang="ru-RU" sz="1400" b="0" i="0" kern="1200" dirty="0"/>
            <a:t> на дизайна на уеб </a:t>
          </a:r>
          <a:r>
            <a:rPr lang="bg-BG" sz="1400" b="0" i="0" kern="1200" noProof="0" dirty="0"/>
            <a:t>приложението</a:t>
          </a:r>
          <a:r>
            <a:rPr lang="ru-RU" sz="1400" b="0" i="0" kern="1200" dirty="0"/>
            <a:t>; </a:t>
          </a:r>
        </a:p>
      </dsp:txBody>
      <dsp:txXfrm rot="10800000">
        <a:off x="0" y="1062572"/>
        <a:ext cx="6170334" cy="232215"/>
      </dsp:txXfrm>
    </dsp:sp>
    <dsp:sp modelId="{BE0C60AB-8F01-402B-B42D-5839E82E09B7}">
      <dsp:nvSpPr>
        <dsp:cNvPr id="0" name=""/>
        <dsp:cNvSpPr/>
      </dsp:nvSpPr>
      <dsp:spPr>
        <a:xfrm rot="10800000">
          <a:off x="0" y="708676"/>
          <a:ext cx="6170334" cy="357380"/>
        </a:xfrm>
        <a:prstGeom prst="upArrowCallout">
          <a:avLst/>
        </a:prstGeom>
        <a:solidFill>
          <a:schemeClr val="accent5">
            <a:hueOff val="2227372"/>
            <a:satOff val="-22601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Определяне на технологиите; </a:t>
          </a:r>
        </a:p>
      </dsp:txBody>
      <dsp:txXfrm rot="10800000">
        <a:off x="0" y="708676"/>
        <a:ext cx="6170334" cy="232215"/>
      </dsp:txXfrm>
    </dsp:sp>
    <dsp:sp modelId="{451D7F4B-59E5-40FF-A455-327CF9BA710B}">
      <dsp:nvSpPr>
        <dsp:cNvPr id="0" name=""/>
        <dsp:cNvSpPr/>
      </dsp:nvSpPr>
      <dsp:spPr>
        <a:xfrm rot="10800000">
          <a:off x="0" y="354781"/>
          <a:ext cx="6170334" cy="357380"/>
        </a:xfrm>
        <a:prstGeom prst="upArrowCallout">
          <a:avLst/>
        </a:prstGeom>
        <a:solidFill>
          <a:schemeClr val="accent5">
            <a:hueOff val="2598601"/>
            <a:satOff val="-26368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 noProof="0" dirty="0"/>
            <a:t>Проучване</a:t>
          </a:r>
          <a:r>
            <a:rPr lang="ru-RU" sz="1400" b="0" i="0" kern="1200" dirty="0"/>
            <a:t> на </a:t>
          </a:r>
          <a:r>
            <a:rPr lang="bg-BG" sz="1400" b="0" i="0" kern="1200" noProof="0" dirty="0"/>
            <a:t>други</a:t>
          </a:r>
          <a:r>
            <a:rPr lang="ru-RU" sz="1400" b="0" i="0" kern="1200" dirty="0"/>
            <a:t> приложения с подобна </a:t>
          </a:r>
          <a:r>
            <a:rPr lang="bg-BG" sz="1400" b="0" i="0" kern="1200" noProof="0" dirty="0"/>
            <a:t>насоченост</a:t>
          </a:r>
          <a:r>
            <a:rPr lang="ru-RU" sz="1400" b="0" i="0" kern="1200" dirty="0"/>
            <a:t>;  </a:t>
          </a:r>
        </a:p>
      </dsp:txBody>
      <dsp:txXfrm rot="10800000">
        <a:off x="0" y="354781"/>
        <a:ext cx="6170334" cy="232215"/>
      </dsp:txXfrm>
    </dsp:sp>
    <dsp:sp modelId="{4D4014D4-4018-40E3-9D37-CB2A26C07DC8}">
      <dsp:nvSpPr>
        <dsp:cNvPr id="0" name=""/>
        <dsp:cNvSpPr/>
      </dsp:nvSpPr>
      <dsp:spPr>
        <a:xfrm rot="10800000">
          <a:off x="0" y="886"/>
          <a:ext cx="6170334" cy="357380"/>
        </a:xfrm>
        <a:prstGeom prst="upArrowCallout">
          <a:avLst/>
        </a:prstGeom>
        <a:solidFill>
          <a:schemeClr val="accent5">
            <a:hueOff val="2969830"/>
            <a:satOff val="-30135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bg-BG" sz="1400" b="0" i="0" kern="1200"/>
            <a:t>Обмисляне на оригинална идея;  </a:t>
          </a:r>
          <a:endParaRPr lang="bg-BG" sz="1400" kern="1200"/>
        </a:p>
      </dsp:txBody>
      <dsp:txXfrm rot="10800000">
        <a:off x="0" y="886"/>
        <a:ext cx="6170334" cy="232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Всеки е попадал в ситуация, в която се е налагало да използва услугите на нечия таксиметрова компания. Вариантите за направа на поръчка са няколко. Можеш да се свържеш с диспечера на съответната компания, посредством предоставения телефон за връзка или пък ако откриеш свободно такси директно да използваш него за своя превоз. Живеем в ново модерно време и не от скоро съществува и трети вариант за онлайн направа на поръчката, придружен със следене в реално време на заявеното такси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България има много компании, които не са успели да реализират приложение, което да дава тези възможности. Следователно голяма част от клиентите не могат да се възползват от „модерното“. Това важи и за компаниите, навярно те също биха искали да предложат най-доброто на своите клиенти.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0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38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65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aa88dd1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aa88dd1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щастие,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TaxiBook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 техният нов шанс! Аз съм ученичка от десети клас и моята цел е популяризацията на приложения с такава насоченост. Стремя се към осигуряване на пълното удобство на потребителя.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TaxiBook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 подходящ за тези, които искат да бъдат също в крак с времето. В България има много компании, които не са успели да реализират приложение, което да дава тези възможности. Следователно голяма част от клиентите не могат да се възползват от „модерното“. Това важи и за компаниите, навярно те също биха искали да предложат най-доброто на своите клиенти.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bd10bfa0de_0_15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bd10bfa0de_0_15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Предоставя вариация от възможности с идея усъвършенстване на комуникацията между клиента и ролите в таксиметровата индустрия – шофьор, диспечер и мениджър. Това определено би било оценено и от двете страни. Без значение, дали тепърва навлизате в бранша или сте доказали се вече в него, без значение, дали сте малка или голяма компания, то вие спокойно може да се присъедините към екипа 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TaxiBook.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Това доказва и достъпността, която предлага приложението. Единственото условие е да притежавате лиценз, който да удостоверява вашата идентичност. Така сигурността на клиента е гарантирана.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aa88dd14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aa88dd14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Уеб приложението е изградено посредством трислойната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като се следва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Folder-by-Type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архитектурен шаблон. Потребителския интерфейс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(UI)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използва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client-based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(HTML, CSS, JavaScript)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Концепцията за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изградена като се използва технологията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Razor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която позволява динамично генериране 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потребителската част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(Front-end)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Сървърната част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(Back-end)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комуникира с базата данни посредством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Framework Core ORM.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Логиката е изнесена в четвърти слой за услуги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потребителите използвам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API, което създава връзка много-към-много между потребителите и ролите.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ни предоставя и всичко свързано с акаунтите, като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Logout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т.н.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159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предоставя защита срещу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XSS, SQL injection 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Cross-Site Request Forgery.</a:t>
            </a: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1590"/>
              </a:spcAft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Всяка роля е отделена в отделна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със собствено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r>
              <a:rPr lang="bg-B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13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Ролите на достъп в приложението са – </a:t>
            </a:r>
            <a:r>
              <a:rPr lang="bg-BG" b="1" dirty="0"/>
              <a:t>клиент</a:t>
            </a:r>
            <a:r>
              <a:rPr lang="bg-BG" dirty="0"/>
              <a:t>, </a:t>
            </a:r>
            <a:r>
              <a:rPr lang="bg-BG" b="1" dirty="0"/>
              <a:t>таксиметров шофьор</a:t>
            </a:r>
            <a:r>
              <a:rPr lang="bg-BG" dirty="0"/>
              <a:t>, </a:t>
            </a:r>
            <a:r>
              <a:rPr lang="bg-BG" b="1" dirty="0"/>
              <a:t>диспечер</a:t>
            </a:r>
            <a:r>
              <a:rPr lang="bg-BG" dirty="0"/>
              <a:t> и </a:t>
            </a:r>
            <a:r>
              <a:rPr lang="bg-BG" b="1" dirty="0"/>
              <a:t>мениджър</a:t>
            </a:r>
            <a:r>
              <a:rPr lang="bg-BG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be19a8e5d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be19a8e5d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8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6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198" name="Google Shape;198;p16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0" name="Google Shape;200;p16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1" name="Google Shape;201;p16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2" name="Google Shape;202;p16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" name="Google Shape;204;p16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" name="Google Shape;205;p16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06" name="Google Shape;206;p16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8" name="Google Shape;208;p16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9" name="Google Shape;209;p16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3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23" name="Google Shape;23;p3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Google Shape;26;p3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Google Shape;29;p3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Google Shape;30;p3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Google Shape;31;p3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3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3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3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295150" y="2511325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700" b="1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295150" y="3532225"/>
            <a:ext cx="45537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03047" y="134665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-49200" y="3049675"/>
            <a:ext cx="11378225" cy="4025797"/>
            <a:chOff x="-49200" y="3049675"/>
            <a:chExt cx="11378225" cy="4025797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7353127" y="3621211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49200" y="3049675"/>
              <a:ext cx="843975" cy="2317975"/>
            </a:xfrm>
            <a:custGeom>
              <a:avLst/>
              <a:gdLst/>
              <a:ahLst/>
              <a:cxnLst/>
              <a:rect l="l" t="t" r="r" b="b"/>
              <a:pathLst>
                <a:path w="33759" h="92719" extrusionOk="0">
                  <a:moveTo>
                    <a:pt x="0" y="0"/>
                  </a:moveTo>
                  <a:cubicBezTo>
                    <a:pt x="2286" y="955"/>
                    <a:pt x="10814" y="2320"/>
                    <a:pt x="13714" y="5731"/>
                  </a:cubicBezTo>
                  <a:cubicBezTo>
                    <a:pt x="16614" y="9142"/>
                    <a:pt x="17637" y="12247"/>
                    <a:pt x="17398" y="20468"/>
                  </a:cubicBezTo>
                  <a:cubicBezTo>
                    <a:pt x="17159" y="28689"/>
                    <a:pt x="11292" y="46121"/>
                    <a:pt x="12281" y="55059"/>
                  </a:cubicBezTo>
                  <a:cubicBezTo>
                    <a:pt x="13270" y="63997"/>
                    <a:pt x="19923" y="69080"/>
                    <a:pt x="23334" y="74094"/>
                  </a:cubicBezTo>
                  <a:cubicBezTo>
                    <a:pt x="26745" y="79109"/>
                    <a:pt x="31044" y="82042"/>
                    <a:pt x="32749" y="85146"/>
                  </a:cubicBezTo>
                  <a:cubicBezTo>
                    <a:pt x="34455" y="88250"/>
                    <a:pt x="33431" y="91457"/>
                    <a:pt x="33567" y="92719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4304525" y="3296025"/>
              <a:ext cx="5190000" cy="2191200"/>
            </a:xfrm>
            <a:custGeom>
              <a:avLst/>
              <a:gdLst/>
              <a:ahLst/>
              <a:cxnLst/>
              <a:rect l="l" t="t" r="r" b="b"/>
              <a:pathLst>
                <a:path w="207600" h="87648" extrusionOk="0">
                  <a:moveTo>
                    <a:pt x="0" y="87566"/>
                  </a:moveTo>
                  <a:cubicBezTo>
                    <a:pt x="3526" y="87238"/>
                    <a:pt x="15578" y="88550"/>
                    <a:pt x="21153" y="85598"/>
                  </a:cubicBezTo>
                  <a:cubicBezTo>
                    <a:pt x="26728" y="82646"/>
                    <a:pt x="26729" y="74120"/>
                    <a:pt x="33452" y="69856"/>
                  </a:cubicBezTo>
                  <a:cubicBezTo>
                    <a:pt x="40175" y="65593"/>
                    <a:pt x="50915" y="60181"/>
                    <a:pt x="61492" y="60017"/>
                  </a:cubicBezTo>
                  <a:cubicBezTo>
                    <a:pt x="72069" y="59853"/>
                    <a:pt x="88303" y="68134"/>
                    <a:pt x="96912" y="68872"/>
                  </a:cubicBezTo>
                  <a:cubicBezTo>
                    <a:pt x="105521" y="69610"/>
                    <a:pt x="106506" y="67643"/>
                    <a:pt x="113147" y="64445"/>
                  </a:cubicBezTo>
                  <a:cubicBezTo>
                    <a:pt x="119788" y="61247"/>
                    <a:pt x="128643" y="52228"/>
                    <a:pt x="136760" y="49686"/>
                  </a:cubicBezTo>
                  <a:cubicBezTo>
                    <a:pt x="144877" y="47144"/>
                    <a:pt x="153896" y="51244"/>
                    <a:pt x="161849" y="49194"/>
                  </a:cubicBezTo>
                  <a:cubicBezTo>
                    <a:pt x="169802" y="47144"/>
                    <a:pt x="176853" y="45587"/>
                    <a:pt x="184478" y="37388"/>
                  </a:cubicBezTo>
                  <a:cubicBezTo>
                    <a:pt x="192103" y="29189"/>
                    <a:pt x="203746" y="6231"/>
                    <a:pt x="207600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7311523" y="4784150"/>
              <a:ext cx="1980050" cy="824000"/>
            </a:xfrm>
            <a:custGeom>
              <a:avLst/>
              <a:gdLst/>
              <a:ahLst/>
              <a:cxnLst/>
              <a:rect l="l" t="t" r="r" b="b"/>
              <a:pathLst>
                <a:path w="79202" h="32960" extrusionOk="0">
                  <a:moveTo>
                    <a:pt x="0" y="0"/>
                  </a:moveTo>
                  <a:cubicBezTo>
                    <a:pt x="2870" y="820"/>
                    <a:pt x="11971" y="2787"/>
                    <a:pt x="17218" y="4919"/>
                  </a:cubicBezTo>
                  <a:cubicBezTo>
                    <a:pt x="22465" y="7051"/>
                    <a:pt x="25089" y="8691"/>
                    <a:pt x="31484" y="12791"/>
                  </a:cubicBezTo>
                  <a:cubicBezTo>
                    <a:pt x="37879" y="16891"/>
                    <a:pt x="47636" y="26156"/>
                    <a:pt x="55589" y="29517"/>
                  </a:cubicBezTo>
                  <a:cubicBezTo>
                    <a:pt x="63542" y="32879"/>
                    <a:pt x="75267" y="32386"/>
                    <a:pt x="79202" y="3296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8"/>
          <p:cNvGrpSpPr/>
          <p:nvPr/>
        </p:nvGrpSpPr>
        <p:grpSpPr>
          <a:xfrm>
            <a:off x="-1408689" y="-1051988"/>
            <a:ext cx="11954968" cy="7456655"/>
            <a:chOff x="-1408689" y="-1051988"/>
            <a:chExt cx="11954968" cy="7456655"/>
          </a:xfrm>
        </p:grpSpPr>
        <p:grpSp>
          <p:nvGrpSpPr>
            <p:cNvPr id="414" name="Google Shape;414;p28"/>
            <p:cNvGrpSpPr/>
            <p:nvPr/>
          </p:nvGrpSpPr>
          <p:grpSpPr>
            <a:xfrm>
              <a:off x="-73800" y="-1051988"/>
              <a:ext cx="10620079" cy="6329294"/>
              <a:chOff x="-73800" y="-1051988"/>
              <a:chExt cx="10620079" cy="6329294"/>
            </a:xfrm>
          </p:grpSpPr>
          <p:sp>
            <p:nvSpPr>
              <p:cNvPr id="415" name="Google Shape;415;p28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" name="Google Shape;416;p28"/>
              <p:cNvSpPr/>
              <p:nvPr/>
            </p:nvSpPr>
            <p:spPr>
              <a:xfrm>
                <a:off x="591385" y="-122975"/>
                <a:ext cx="233375" cy="780950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31238" extrusionOk="0">
                    <a:moveTo>
                      <a:pt x="696" y="0"/>
                    </a:moveTo>
                    <a:cubicBezTo>
                      <a:pt x="2131" y="1681"/>
                      <a:pt x="9059" y="6764"/>
                      <a:pt x="9305" y="10084"/>
                    </a:cubicBezTo>
                    <a:cubicBezTo>
                      <a:pt x="9551" y="13405"/>
                      <a:pt x="3648" y="17258"/>
                      <a:pt x="2172" y="19923"/>
                    </a:cubicBezTo>
                    <a:cubicBezTo>
                      <a:pt x="696" y="22588"/>
                      <a:pt x="-739" y="24187"/>
                      <a:pt x="450" y="26073"/>
                    </a:cubicBezTo>
                    <a:cubicBezTo>
                      <a:pt x="1639" y="27959"/>
                      <a:pt x="7829" y="30377"/>
                      <a:pt x="9305" y="3123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7" name="Google Shape;417;p28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8" name="Google Shape;418;p28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8"/>
              <p:cNvSpPr/>
              <p:nvPr/>
            </p:nvSpPr>
            <p:spPr>
              <a:xfrm rot="2497583" flipH="1">
                <a:off x="8493258" y="-659075"/>
                <a:ext cx="1766335" cy="1534592"/>
              </a:xfrm>
              <a:custGeom>
                <a:avLst/>
                <a:gdLst/>
                <a:ahLst/>
                <a:cxnLst/>
                <a:rect l="l" t="t" r="r" b="b"/>
                <a:pathLst>
                  <a:path w="132729" h="115315" extrusionOk="0">
                    <a:moveTo>
                      <a:pt x="61649" y="1"/>
                    </a:moveTo>
                    <a:cubicBezTo>
                      <a:pt x="60547" y="1"/>
                      <a:pt x="59412" y="29"/>
                      <a:pt x="58242" y="87"/>
                    </a:cubicBezTo>
                    <a:cubicBezTo>
                      <a:pt x="10841" y="2489"/>
                      <a:pt x="0" y="41317"/>
                      <a:pt x="17479" y="76308"/>
                    </a:cubicBezTo>
                    <a:cubicBezTo>
                      <a:pt x="26759" y="94935"/>
                      <a:pt x="61753" y="115314"/>
                      <a:pt x="85177" y="115314"/>
                    </a:cubicBezTo>
                    <a:cubicBezTo>
                      <a:pt x="85496" y="115314"/>
                      <a:pt x="85813" y="115311"/>
                      <a:pt x="86128" y="115303"/>
                    </a:cubicBezTo>
                    <a:cubicBezTo>
                      <a:pt x="97937" y="115003"/>
                      <a:pt x="122020" y="108665"/>
                      <a:pt x="126190" y="97791"/>
                    </a:cubicBezTo>
                    <a:cubicBezTo>
                      <a:pt x="132728" y="80712"/>
                      <a:pt x="113748" y="74407"/>
                      <a:pt x="108544" y="59730"/>
                    </a:cubicBezTo>
                    <a:cubicBezTo>
                      <a:pt x="98282" y="30918"/>
                      <a:pt x="97916" y="1"/>
                      <a:pt x="61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681481" y="4063425"/>
                <a:ext cx="1547531" cy="1213880"/>
              </a:xfrm>
              <a:custGeom>
                <a:avLst/>
                <a:gdLst/>
                <a:ahLst/>
                <a:cxnLst/>
                <a:rect l="l" t="t" r="r" b="b"/>
                <a:pathLst>
                  <a:path w="53622" h="42061" extrusionOk="0">
                    <a:moveTo>
                      <a:pt x="53622" y="0"/>
                    </a:moveTo>
                    <a:cubicBezTo>
                      <a:pt x="52515" y="1517"/>
                      <a:pt x="49400" y="5453"/>
                      <a:pt x="46981" y="9101"/>
                    </a:cubicBezTo>
                    <a:cubicBezTo>
                      <a:pt x="44562" y="12750"/>
                      <a:pt x="41201" y="18734"/>
                      <a:pt x="39110" y="21891"/>
                    </a:cubicBezTo>
                    <a:cubicBezTo>
                      <a:pt x="37019" y="25048"/>
                      <a:pt x="36896" y="26237"/>
                      <a:pt x="34436" y="28041"/>
                    </a:cubicBezTo>
                    <a:cubicBezTo>
                      <a:pt x="31976" y="29845"/>
                      <a:pt x="28287" y="31320"/>
                      <a:pt x="24351" y="32714"/>
                    </a:cubicBezTo>
                    <a:cubicBezTo>
                      <a:pt x="20416" y="34108"/>
                      <a:pt x="14882" y="34846"/>
                      <a:pt x="10823" y="36404"/>
                    </a:cubicBezTo>
                    <a:cubicBezTo>
                      <a:pt x="6765" y="37962"/>
                      <a:pt x="1804" y="41118"/>
                      <a:pt x="0" y="4206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21" name="Google Shape;421;p28"/>
            <p:cNvSpPr/>
            <p:nvPr/>
          </p:nvSpPr>
          <p:spPr>
            <a:xfrm rot="2700000">
              <a:off x="-1158376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1"/>
          </p:nvPr>
        </p:nvSpPr>
        <p:spPr>
          <a:xfrm>
            <a:off x="1377125" y="2298500"/>
            <a:ext cx="2497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6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442" name="Google Shape;442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443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44" name="Google Shape;444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45" name="Google Shape;445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46" name="Google Shape;446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7" name="Google Shape;447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8" name="Google Shape;448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49" name="Google Shape;449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50" name="Google Shape;450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" name="Google Shape;451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3" name="Google Shape;453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1215975" y="1496998"/>
            <a:ext cx="36063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2"/>
          </p:nvPr>
        </p:nvSpPr>
        <p:spPr>
          <a:xfrm>
            <a:off x="1215975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3"/>
          </p:nvPr>
        </p:nvSpPr>
        <p:spPr>
          <a:xfrm>
            <a:off x="1215975" y="3060000"/>
            <a:ext cx="36063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"/>
          </p:nvPr>
        </p:nvSpPr>
        <p:spPr>
          <a:xfrm>
            <a:off x="1215975" y="2633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5"/>
          </p:nvPr>
        </p:nvSpPr>
        <p:spPr>
          <a:xfrm>
            <a:off x="5219700" y="3779223"/>
            <a:ext cx="3317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title" idx="6"/>
          </p:nvPr>
        </p:nvSpPr>
        <p:spPr>
          <a:xfrm>
            <a:off x="5219700" y="3353098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ubTitle" idx="7"/>
          </p:nvPr>
        </p:nvSpPr>
        <p:spPr>
          <a:xfrm>
            <a:off x="5219700" y="1496998"/>
            <a:ext cx="3317700" cy="18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 idx="8"/>
          </p:nvPr>
        </p:nvSpPr>
        <p:spPr>
          <a:xfrm>
            <a:off x="5219700" y="1070873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74" r:id="rId7"/>
    <p:sldLayoutId id="2147483676" r:id="rId8"/>
    <p:sldLayoutId id="2147483678" r:id="rId9"/>
    <p:sldLayoutId id="2147483679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axibookapp.azurewebsites.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TaxiBook</a:t>
            </a:r>
            <a:endParaRPr dirty="0"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Таксиметров шофьор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7B98C-1823-4943-81C2-0EDB6099E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37958" y="1313671"/>
            <a:ext cx="6468084" cy="30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Диспечер</a:t>
            </a:r>
            <a:endParaRPr lang="en-US" dirty="0"/>
          </a:p>
        </p:txBody>
      </p:sp>
      <p:pic>
        <p:nvPicPr>
          <p:cNvPr id="4" name="Picture 3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06F71F68-01C5-4210-9162-1E4C3108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91" y="580445"/>
            <a:ext cx="4881106" cy="48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Мениджър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268ED-C22E-4479-98EF-2B5764C2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21073" y="548640"/>
            <a:ext cx="4730031" cy="47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Десктоп версия</a:t>
            </a:r>
            <a:endParaRPr lang="en-US" dirty="0"/>
          </a:p>
        </p:txBody>
      </p:sp>
      <p:sp>
        <p:nvSpPr>
          <p:cNvPr id="1787" name="Google Shape;1787;p66"/>
          <p:cNvSpPr txBox="1">
            <a:spLocks noGrp="1"/>
          </p:cNvSpPr>
          <p:nvPr>
            <p:ph type="subTitle" idx="1"/>
          </p:nvPr>
        </p:nvSpPr>
        <p:spPr>
          <a:xfrm>
            <a:off x="758775" y="4024104"/>
            <a:ext cx="38375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hlinkClick r:id="rId3"/>
              </a:rPr>
              <a:t>https://taxibookapp.azurewebsites.net/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6" name="Google Shape;1771;p64">
            <a:extLst>
              <a:ext uri="{FF2B5EF4-FFF2-40B4-BE49-F238E27FC236}">
                <a16:creationId xmlns:a16="http://schemas.microsoft.com/office/drawing/2014/main" id="{4D172FF4-47D5-494F-A590-9BEEB1A06D73}"/>
              </a:ext>
            </a:extLst>
          </p:cNvPr>
          <p:cNvGrpSpPr/>
          <p:nvPr/>
        </p:nvGrpSpPr>
        <p:grpSpPr>
          <a:xfrm>
            <a:off x="4043679" y="1568450"/>
            <a:ext cx="4611371" cy="2912131"/>
            <a:chOff x="1773200" y="633650"/>
            <a:chExt cx="2600175" cy="2001075"/>
          </a:xfrm>
        </p:grpSpPr>
        <p:sp>
          <p:nvSpPr>
            <p:cNvPr id="7" name="Google Shape;1772;p64">
              <a:extLst>
                <a:ext uri="{FF2B5EF4-FFF2-40B4-BE49-F238E27FC236}">
                  <a16:creationId xmlns:a16="http://schemas.microsoft.com/office/drawing/2014/main" id="{587F030F-BE28-4E9B-B841-9F63EA64D6C9}"/>
                </a:ext>
              </a:extLst>
            </p:cNvPr>
            <p:cNvSpPr/>
            <p:nvPr/>
          </p:nvSpPr>
          <p:spPr>
            <a:xfrm>
              <a:off x="1773200" y="633650"/>
              <a:ext cx="2600175" cy="1599875"/>
            </a:xfrm>
            <a:custGeom>
              <a:avLst/>
              <a:gdLst/>
              <a:ahLst/>
              <a:cxnLst/>
              <a:rect l="l" t="t" r="r" b="b"/>
              <a:pathLst>
                <a:path w="104007" h="63995" extrusionOk="0">
                  <a:moveTo>
                    <a:pt x="100073" y="4525"/>
                  </a:moveTo>
                  <a:lnTo>
                    <a:pt x="100073" y="59470"/>
                  </a:lnTo>
                  <a:lnTo>
                    <a:pt x="3844" y="59470"/>
                  </a:lnTo>
                  <a:lnTo>
                    <a:pt x="3844" y="4525"/>
                  </a:lnTo>
                  <a:close/>
                  <a:moveTo>
                    <a:pt x="3253" y="0"/>
                  </a:moveTo>
                  <a:cubicBezTo>
                    <a:pt x="1479" y="0"/>
                    <a:pt x="0" y="1449"/>
                    <a:pt x="0" y="3253"/>
                  </a:cubicBezTo>
                  <a:lnTo>
                    <a:pt x="0" y="60742"/>
                  </a:lnTo>
                  <a:cubicBezTo>
                    <a:pt x="0" y="62516"/>
                    <a:pt x="1420" y="63995"/>
                    <a:pt x="3253" y="63995"/>
                  </a:cubicBezTo>
                  <a:lnTo>
                    <a:pt x="100753" y="63995"/>
                  </a:lnTo>
                  <a:cubicBezTo>
                    <a:pt x="102528" y="63995"/>
                    <a:pt x="104006" y="62546"/>
                    <a:pt x="104006" y="60742"/>
                  </a:cubicBezTo>
                  <a:lnTo>
                    <a:pt x="104006" y="3253"/>
                  </a:lnTo>
                  <a:cubicBezTo>
                    <a:pt x="103977" y="1479"/>
                    <a:pt x="102528" y="0"/>
                    <a:pt x="100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73;p64">
              <a:extLst>
                <a:ext uri="{FF2B5EF4-FFF2-40B4-BE49-F238E27FC236}">
                  <a16:creationId xmlns:a16="http://schemas.microsoft.com/office/drawing/2014/main" id="{996520AC-23BF-4450-B9B9-A36A289E2A82}"/>
                </a:ext>
              </a:extLst>
            </p:cNvPr>
            <p:cNvSpPr/>
            <p:nvPr/>
          </p:nvSpPr>
          <p:spPr>
            <a:xfrm>
              <a:off x="2580525" y="2262350"/>
              <a:ext cx="1046875" cy="372375"/>
            </a:xfrm>
            <a:custGeom>
              <a:avLst/>
              <a:gdLst/>
              <a:ahLst/>
              <a:cxnLst/>
              <a:rect l="l" t="t" r="r" b="b"/>
              <a:pathLst>
                <a:path w="41875" h="14895" extrusionOk="0">
                  <a:moveTo>
                    <a:pt x="8517" y="0"/>
                  </a:moveTo>
                  <a:lnTo>
                    <a:pt x="8517" y="7305"/>
                  </a:lnTo>
                  <a:cubicBezTo>
                    <a:pt x="8517" y="7305"/>
                    <a:pt x="8606" y="9256"/>
                    <a:pt x="6743" y="10735"/>
                  </a:cubicBezTo>
                  <a:cubicBezTo>
                    <a:pt x="4880" y="12214"/>
                    <a:pt x="2543" y="13367"/>
                    <a:pt x="2543" y="13367"/>
                  </a:cubicBezTo>
                  <a:cubicBezTo>
                    <a:pt x="2543" y="13367"/>
                    <a:pt x="0" y="14727"/>
                    <a:pt x="3726" y="14846"/>
                  </a:cubicBezTo>
                  <a:cubicBezTo>
                    <a:pt x="5826" y="14875"/>
                    <a:pt x="12391" y="14875"/>
                    <a:pt x="17211" y="14875"/>
                  </a:cubicBezTo>
                  <a:lnTo>
                    <a:pt x="24693" y="14875"/>
                  </a:lnTo>
                  <a:cubicBezTo>
                    <a:pt x="27464" y="14875"/>
                    <a:pt x="30786" y="14894"/>
                    <a:pt x="33516" y="14894"/>
                  </a:cubicBezTo>
                  <a:cubicBezTo>
                    <a:pt x="35564" y="14894"/>
                    <a:pt x="37278" y="14884"/>
                    <a:pt x="38178" y="14846"/>
                  </a:cubicBezTo>
                  <a:cubicBezTo>
                    <a:pt x="41875" y="14786"/>
                    <a:pt x="39331" y="13397"/>
                    <a:pt x="39331" y="13397"/>
                  </a:cubicBezTo>
                  <a:cubicBezTo>
                    <a:pt x="39331" y="13397"/>
                    <a:pt x="36995" y="12214"/>
                    <a:pt x="35162" y="10794"/>
                  </a:cubicBezTo>
                  <a:cubicBezTo>
                    <a:pt x="33299" y="9316"/>
                    <a:pt x="33387" y="7334"/>
                    <a:pt x="33387" y="7334"/>
                  </a:cubicBezTo>
                  <a:lnTo>
                    <a:pt x="33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4170E4-8CAF-485F-882F-281BF17D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062" y="1739734"/>
            <a:ext cx="4268603" cy="19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4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822;p69">
            <a:extLst>
              <a:ext uri="{FF2B5EF4-FFF2-40B4-BE49-F238E27FC236}">
                <a16:creationId xmlns:a16="http://schemas.microsoft.com/office/drawing/2014/main" id="{54FD1B90-C9B7-43DB-86F8-A0858924CA28}"/>
              </a:ext>
            </a:extLst>
          </p:cNvPr>
          <p:cNvSpPr txBox="1">
            <a:spLocks/>
          </p:cNvSpPr>
          <p:nvPr/>
        </p:nvSpPr>
        <p:spPr>
          <a:xfrm>
            <a:off x="2064471" y="1191168"/>
            <a:ext cx="5015058" cy="151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bg-BG" sz="4400" dirty="0"/>
              <a:t>БЛАГОДАРЯ ВИ ЗА ВНИМАНИЕТО!</a:t>
            </a:r>
          </a:p>
        </p:txBody>
      </p:sp>
      <p:sp>
        <p:nvSpPr>
          <p:cNvPr id="194" name="Google Shape;1824;p69">
            <a:extLst>
              <a:ext uri="{FF2B5EF4-FFF2-40B4-BE49-F238E27FC236}">
                <a16:creationId xmlns:a16="http://schemas.microsoft.com/office/drawing/2014/main" id="{265C0201-4B88-4F1F-BE5E-95C7716206C3}"/>
              </a:ext>
            </a:extLst>
          </p:cNvPr>
          <p:cNvSpPr txBox="1">
            <a:spLocks/>
          </p:cNvSpPr>
          <p:nvPr/>
        </p:nvSpPr>
        <p:spPr>
          <a:xfrm>
            <a:off x="2287950" y="2704470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Въпроси</a:t>
            </a:r>
            <a:r>
              <a:rPr lang="ru-RU" sz="2800" dirty="0">
                <a:solidFill>
                  <a:srgbClr val="272727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</a:p>
        </p:txBody>
      </p:sp>
      <p:sp>
        <p:nvSpPr>
          <p:cNvPr id="195" name="Google Shape;1823;p69">
            <a:extLst>
              <a:ext uri="{FF2B5EF4-FFF2-40B4-BE49-F238E27FC236}">
                <a16:creationId xmlns:a16="http://schemas.microsoft.com/office/drawing/2014/main" id="{F7A6E4AF-FEBB-42A2-BBE0-DBECC79DF04F}"/>
              </a:ext>
            </a:extLst>
          </p:cNvPr>
          <p:cNvSpPr txBox="1">
            <a:spLocks/>
          </p:cNvSpPr>
          <p:nvPr/>
        </p:nvSpPr>
        <p:spPr>
          <a:xfrm>
            <a:off x="2757300" y="3402549"/>
            <a:ext cx="3629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>
                <a:latin typeface="Barlow"/>
                <a:ea typeface="Barlow"/>
                <a:cs typeface="Barlow"/>
                <a:sym typeface="Barlow"/>
              </a:rPr>
              <a:t>Стефани Кочева</a:t>
            </a:r>
          </a:p>
          <a:p>
            <a:pPr algn="ctr"/>
            <a:r>
              <a:rPr lang="ru-RU">
                <a:latin typeface="Barlow"/>
                <a:ea typeface="Barlow"/>
                <a:cs typeface="Barlow"/>
                <a:sym typeface="Barlow"/>
              </a:rPr>
              <a:t>ПМГ „К. Величков“ град Пазарджик</a:t>
            </a:r>
          </a:p>
          <a:p>
            <a:pPr algn="ctr"/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731520" y="1520075"/>
            <a:ext cx="4312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540" name="Google Shape;540;p38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541" name="Google Shape;541;p38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1"/>
          <p:cNvSpPr/>
          <p:nvPr/>
        </p:nvSpPr>
        <p:spPr>
          <a:xfrm>
            <a:off x="3629950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61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  <a:endParaRPr dirty="0"/>
          </a:p>
        </p:txBody>
      </p:sp>
      <p:sp>
        <p:nvSpPr>
          <p:cNvPr id="1539" name="Google Shape;1539;p61"/>
          <p:cNvSpPr/>
          <p:nvPr/>
        </p:nvSpPr>
        <p:spPr>
          <a:xfrm rot="-5400000">
            <a:off x="3082950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61"/>
          <p:cNvSpPr/>
          <p:nvPr/>
        </p:nvSpPr>
        <p:spPr>
          <a:xfrm flipH="1">
            <a:off x="3533733" y="2600286"/>
            <a:ext cx="2076143" cy="537114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61"/>
          <p:cNvSpPr/>
          <p:nvPr/>
        </p:nvSpPr>
        <p:spPr>
          <a:xfrm flipH="1">
            <a:off x="3659411" y="2689596"/>
            <a:ext cx="1883314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Достъпност</a:t>
            </a:r>
            <a:endParaRPr lang="en-US" sz="1900"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4" name="Google Shape;1544;p61"/>
          <p:cNvSpPr/>
          <p:nvPr/>
        </p:nvSpPr>
        <p:spPr>
          <a:xfrm>
            <a:off x="3678945" y="1891927"/>
            <a:ext cx="2011350" cy="5316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45" name="Google Shape;1545;p61"/>
          <p:cNvSpPr/>
          <p:nvPr/>
        </p:nvSpPr>
        <p:spPr>
          <a:xfrm>
            <a:off x="3725150" y="1948403"/>
            <a:ext cx="1852525" cy="39322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Удобство</a:t>
            </a:r>
          </a:p>
        </p:txBody>
      </p:sp>
      <p:sp>
        <p:nvSpPr>
          <p:cNvPr id="1546" name="Google Shape;1546;p61"/>
          <p:cNvSpPr txBox="1"/>
          <p:nvPr/>
        </p:nvSpPr>
        <p:spPr>
          <a:xfrm>
            <a:off x="5866199" y="2944229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Сигурност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7" name="Google Shape;1547;p61"/>
          <p:cNvSpPr txBox="1"/>
          <p:nvPr/>
        </p:nvSpPr>
        <p:spPr>
          <a:xfrm>
            <a:off x="5866199" y="3378764"/>
            <a:ext cx="2118300" cy="99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Единствено лицензираните компании могат да предлагат услугите си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8" name="Google Shape;1548;p61"/>
          <p:cNvSpPr txBox="1"/>
          <p:nvPr/>
        </p:nvSpPr>
        <p:spPr>
          <a:xfrm>
            <a:off x="5866199" y="1528187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Удобство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9" name="Google Shape;1549;p61"/>
          <p:cNvSpPr txBox="1"/>
          <p:nvPr/>
        </p:nvSpPr>
        <p:spPr>
          <a:xfrm>
            <a:off x="5866199" y="1925512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Вариация от възможности на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едно място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0" name="Google Shape;1550;p61"/>
          <p:cNvSpPr txBox="1"/>
          <p:nvPr/>
        </p:nvSpPr>
        <p:spPr>
          <a:xfrm>
            <a:off x="1247533" y="2341623"/>
            <a:ext cx="21183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rgbClr val="63B389"/>
                </a:solidFill>
                <a:latin typeface="Exo 2"/>
                <a:ea typeface="Exo 2"/>
                <a:cs typeface="Exo 2"/>
                <a:sym typeface="Exo 2"/>
              </a:rPr>
              <a:t>Достъпност</a:t>
            </a:r>
            <a:endParaRPr sz="1900" b="1" dirty="0">
              <a:solidFill>
                <a:srgbClr val="63B38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1" name="Google Shape;1551;p61"/>
          <p:cNvSpPr txBox="1"/>
          <p:nvPr/>
        </p:nvSpPr>
        <p:spPr>
          <a:xfrm>
            <a:off x="1259734" y="2756275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50443F"/>
                </a:solidFill>
                <a:latin typeface="Barlow"/>
                <a:ea typeface="Barlow"/>
                <a:cs typeface="Barlow"/>
                <a:sym typeface="Barlow"/>
              </a:rPr>
              <a:t>Подходящ за всяка компания и клиент</a:t>
            </a:r>
            <a:endParaRPr dirty="0">
              <a:solidFill>
                <a:srgbClr val="50443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52" name="Google Shape;1552;p61"/>
          <p:cNvGrpSpPr/>
          <p:nvPr/>
        </p:nvGrpSpPr>
        <p:grpSpPr>
          <a:xfrm rot="2700277">
            <a:off x="4279961" y="1146590"/>
            <a:ext cx="584079" cy="584079"/>
            <a:chOff x="1662975" y="1078284"/>
            <a:chExt cx="666300" cy="666300"/>
          </a:xfrm>
        </p:grpSpPr>
        <p:sp>
          <p:nvSpPr>
            <p:cNvPr id="1553" name="Google Shape;1553;p61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61"/>
          <p:cNvGrpSpPr/>
          <p:nvPr/>
        </p:nvGrpSpPr>
        <p:grpSpPr>
          <a:xfrm>
            <a:off x="4439159" y="1272255"/>
            <a:ext cx="343170" cy="326415"/>
            <a:chOff x="-6690625" y="3631325"/>
            <a:chExt cx="307225" cy="292225"/>
          </a:xfrm>
        </p:grpSpPr>
        <p:sp>
          <p:nvSpPr>
            <p:cNvPr id="1556" name="Google Shape;1556;p61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-6578774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544;p61">
            <a:extLst>
              <a:ext uri="{FF2B5EF4-FFF2-40B4-BE49-F238E27FC236}">
                <a16:creationId xmlns:a16="http://schemas.microsoft.com/office/drawing/2014/main" id="{48C8DAB8-08E9-4CF0-948F-D6B8A6F7F767}"/>
              </a:ext>
            </a:extLst>
          </p:cNvPr>
          <p:cNvSpPr/>
          <p:nvPr/>
        </p:nvSpPr>
        <p:spPr>
          <a:xfrm>
            <a:off x="3678945" y="3320879"/>
            <a:ext cx="2011350" cy="5316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8" name="Google Shape;1545;p61">
            <a:extLst>
              <a:ext uri="{FF2B5EF4-FFF2-40B4-BE49-F238E27FC236}">
                <a16:creationId xmlns:a16="http://schemas.microsoft.com/office/drawing/2014/main" id="{04549726-8E74-4CEF-8CA6-211D19C6BCBF}"/>
              </a:ext>
            </a:extLst>
          </p:cNvPr>
          <p:cNvSpPr/>
          <p:nvPr/>
        </p:nvSpPr>
        <p:spPr>
          <a:xfrm>
            <a:off x="3717245" y="3378764"/>
            <a:ext cx="1852525" cy="39322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900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Сигурност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758850" y="264734"/>
            <a:ext cx="7626300" cy="750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ОСНОВНИ ЕТАПИ В РЕАЛИЗАЦИЯТА НА ПРОЕКТА</a:t>
            </a:r>
            <a:endParaRPr lang="en-US" dirty="0"/>
          </a:p>
        </p:txBody>
      </p:sp>
      <p:graphicFrame>
        <p:nvGraphicFramePr>
          <p:cNvPr id="5" name="Диаграма 6">
            <a:extLst>
              <a:ext uri="{FF2B5EF4-FFF2-40B4-BE49-F238E27FC236}">
                <a16:creationId xmlns:a16="http://schemas.microsoft.com/office/drawing/2014/main" id="{293EFFDB-90A4-4B2A-81DB-DD5EC20AC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17009"/>
              </p:ext>
            </p:extLst>
          </p:nvPr>
        </p:nvGraphicFramePr>
        <p:xfrm>
          <a:off x="1486833" y="1363261"/>
          <a:ext cx="6170334" cy="306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2295150" y="2019750"/>
            <a:ext cx="45537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Ниво на сложност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71"/>
          <p:cNvSpPr txBox="1">
            <a:spLocks noGrp="1"/>
          </p:cNvSpPr>
          <p:nvPr>
            <p:ph type="title"/>
          </p:nvPr>
        </p:nvSpPr>
        <p:spPr>
          <a:xfrm>
            <a:off x="758850" y="853854"/>
            <a:ext cx="7626300" cy="76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СЪЗДАВАНЕТО НА ПРИЛОЖЕНИЕТО СЪМ ИЗПОЛЗВАЛА</a:t>
            </a:r>
            <a:endParaRPr dirty="0"/>
          </a:p>
        </p:txBody>
      </p:sp>
      <p:sp>
        <p:nvSpPr>
          <p:cNvPr id="2036" name="Google Shape;2036;p71"/>
          <p:cNvSpPr txBox="1">
            <a:spLocks noGrp="1"/>
          </p:cNvSpPr>
          <p:nvPr>
            <p:ph type="subTitle" idx="1"/>
          </p:nvPr>
        </p:nvSpPr>
        <p:spPr>
          <a:xfrm>
            <a:off x="1674787" y="1895874"/>
            <a:ext cx="5794425" cy="296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ASP.NET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Entity Framework Core 5.0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Bootstrap 5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Visual Studio, Visual Studio Code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GitHub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Microsoft SQL Server Management Studio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Cloudinary 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Azure </a:t>
            </a:r>
            <a:endParaRPr lang="bg-BG" sz="2000" dirty="0">
              <a:uFill>
                <a:noFill/>
              </a:uFill>
            </a:endParaRP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r>
              <a:rPr lang="en-US" sz="2000" dirty="0">
                <a:uFill>
                  <a:noFill/>
                </a:uFill>
              </a:rPr>
              <a:t>ThemeVagon – Voler Template</a:t>
            </a:r>
          </a:p>
          <a:p>
            <a:pPr marL="274320" lvl="0" indent="-200660" algn="l" rtl="0">
              <a:spcBef>
                <a:spcPts val="0"/>
              </a:spcBef>
              <a:spcAft>
                <a:spcPts val="0"/>
              </a:spcAft>
              <a:buSzPts val="1000"/>
              <a:buFont typeface="Barlow"/>
              <a:buChar char="■"/>
            </a:pPr>
            <a:endParaRPr lang="en-US" sz="2000" dirty="0">
              <a:uFill>
                <a:noFill/>
              </a:u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1217354" y="1055510"/>
            <a:ext cx="4521101" cy="30185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Логическо и функционално описание на решението</a:t>
            </a:r>
          </a:p>
        </p:txBody>
      </p:sp>
      <p:grpSp>
        <p:nvGrpSpPr>
          <p:cNvPr id="90" name="Google Shape;1843;p70">
            <a:extLst>
              <a:ext uri="{FF2B5EF4-FFF2-40B4-BE49-F238E27FC236}">
                <a16:creationId xmlns:a16="http://schemas.microsoft.com/office/drawing/2014/main" id="{7B49699A-9E6F-4C9F-8605-9747C0418A65}"/>
              </a:ext>
            </a:extLst>
          </p:cNvPr>
          <p:cNvGrpSpPr/>
          <p:nvPr/>
        </p:nvGrpSpPr>
        <p:grpSpPr>
          <a:xfrm>
            <a:off x="5017273" y="1280048"/>
            <a:ext cx="3312063" cy="2583403"/>
            <a:chOff x="1143600" y="1343900"/>
            <a:chExt cx="2059557" cy="1601629"/>
          </a:xfrm>
        </p:grpSpPr>
        <p:sp>
          <p:nvSpPr>
            <p:cNvPr id="91" name="Google Shape;1844;p70">
              <a:extLst>
                <a:ext uri="{FF2B5EF4-FFF2-40B4-BE49-F238E27FC236}">
                  <a16:creationId xmlns:a16="http://schemas.microsoft.com/office/drawing/2014/main" id="{39B5601A-889F-4746-9C6E-68ABA344516B}"/>
                </a:ext>
              </a:extLst>
            </p:cNvPr>
            <p:cNvSpPr/>
            <p:nvPr/>
          </p:nvSpPr>
          <p:spPr>
            <a:xfrm>
              <a:off x="1143600" y="2825279"/>
              <a:ext cx="2059557" cy="120250"/>
            </a:xfrm>
            <a:custGeom>
              <a:avLst/>
              <a:gdLst/>
              <a:ahLst/>
              <a:cxnLst/>
              <a:rect l="l" t="t" r="r" b="b"/>
              <a:pathLst>
                <a:path w="57723" h="3370" extrusionOk="0">
                  <a:moveTo>
                    <a:pt x="28861" y="0"/>
                  </a:moveTo>
                  <a:cubicBezTo>
                    <a:pt x="12919" y="0"/>
                    <a:pt x="1" y="750"/>
                    <a:pt x="1" y="1679"/>
                  </a:cubicBezTo>
                  <a:cubicBezTo>
                    <a:pt x="1" y="2608"/>
                    <a:pt x="12919" y="3370"/>
                    <a:pt x="28861" y="3370"/>
                  </a:cubicBezTo>
                  <a:cubicBezTo>
                    <a:pt x="44804" y="3370"/>
                    <a:pt x="57722" y="2608"/>
                    <a:pt x="57722" y="1679"/>
                  </a:cubicBezTo>
                  <a:cubicBezTo>
                    <a:pt x="57722" y="750"/>
                    <a:pt x="44804" y="0"/>
                    <a:pt x="28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45;p70">
              <a:extLst>
                <a:ext uri="{FF2B5EF4-FFF2-40B4-BE49-F238E27FC236}">
                  <a16:creationId xmlns:a16="http://schemas.microsoft.com/office/drawing/2014/main" id="{0448E7D2-03FB-4FAD-A1A6-AF5521D336FF}"/>
                </a:ext>
              </a:extLst>
            </p:cNvPr>
            <p:cNvSpPr/>
            <p:nvPr/>
          </p:nvSpPr>
          <p:spPr>
            <a:xfrm>
              <a:off x="2135573" y="1343900"/>
              <a:ext cx="506014" cy="1464017"/>
            </a:xfrm>
            <a:custGeom>
              <a:avLst/>
              <a:gdLst/>
              <a:ahLst/>
              <a:cxnLst/>
              <a:rect l="l" t="t" r="r" b="b"/>
              <a:pathLst>
                <a:path w="14182" h="41029" extrusionOk="0">
                  <a:moveTo>
                    <a:pt x="1" y="0"/>
                  </a:moveTo>
                  <a:lnTo>
                    <a:pt x="1787" y="40493"/>
                  </a:lnTo>
                  <a:lnTo>
                    <a:pt x="14181" y="41029"/>
                  </a:lnTo>
                  <a:lnTo>
                    <a:pt x="12395" y="5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46;p70">
              <a:extLst>
                <a:ext uri="{FF2B5EF4-FFF2-40B4-BE49-F238E27FC236}">
                  <a16:creationId xmlns:a16="http://schemas.microsoft.com/office/drawing/2014/main" id="{5F6F8667-0387-43C3-9EA1-F5389DA46C7B}"/>
                </a:ext>
              </a:extLst>
            </p:cNvPr>
            <p:cNvSpPr/>
            <p:nvPr/>
          </p:nvSpPr>
          <p:spPr>
            <a:xfrm>
              <a:off x="1697586" y="1343900"/>
              <a:ext cx="501732" cy="1526069"/>
            </a:xfrm>
            <a:custGeom>
              <a:avLst/>
              <a:gdLst/>
              <a:ahLst/>
              <a:cxnLst/>
              <a:rect l="l" t="t" r="r" b="b"/>
              <a:pathLst>
                <a:path w="14062" h="42768" extrusionOk="0">
                  <a:moveTo>
                    <a:pt x="12276" y="0"/>
                  </a:moveTo>
                  <a:lnTo>
                    <a:pt x="0" y="2274"/>
                  </a:lnTo>
                  <a:lnTo>
                    <a:pt x="1786" y="42767"/>
                  </a:lnTo>
                  <a:lnTo>
                    <a:pt x="14062" y="40493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47;p70">
              <a:extLst>
                <a:ext uri="{FF2B5EF4-FFF2-40B4-BE49-F238E27FC236}">
                  <a16:creationId xmlns:a16="http://schemas.microsoft.com/office/drawing/2014/main" id="{76BD8F28-1E8D-41BF-ACF2-7D521C766162}"/>
                </a:ext>
              </a:extLst>
            </p:cNvPr>
            <p:cNvSpPr/>
            <p:nvPr/>
          </p:nvSpPr>
          <p:spPr>
            <a:xfrm>
              <a:off x="1255353" y="1405914"/>
              <a:ext cx="505978" cy="1464053"/>
            </a:xfrm>
            <a:custGeom>
              <a:avLst/>
              <a:gdLst/>
              <a:ahLst/>
              <a:cxnLst/>
              <a:rect l="l" t="t" r="r" b="b"/>
              <a:pathLst>
                <a:path w="14181" h="41030" extrusionOk="0">
                  <a:moveTo>
                    <a:pt x="0" y="0"/>
                  </a:moveTo>
                  <a:lnTo>
                    <a:pt x="1786" y="40493"/>
                  </a:lnTo>
                  <a:lnTo>
                    <a:pt x="14180" y="41029"/>
                  </a:lnTo>
                  <a:lnTo>
                    <a:pt x="12394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48;p70">
              <a:extLst>
                <a:ext uri="{FF2B5EF4-FFF2-40B4-BE49-F238E27FC236}">
                  <a16:creationId xmlns:a16="http://schemas.microsoft.com/office/drawing/2014/main" id="{C3DBB136-3AA8-4D8B-8B99-CDE5D8CE69F0}"/>
                </a:ext>
              </a:extLst>
            </p:cNvPr>
            <p:cNvSpPr/>
            <p:nvPr/>
          </p:nvSpPr>
          <p:spPr>
            <a:xfrm>
              <a:off x="1462233" y="1388073"/>
              <a:ext cx="88379" cy="8956"/>
            </a:xfrm>
            <a:custGeom>
              <a:avLst/>
              <a:gdLst/>
              <a:ahLst/>
              <a:cxnLst/>
              <a:rect l="l" t="t" r="r" b="b"/>
              <a:pathLst>
                <a:path w="2477" h="251" extrusionOk="0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49;p70">
              <a:extLst>
                <a:ext uri="{FF2B5EF4-FFF2-40B4-BE49-F238E27FC236}">
                  <a16:creationId xmlns:a16="http://schemas.microsoft.com/office/drawing/2014/main" id="{81DE8A40-66D5-416F-9118-911FCD064B5D}"/>
                </a:ext>
              </a:extLst>
            </p:cNvPr>
            <p:cNvSpPr/>
            <p:nvPr/>
          </p:nvSpPr>
          <p:spPr>
            <a:xfrm>
              <a:off x="1258315" y="2042289"/>
              <a:ext cx="6387" cy="34041"/>
            </a:xfrm>
            <a:custGeom>
              <a:avLst/>
              <a:gdLst/>
              <a:ahLst/>
              <a:cxnLst/>
              <a:rect l="l" t="t" r="r" b="b"/>
              <a:pathLst>
                <a:path w="179" h="954" extrusionOk="0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50;p70">
              <a:extLst>
                <a:ext uri="{FF2B5EF4-FFF2-40B4-BE49-F238E27FC236}">
                  <a16:creationId xmlns:a16="http://schemas.microsoft.com/office/drawing/2014/main" id="{37D4201E-01C9-495A-8841-CC039101FAE9}"/>
                </a:ext>
              </a:extLst>
            </p:cNvPr>
            <p:cNvSpPr/>
            <p:nvPr/>
          </p:nvSpPr>
          <p:spPr>
            <a:xfrm>
              <a:off x="1260848" y="2101342"/>
              <a:ext cx="8528" cy="76503"/>
            </a:xfrm>
            <a:custGeom>
              <a:avLst/>
              <a:gdLst/>
              <a:ahLst/>
              <a:cxnLst/>
              <a:rect l="l" t="t" r="r" b="b"/>
              <a:pathLst>
                <a:path w="239" h="2144" extrusionOk="0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51;p70">
              <a:extLst>
                <a:ext uri="{FF2B5EF4-FFF2-40B4-BE49-F238E27FC236}">
                  <a16:creationId xmlns:a16="http://schemas.microsoft.com/office/drawing/2014/main" id="{96B6C0C9-638B-4023-876F-695C956F9C77}"/>
                </a:ext>
              </a:extLst>
            </p:cNvPr>
            <p:cNvSpPr/>
            <p:nvPr/>
          </p:nvSpPr>
          <p:spPr>
            <a:xfrm>
              <a:off x="1391691" y="1652721"/>
              <a:ext cx="237094" cy="236682"/>
            </a:xfrm>
            <a:custGeom>
              <a:avLst/>
              <a:gdLst/>
              <a:ahLst/>
              <a:cxnLst/>
              <a:rect l="l" t="t" r="r" b="b"/>
              <a:pathLst>
                <a:path w="6645" h="6633" extrusionOk="0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52;p70">
              <a:extLst>
                <a:ext uri="{FF2B5EF4-FFF2-40B4-BE49-F238E27FC236}">
                  <a16:creationId xmlns:a16="http://schemas.microsoft.com/office/drawing/2014/main" id="{81C40CD9-3B5E-4889-A4A5-11FA6061DF4A}"/>
                </a:ext>
              </a:extLst>
            </p:cNvPr>
            <p:cNvSpPr/>
            <p:nvPr/>
          </p:nvSpPr>
          <p:spPr>
            <a:xfrm>
              <a:off x="1962662" y="2218198"/>
              <a:ext cx="165734" cy="165710"/>
            </a:xfrm>
            <a:custGeom>
              <a:avLst/>
              <a:gdLst/>
              <a:ahLst/>
              <a:cxnLst/>
              <a:rect l="l" t="t" r="r" b="b"/>
              <a:pathLst>
                <a:path w="4645" h="4644" extrusionOk="0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cubicBezTo>
                    <a:pt x="1" y="3608"/>
                    <a:pt x="1037" y="4643"/>
                    <a:pt x="2323" y="4643"/>
                  </a:cubicBezTo>
                  <a:cubicBezTo>
                    <a:pt x="3609" y="4643"/>
                    <a:pt x="4644" y="3608"/>
                    <a:pt x="4644" y="2322"/>
                  </a:cubicBezTo>
                  <a:cubicBezTo>
                    <a:pt x="4644" y="1036"/>
                    <a:pt x="3609" y="0"/>
                    <a:pt x="2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53;p70">
              <a:extLst>
                <a:ext uri="{FF2B5EF4-FFF2-40B4-BE49-F238E27FC236}">
                  <a16:creationId xmlns:a16="http://schemas.microsoft.com/office/drawing/2014/main" id="{B0732B23-1AE8-47C8-ACF0-C99C6B414E03}"/>
                </a:ext>
              </a:extLst>
            </p:cNvPr>
            <p:cNvSpPr/>
            <p:nvPr/>
          </p:nvSpPr>
          <p:spPr>
            <a:xfrm>
              <a:off x="1293568" y="1391035"/>
              <a:ext cx="1312703" cy="1448317"/>
            </a:xfrm>
            <a:custGeom>
              <a:avLst/>
              <a:gdLst/>
              <a:ahLst/>
              <a:cxnLst/>
              <a:rect l="l" t="t" r="r" b="b"/>
              <a:pathLst>
                <a:path w="36791" h="40589" extrusionOk="0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54;p70">
              <a:extLst>
                <a:ext uri="{FF2B5EF4-FFF2-40B4-BE49-F238E27FC236}">
                  <a16:creationId xmlns:a16="http://schemas.microsoft.com/office/drawing/2014/main" id="{446FCAF0-8102-45F7-9287-E47C84717AF0}"/>
                </a:ext>
              </a:extLst>
            </p:cNvPr>
            <p:cNvSpPr/>
            <p:nvPr/>
          </p:nvSpPr>
          <p:spPr>
            <a:xfrm>
              <a:off x="1391691" y="1652721"/>
              <a:ext cx="237094" cy="236682"/>
            </a:xfrm>
            <a:custGeom>
              <a:avLst/>
              <a:gdLst/>
              <a:ahLst/>
              <a:cxnLst/>
              <a:rect l="l" t="t" r="r" b="b"/>
              <a:pathLst>
                <a:path w="6645" h="6633" extrusionOk="0">
                  <a:moveTo>
                    <a:pt x="3323" y="1"/>
                  </a:moveTo>
                  <a:cubicBezTo>
                    <a:pt x="1489" y="1"/>
                    <a:pt x="1" y="1477"/>
                    <a:pt x="1" y="3311"/>
                  </a:cubicBezTo>
                  <a:cubicBezTo>
                    <a:pt x="1" y="5144"/>
                    <a:pt x="1489" y="6633"/>
                    <a:pt x="3323" y="6633"/>
                  </a:cubicBezTo>
                  <a:cubicBezTo>
                    <a:pt x="5156" y="6633"/>
                    <a:pt x="6645" y="5144"/>
                    <a:pt x="6645" y="3311"/>
                  </a:cubicBezTo>
                  <a:cubicBezTo>
                    <a:pt x="6645" y="1477"/>
                    <a:pt x="5156" y="1"/>
                    <a:pt x="3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55;p70">
              <a:extLst>
                <a:ext uri="{FF2B5EF4-FFF2-40B4-BE49-F238E27FC236}">
                  <a16:creationId xmlns:a16="http://schemas.microsoft.com/office/drawing/2014/main" id="{71DDFD86-AC8E-4CF3-AE3B-7E40DDD97B28}"/>
                </a:ext>
              </a:extLst>
            </p:cNvPr>
            <p:cNvSpPr/>
            <p:nvPr/>
          </p:nvSpPr>
          <p:spPr>
            <a:xfrm>
              <a:off x="1293568" y="1391035"/>
              <a:ext cx="1312703" cy="1448317"/>
            </a:xfrm>
            <a:custGeom>
              <a:avLst/>
              <a:gdLst/>
              <a:ahLst/>
              <a:cxnLst/>
              <a:rect l="l" t="t" r="r" b="b"/>
              <a:pathLst>
                <a:path w="36791" h="40589" extrusionOk="0">
                  <a:moveTo>
                    <a:pt x="21551" y="5454"/>
                  </a:moveTo>
                  <a:lnTo>
                    <a:pt x="23373" y="6609"/>
                  </a:lnTo>
                  <a:lnTo>
                    <a:pt x="30433" y="12383"/>
                  </a:lnTo>
                  <a:lnTo>
                    <a:pt x="27302" y="21789"/>
                  </a:lnTo>
                  <a:lnTo>
                    <a:pt x="24932" y="20563"/>
                  </a:lnTo>
                  <a:lnTo>
                    <a:pt x="12455" y="16860"/>
                  </a:lnTo>
                  <a:lnTo>
                    <a:pt x="10407" y="15443"/>
                  </a:lnTo>
                  <a:lnTo>
                    <a:pt x="12395" y="13967"/>
                  </a:lnTo>
                  <a:lnTo>
                    <a:pt x="12431" y="13943"/>
                  </a:lnTo>
                  <a:lnTo>
                    <a:pt x="21551" y="5454"/>
                  </a:lnTo>
                  <a:close/>
                  <a:moveTo>
                    <a:pt x="16312" y="1"/>
                  </a:moveTo>
                  <a:lnTo>
                    <a:pt x="15336" y="1525"/>
                  </a:lnTo>
                  <a:lnTo>
                    <a:pt x="19979" y="4465"/>
                  </a:lnTo>
                  <a:lnTo>
                    <a:pt x="11288" y="12538"/>
                  </a:lnTo>
                  <a:lnTo>
                    <a:pt x="1" y="20896"/>
                  </a:lnTo>
                  <a:lnTo>
                    <a:pt x="1072" y="22349"/>
                  </a:lnTo>
                  <a:lnTo>
                    <a:pt x="4454" y="19848"/>
                  </a:lnTo>
                  <a:lnTo>
                    <a:pt x="8502" y="40589"/>
                  </a:lnTo>
                  <a:lnTo>
                    <a:pt x="10288" y="40244"/>
                  </a:lnTo>
                  <a:lnTo>
                    <a:pt x="6073" y="18658"/>
                  </a:lnTo>
                  <a:lnTo>
                    <a:pt x="8883" y="16574"/>
                  </a:lnTo>
                  <a:lnTo>
                    <a:pt x="11669" y="18515"/>
                  </a:lnTo>
                  <a:lnTo>
                    <a:pt x="24266" y="22241"/>
                  </a:lnTo>
                  <a:lnTo>
                    <a:pt x="26706" y="23515"/>
                  </a:lnTo>
                  <a:lnTo>
                    <a:pt x="24111" y="28873"/>
                  </a:lnTo>
                  <a:lnTo>
                    <a:pt x="20491" y="38767"/>
                  </a:lnTo>
                  <a:lnTo>
                    <a:pt x="22194" y="39398"/>
                  </a:lnTo>
                  <a:lnTo>
                    <a:pt x="25778" y="29576"/>
                  </a:lnTo>
                  <a:lnTo>
                    <a:pt x="28314" y="24349"/>
                  </a:lnTo>
                  <a:lnTo>
                    <a:pt x="35957" y="28326"/>
                  </a:lnTo>
                  <a:lnTo>
                    <a:pt x="36791" y="26730"/>
                  </a:lnTo>
                  <a:lnTo>
                    <a:pt x="28933" y="22646"/>
                  </a:lnTo>
                  <a:lnTo>
                    <a:pt x="31957" y="13609"/>
                  </a:lnTo>
                  <a:lnTo>
                    <a:pt x="35267" y="16336"/>
                  </a:lnTo>
                  <a:lnTo>
                    <a:pt x="36422" y="14931"/>
                  </a:lnTo>
                  <a:lnTo>
                    <a:pt x="24456" y="5132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56;p70">
              <a:extLst>
                <a:ext uri="{FF2B5EF4-FFF2-40B4-BE49-F238E27FC236}">
                  <a16:creationId xmlns:a16="http://schemas.microsoft.com/office/drawing/2014/main" id="{89A440A1-28A1-4BC2-96D0-AEC1C2144475}"/>
                </a:ext>
              </a:extLst>
            </p:cNvPr>
            <p:cNvSpPr/>
            <p:nvPr/>
          </p:nvSpPr>
          <p:spPr>
            <a:xfrm>
              <a:off x="1247254" y="1345577"/>
              <a:ext cx="1402795" cy="1544767"/>
            </a:xfrm>
            <a:custGeom>
              <a:avLst/>
              <a:gdLst/>
              <a:ahLst/>
              <a:cxnLst/>
              <a:rect l="l" t="t" r="r" b="b"/>
              <a:pathLst>
                <a:path w="39316" h="43292" extrusionOk="0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57;p70">
              <a:extLst>
                <a:ext uri="{FF2B5EF4-FFF2-40B4-BE49-F238E27FC236}">
                  <a16:creationId xmlns:a16="http://schemas.microsoft.com/office/drawing/2014/main" id="{17F780AD-3DE2-48A1-A82B-18BD1C9C36F5}"/>
                </a:ext>
              </a:extLst>
            </p:cNvPr>
            <p:cNvSpPr/>
            <p:nvPr/>
          </p:nvSpPr>
          <p:spPr>
            <a:xfrm>
              <a:off x="1247254" y="1345577"/>
              <a:ext cx="1402795" cy="1544767"/>
            </a:xfrm>
            <a:custGeom>
              <a:avLst/>
              <a:gdLst/>
              <a:ahLst/>
              <a:cxnLst/>
              <a:rect l="l" t="t" r="r" b="b"/>
              <a:pathLst>
                <a:path w="39316" h="43292" extrusionOk="0">
                  <a:moveTo>
                    <a:pt x="25004" y="1822"/>
                  </a:moveTo>
                  <a:lnTo>
                    <a:pt x="35755" y="2287"/>
                  </a:lnTo>
                  <a:lnTo>
                    <a:pt x="37422" y="39672"/>
                  </a:lnTo>
                  <a:lnTo>
                    <a:pt x="26778" y="39220"/>
                  </a:lnTo>
                  <a:lnTo>
                    <a:pt x="26576" y="39208"/>
                  </a:lnTo>
                  <a:lnTo>
                    <a:pt x="26373" y="39255"/>
                  </a:lnTo>
                  <a:lnTo>
                    <a:pt x="14300" y="41482"/>
                  </a:lnTo>
                  <a:lnTo>
                    <a:pt x="3549" y="41006"/>
                  </a:lnTo>
                  <a:lnTo>
                    <a:pt x="1894" y="3620"/>
                  </a:lnTo>
                  <a:lnTo>
                    <a:pt x="12526" y="4085"/>
                  </a:lnTo>
                  <a:lnTo>
                    <a:pt x="12729" y="4096"/>
                  </a:lnTo>
                  <a:lnTo>
                    <a:pt x="12931" y="4049"/>
                  </a:lnTo>
                  <a:lnTo>
                    <a:pt x="25004" y="1822"/>
                  </a:lnTo>
                  <a:close/>
                  <a:moveTo>
                    <a:pt x="24873" y="1"/>
                  </a:moveTo>
                  <a:lnTo>
                    <a:pt x="12598" y="2275"/>
                  </a:lnTo>
                  <a:lnTo>
                    <a:pt x="1" y="1727"/>
                  </a:lnTo>
                  <a:lnTo>
                    <a:pt x="1811" y="42744"/>
                  </a:lnTo>
                  <a:lnTo>
                    <a:pt x="14431" y="43292"/>
                  </a:lnTo>
                  <a:lnTo>
                    <a:pt x="26707" y="41018"/>
                  </a:lnTo>
                  <a:lnTo>
                    <a:pt x="39315" y="41565"/>
                  </a:lnTo>
                  <a:lnTo>
                    <a:pt x="39315" y="41565"/>
                  </a:lnTo>
                  <a:lnTo>
                    <a:pt x="37494" y="548"/>
                  </a:lnTo>
                  <a:lnTo>
                    <a:pt x="248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58;p70">
              <a:extLst>
                <a:ext uri="{FF2B5EF4-FFF2-40B4-BE49-F238E27FC236}">
                  <a16:creationId xmlns:a16="http://schemas.microsoft.com/office/drawing/2014/main" id="{64E6293D-6648-431D-A86F-79CD3BFAA681}"/>
                </a:ext>
              </a:extLst>
            </p:cNvPr>
            <p:cNvSpPr/>
            <p:nvPr/>
          </p:nvSpPr>
          <p:spPr>
            <a:xfrm>
              <a:off x="1462233" y="1388073"/>
              <a:ext cx="88379" cy="8956"/>
            </a:xfrm>
            <a:custGeom>
              <a:avLst/>
              <a:gdLst/>
              <a:ahLst/>
              <a:cxnLst/>
              <a:rect l="l" t="t" r="r" b="b"/>
              <a:pathLst>
                <a:path w="2477" h="251" extrusionOk="0">
                  <a:moveTo>
                    <a:pt x="0" y="0"/>
                  </a:moveTo>
                  <a:lnTo>
                    <a:pt x="0" y="143"/>
                  </a:lnTo>
                  <a:lnTo>
                    <a:pt x="2465" y="250"/>
                  </a:lnTo>
                  <a:lnTo>
                    <a:pt x="2477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59;p70">
              <a:extLst>
                <a:ext uri="{FF2B5EF4-FFF2-40B4-BE49-F238E27FC236}">
                  <a16:creationId xmlns:a16="http://schemas.microsoft.com/office/drawing/2014/main" id="{5F75A1CA-78BF-4D27-B35F-46C579AF19BD}"/>
                </a:ext>
              </a:extLst>
            </p:cNvPr>
            <p:cNvSpPr/>
            <p:nvPr/>
          </p:nvSpPr>
          <p:spPr>
            <a:xfrm>
              <a:off x="1258315" y="2042289"/>
              <a:ext cx="6387" cy="34041"/>
            </a:xfrm>
            <a:custGeom>
              <a:avLst/>
              <a:gdLst/>
              <a:ahLst/>
              <a:cxnLst/>
              <a:rect l="l" t="t" r="r" b="b"/>
              <a:pathLst>
                <a:path w="179" h="954" extrusionOk="0">
                  <a:moveTo>
                    <a:pt x="0" y="1"/>
                  </a:moveTo>
                  <a:lnTo>
                    <a:pt x="48" y="953"/>
                  </a:lnTo>
                  <a:lnTo>
                    <a:pt x="179" y="95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60;p70">
              <a:extLst>
                <a:ext uri="{FF2B5EF4-FFF2-40B4-BE49-F238E27FC236}">
                  <a16:creationId xmlns:a16="http://schemas.microsoft.com/office/drawing/2014/main" id="{995CA1A4-87DF-400A-8E82-8CA2535F9E63}"/>
                </a:ext>
              </a:extLst>
            </p:cNvPr>
            <p:cNvSpPr/>
            <p:nvPr/>
          </p:nvSpPr>
          <p:spPr>
            <a:xfrm>
              <a:off x="1260848" y="2101342"/>
              <a:ext cx="8528" cy="76503"/>
            </a:xfrm>
            <a:custGeom>
              <a:avLst/>
              <a:gdLst/>
              <a:ahLst/>
              <a:cxnLst/>
              <a:rect l="l" t="t" r="r" b="b"/>
              <a:pathLst>
                <a:path w="239" h="2144" extrusionOk="0">
                  <a:moveTo>
                    <a:pt x="1" y="1"/>
                  </a:moveTo>
                  <a:lnTo>
                    <a:pt x="96" y="2144"/>
                  </a:lnTo>
                  <a:lnTo>
                    <a:pt x="239" y="2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61;p70">
              <a:extLst>
                <a:ext uri="{FF2B5EF4-FFF2-40B4-BE49-F238E27FC236}">
                  <a16:creationId xmlns:a16="http://schemas.microsoft.com/office/drawing/2014/main" id="{3714E0E2-FC81-4B70-A9FF-44ADC8D7D33E}"/>
                </a:ext>
              </a:extLst>
            </p:cNvPr>
            <p:cNvSpPr/>
            <p:nvPr/>
          </p:nvSpPr>
          <p:spPr>
            <a:xfrm>
              <a:off x="2443144" y="1608762"/>
              <a:ext cx="469906" cy="423194"/>
            </a:xfrm>
            <a:custGeom>
              <a:avLst/>
              <a:gdLst/>
              <a:ahLst/>
              <a:cxnLst/>
              <a:rect l="l" t="t" r="r" b="b"/>
              <a:pathLst>
                <a:path w="13170" h="11860" extrusionOk="0">
                  <a:moveTo>
                    <a:pt x="6548" y="0"/>
                  </a:moveTo>
                  <a:cubicBezTo>
                    <a:pt x="5088" y="0"/>
                    <a:pt x="3634" y="537"/>
                    <a:pt x="2501" y="1602"/>
                  </a:cubicBezTo>
                  <a:cubicBezTo>
                    <a:pt x="299" y="3662"/>
                    <a:pt x="1" y="7043"/>
                    <a:pt x="1799" y="9472"/>
                  </a:cubicBezTo>
                  <a:lnTo>
                    <a:pt x="1715" y="11663"/>
                  </a:lnTo>
                  <a:lnTo>
                    <a:pt x="3859" y="11210"/>
                  </a:lnTo>
                  <a:cubicBezTo>
                    <a:pt x="4722" y="11650"/>
                    <a:pt x="5646" y="11860"/>
                    <a:pt x="6558" y="11860"/>
                  </a:cubicBezTo>
                  <a:cubicBezTo>
                    <a:pt x="8487" y="11860"/>
                    <a:pt x="10362" y="10920"/>
                    <a:pt x="11502" y="9222"/>
                  </a:cubicBezTo>
                  <a:cubicBezTo>
                    <a:pt x="13169" y="6710"/>
                    <a:pt x="12693" y="3352"/>
                    <a:pt x="10395" y="1411"/>
                  </a:cubicBezTo>
                  <a:cubicBezTo>
                    <a:pt x="9280" y="468"/>
                    <a:pt x="7911" y="0"/>
                    <a:pt x="6548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62;p70">
              <a:extLst>
                <a:ext uri="{FF2B5EF4-FFF2-40B4-BE49-F238E27FC236}">
                  <a16:creationId xmlns:a16="http://schemas.microsoft.com/office/drawing/2014/main" id="{276A2DCB-465C-439A-9AC8-983FA4350181}"/>
                </a:ext>
              </a:extLst>
            </p:cNvPr>
            <p:cNvSpPr/>
            <p:nvPr/>
          </p:nvSpPr>
          <p:spPr>
            <a:xfrm>
              <a:off x="2517076" y="1660821"/>
              <a:ext cx="319514" cy="319501"/>
            </a:xfrm>
            <a:custGeom>
              <a:avLst/>
              <a:gdLst/>
              <a:ahLst/>
              <a:cxnLst/>
              <a:rect l="l" t="t" r="r" b="b"/>
              <a:pathLst>
                <a:path w="8955" h="8954" extrusionOk="0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63;p70">
              <a:extLst>
                <a:ext uri="{FF2B5EF4-FFF2-40B4-BE49-F238E27FC236}">
                  <a16:creationId xmlns:a16="http://schemas.microsoft.com/office/drawing/2014/main" id="{87CA25CA-E01D-4696-9799-418695204440}"/>
                </a:ext>
              </a:extLst>
            </p:cNvPr>
            <p:cNvSpPr/>
            <p:nvPr/>
          </p:nvSpPr>
          <p:spPr>
            <a:xfrm>
              <a:off x="2517076" y="1660821"/>
              <a:ext cx="319514" cy="319501"/>
            </a:xfrm>
            <a:custGeom>
              <a:avLst/>
              <a:gdLst/>
              <a:ahLst/>
              <a:cxnLst/>
              <a:rect l="l" t="t" r="r" b="b"/>
              <a:pathLst>
                <a:path w="8955" h="8954" extrusionOk="0">
                  <a:moveTo>
                    <a:pt x="4477" y="0"/>
                  </a:moveTo>
                  <a:cubicBezTo>
                    <a:pt x="2001" y="0"/>
                    <a:pt x="1" y="2012"/>
                    <a:pt x="1" y="4477"/>
                  </a:cubicBezTo>
                  <a:cubicBezTo>
                    <a:pt x="1" y="6953"/>
                    <a:pt x="2001" y="8954"/>
                    <a:pt x="4477" y="8954"/>
                  </a:cubicBezTo>
                  <a:cubicBezTo>
                    <a:pt x="6954" y="8954"/>
                    <a:pt x="8954" y="6953"/>
                    <a:pt x="8954" y="4477"/>
                  </a:cubicBezTo>
                  <a:cubicBezTo>
                    <a:pt x="8954" y="2012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64;p70">
              <a:extLst>
                <a:ext uri="{FF2B5EF4-FFF2-40B4-BE49-F238E27FC236}">
                  <a16:creationId xmlns:a16="http://schemas.microsoft.com/office/drawing/2014/main" id="{89BB3C96-C44F-4EA0-B538-7B6F39DE8BF3}"/>
                </a:ext>
              </a:extLst>
            </p:cNvPr>
            <p:cNvSpPr/>
            <p:nvPr/>
          </p:nvSpPr>
          <p:spPr>
            <a:xfrm>
              <a:off x="2725240" y="2766227"/>
              <a:ext cx="42959" cy="90527"/>
            </a:xfrm>
            <a:custGeom>
              <a:avLst/>
              <a:gdLst/>
              <a:ahLst/>
              <a:cxnLst/>
              <a:rect l="l" t="t" r="r" b="b"/>
              <a:pathLst>
                <a:path w="1204" h="2537" extrusionOk="0">
                  <a:moveTo>
                    <a:pt x="1" y="0"/>
                  </a:moveTo>
                  <a:lnTo>
                    <a:pt x="108" y="2536"/>
                  </a:lnTo>
                  <a:lnTo>
                    <a:pt x="1203" y="253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65;p70">
              <a:extLst>
                <a:ext uri="{FF2B5EF4-FFF2-40B4-BE49-F238E27FC236}">
                  <a16:creationId xmlns:a16="http://schemas.microsoft.com/office/drawing/2014/main" id="{8D13DC46-B001-4497-A03C-4C581675E567}"/>
                </a:ext>
              </a:extLst>
            </p:cNvPr>
            <p:cNvSpPr/>
            <p:nvPr/>
          </p:nvSpPr>
          <p:spPr>
            <a:xfrm>
              <a:off x="2856511" y="1679910"/>
              <a:ext cx="159347" cy="242213"/>
            </a:xfrm>
            <a:custGeom>
              <a:avLst/>
              <a:gdLst/>
              <a:ahLst/>
              <a:cxnLst/>
              <a:rect l="l" t="t" r="r" b="b"/>
              <a:pathLst>
                <a:path w="4466" h="6788" extrusionOk="0">
                  <a:moveTo>
                    <a:pt x="3013" y="4716"/>
                  </a:moveTo>
                  <a:cubicBezTo>
                    <a:pt x="3019" y="4722"/>
                    <a:pt x="3007" y="4746"/>
                    <a:pt x="2980" y="4777"/>
                  </a:cubicBezTo>
                  <a:lnTo>
                    <a:pt x="2980" y="4777"/>
                  </a:lnTo>
                  <a:cubicBezTo>
                    <a:pt x="2985" y="4756"/>
                    <a:pt x="2996" y="4733"/>
                    <a:pt x="3013" y="4716"/>
                  </a:cubicBezTo>
                  <a:close/>
                  <a:moveTo>
                    <a:pt x="3072" y="1"/>
                  </a:moveTo>
                  <a:lnTo>
                    <a:pt x="1596" y="739"/>
                  </a:lnTo>
                  <a:cubicBezTo>
                    <a:pt x="1727" y="1037"/>
                    <a:pt x="1870" y="1370"/>
                    <a:pt x="2001" y="1703"/>
                  </a:cubicBezTo>
                  <a:cubicBezTo>
                    <a:pt x="2144" y="2025"/>
                    <a:pt x="2275" y="2358"/>
                    <a:pt x="2394" y="2692"/>
                  </a:cubicBezTo>
                  <a:cubicBezTo>
                    <a:pt x="2632" y="3335"/>
                    <a:pt x="2822" y="4001"/>
                    <a:pt x="2953" y="4680"/>
                  </a:cubicBezTo>
                  <a:lnTo>
                    <a:pt x="2974" y="4784"/>
                  </a:lnTo>
                  <a:lnTo>
                    <a:pt x="2974" y="4784"/>
                  </a:lnTo>
                  <a:cubicBezTo>
                    <a:pt x="2947" y="4814"/>
                    <a:pt x="2908" y="4849"/>
                    <a:pt x="2858" y="4882"/>
                  </a:cubicBezTo>
                  <a:cubicBezTo>
                    <a:pt x="2608" y="5061"/>
                    <a:pt x="2322" y="5204"/>
                    <a:pt x="2037" y="5323"/>
                  </a:cubicBezTo>
                  <a:cubicBezTo>
                    <a:pt x="1370" y="5573"/>
                    <a:pt x="691" y="5787"/>
                    <a:pt x="1" y="5966"/>
                  </a:cubicBezTo>
                  <a:lnTo>
                    <a:pt x="108" y="6787"/>
                  </a:lnTo>
                  <a:cubicBezTo>
                    <a:pt x="882" y="6776"/>
                    <a:pt x="1656" y="6692"/>
                    <a:pt x="2418" y="6514"/>
                  </a:cubicBezTo>
                  <a:cubicBezTo>
                    <a:pt x="2834" y="6418"/>
                    <a:pt x="3227" y="6264"/>
                    <a:pt x="3608" y="6061"/>
                  </a:cubicBezTo>
                  <a:cubicBezTo>
                    <a:pt x="3870" y="5918"/>
                    <a:pt x="4085" y="5716"/>
                    <a:pt x="4251" y="5478"/>
                  </a:cubicBezTo>
                  <a:cubicBezTo>
                    <a:pt x="4370" y="5299"/>
                    <a:pt x="4442" y="5097"/>
                    <a:pt x="4466" y="4882"/>
                  </a:cubicBezTo>
                  <a:cubicBezTo>
                    <a:pt x="4466" y="4823"/>
                    <a:pt x="4466" y="4763"/>
                    <a:pt x="4466" y="4704"/>
                  </a:cubicBezTo>
                  <a:lnTo>
                    <a:pt x="4466" y="4609"/>
                  </a:lnTo>
                  <a:lnTo>
                    <a:pt x="4442" y="4466"/>
                  </a:lnTo>
                  <a:cubicBezTo>
                    <a:pt x="4430" y="4263"/>
                    <a:pt x="4406" y="4061"/>
                    <a:pt x="4370" y="3870"/>
                  </a:cubicBezTo>
                  <a:cubicBezTo>
                    <a:pt x="4335" y="3668"/>
                    <a:pt x="4299" y="3477"/>
                    <a:pt x="4251" y="3287"/>
                  </a:cubicBezTo>
                  <a:cubicBezTo>
                    <a:pt x="4168" y="2906"/>
                    <a:pt x="4061" y="2525"/>
                    <a:pt x="3942" y="2156"/>
                  </a:cubicBezTo>
                  <a:cubicBezTo>
                    <a:pt x="3823" y="1787"/>
                    <a:pt x="3704" y="1430"/>
                    <a:pt x="3549" y="1072"/>
                  </a:cubicBezTo>
                  <a:cubicBezTo>
                    <a:pt x="3477" y="894"/>
                    <a:pt x="3394" y="715"/>
                    <a:pt x="3323" y="537"/>
                  </a:cubicBezTo>
                  <a:cubicBezTo>
                    <a:pt x="3251" y="358"/>
                    <a:pt x="3168" y="191"/>
                    <a:pt x="307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66;p70">
              <a:extLst>
                <a:ext uri="{FF2B5EF4-FFF2-40B4-BE49-F238E27FC236}">
                  <a16:creationId xmlns:a16="http://schemas.microsoft.com/office/drawing/2014/main" id="{86519CF7-D681-4FC8-B90B-8FD5E806EEE3}"/>
                </a:ext>
              </a:extLst>
            </p:cNvPr>
            <p:cNvSpPr/>
            <p:nvPr/>
          </p:nvSpPr>
          <p:spPr>
            <a:xfrm>
              <a:off x="2893441" y="1647476"/>
              <a:ext cx="121134" cy="160357"/>
            </a:xfrm>
            <a:custGeom>
              <a:avLst/>
              <a:gdLst/>
              <a:ahLst/>
              <a:cxnLst/>
              <a:rect l="l" t="t" r="r" b="b"/>
              <a:pathLst>
                <a:path w="3395" h="4494" extrusionOk="0">
                  <a:moveTo>
                    <a:pt x="1386" y="0"/>
                  </a:moveTo>
                  <a:cubicBezTo>
                    <a:pt x="622" y="0"/>
                    <a:pt x="0" y="804"/>
                    <a:pt x="263" y="1934"/>
                  </a:cubicBezTo>
                  <a:cubicBezTo>
                    <a:pt x="466" y="2803"/>
                    <a:pt x="740" y="3660"/>
                    <a:pt x="1073" y="4494"/>
                  </a:cubicBezTo>
                  <a:lnTo>
                    <a:pt x="3395" y="3565"/>
                  </a:lnTo>
                  <a:cubicBezTo>
                    <a:pt x="3395" y="3565"/>
                    <a:pt x="2859" y="576"/>
                    <a:pt x="1907" y="124"/>
                  </a:cubicBezTo>
                  <a:cubicBezTo>
                    <a:pt x="1731" y="40"/>
                    <a:pt x="1555" y="0"/>
                    <a:pt x="1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67;p70">
              <a:extLst>
                <a:ext uri="{FF2B5EF4-FFF2-40B4-BE49-F238E27FC236}">
                  <a16:creationId xmlns:a16="http://schemas.microsoft.com/office/drawing/2014/main" id="{BF7F5A8D-95B0-444B-B78D-5BE81AB0A9E2}"/>
                </a:ext>
              </a:extLst>
            </p:cNvPr>
            <p:cNvSpPr/>
            <p:nvPr/>
          </p:nvSpPr>
          <p:spPr>
            <a:xfrm>
              <a:off x="2995025" y="2766227"/>
              <a:ext cx="65865" cy="90527"/>
            </a:xfrm>
            <a:custGeom>
              <a:avLst/>
              <a:gdLst/>
              <a:ahLst/>
              <a:cxnLst/>
              <a:rect l="l" t="t" r="r" b="b"/>
              <a:pathLst>
                <a:path w="1846" h="2537" extrusionOk="0">
                  <a:moveTo>
                    <a:pt x="0" y="0"/>
                  </a:moveTo>
                  <a:lnTo>
                    <a:pt x="750" y="2536"/>
                  </a:lnTo>
                  <a:lnTo>
                    <a:pt x="1846" y="2536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68;p70">
              <a:extLst>
                <a:ext uri="{FF2B5EF4-FFF2-40B4-BE49-F238E27FC236}">
                  <a16:creationId xmlns:a16="http://schemas.microsoft.com/office/drawing/2014/main" id="{A75966AF-F62C-44A5-B27B-87F308A90A10}"/>
                </a:ext>
              </a:extLst>
            </p:cNvPr>
            <p:cNvSpPr/>
            <p:nvPr/>
          </p:nvSpPr>
          <p:spPr>
            <a:xfrm>
              <a:off x="2724812" y="2766227"/>
              <a:ext cx="42102" cy="48029"/>
            </a:xfrm>
            <a:custGeom>
              <a:avLst/>
              <a:gdLst/>
              <a:ahLst/>
              <a:cxnLst/>
              <a:rect l="l" t="t" r="r" b="b"/>
              <a:pathLst>
                <a:path w="1180" h="1346" extrusionOk="0">
                  <a:moveTo>
                    <a:pt x="1" y="0"/>
                  </a:moveTo>
                  <a:lnTo>
                    <a:pt x="48" y="1345"/>
                  </a:lnTo>
                  <a:lnTo>
                    <a:pt x="1179" y="1345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69;p70">
              <a:extLst>
                <a:ext uri="{FF2B5EF4-FFF2-40B4-BE49-F238E27FC236}">
                  <a16:creationId xmlns:a16="http://schemas.microsoft.com/office/drawing/2014/main" id="{41488BC4-DEBF-452E-8B50-9F7E3701CBD9}"/>
                </a:ext>
              </a:extLst>
            </p:cNvPr>
            <p:cNvSpPr/>
            <p:nvPr/>
          </p:nvSpPr>
          <p:spPr>
            <a:xfrm>
              <a:off x="2994597" y="2766227"/>
              <a:ext cx="53984" cy="48029"/>
            </a:xfrm>
            <a:custGeom>
              <a:avLst/>
              <a:gdLst/>
              <a:ahLst/>
              <a:cxnLst/>
              <a:rect l="l" t="t" r="r" b="b"/>
              <a:pathLst>
                <a:path w="1513" h="1346" extrusionOk="0">
                  <a:moveTo>
                    <a:pt x="0" y="0"/>
                  </a:moveTo>
                  <a:lnTo>
                    <a:pt x="393" y="1345"/>
                  </a:lnTo>
                  <a:lnTo>
                    <a:pt x="1512" y="1345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70;p70">
              <a:extLst>
                <a:ext uri="{FF2B5EF4-FFF2-40B4-BE49-F238E27FC236}">
                  <a16:creationId xmlns:a16="http://schemas.microsoft.com/office/drawing/2014/main" id="{0F2843F6-AD2A-4991-8E5C-85A3B47D351C}"/>
                </a:ext>
              </a:extLst>
            </p:cNvPr>
            <p:cNvSpPr/>
            <p:nvPr/>
          </p:nvSpPr>
          <p:spPr>
            <a:xfrm>
              <a:off x="2774944" y="1985378"/>
              <a:ext cx="290185" cy="817843"/>
            </a:xfrm>
            <a:custGeom>
              <a:avLst/>
              <a:gdLst/>
              <a:ahLst/>
              <a:cxnLst/>
              <a:rect l="l" t="t" r="r" b="b"/>
              <a:pathLst>
                <a:path w="8133" h="22920" extrusionOk="0">
                  <a:moveTo>
                    <a:pt x="4692" y="0"/>
                  </a:moveTo>
                  <a:lnTo>
                    <a:pt x="906" y="12"/>
                  </a:lnTo>
                  <a:cubicBezTo>
                    <a:pt x="906" y="12"/>
                    <a:pt x="1" y="7704"/>
                    <a:pt x="679" y="10835"/>
                  </a:cubicBezTo>
                  <a:cubicBezTo>
                    <a:pt x="1429" y="14264"/>
                    <a:pt x="6132" y="22920"/>
                    <a:pt x="6132" y="22920"/>
                  </a:cubicBezTo>
                  <a:lnTo>
                    <a:pt x="8133" y="22920"/>
                  </a:lnTo>
                  <a:cubicBezTo>
                    <a:pt x="8133" y="22920"/>
                    <a:pt x="4394" y="14550"/>
                    <a:pt x="3965" y="11145"/>
                  </a:cubicBezTo>
                  <a:cubicBezTo>
                    <a:pt x="3513" y="7454"/>
                    <a:pt x="4692" y="3001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71;p70">
              <a:extLst>
                <a:ext uri="{FF2B5EF4-FFF2-40B4-BE49-F238E27FC236}">
                  <a16:creationId xmlns:a16="http://schemas.microsoft.com/office/drawing/2014/main" id="{9150CC1A-1E09-494B-9D3D-1E154A6B66B6}"/>
                </a:ext>
              </a:extLst>
            </p:cNvPr>
            <p:cNvSpPr/>
            <p:nvPr/>
          </p:nvSpPr>
          <p:spPr>
            <a:xfrm>
              <a:off x="2840383" y="1881296"/>
              <a:ext cx="35288" cy="49777"/>
            </a:xfrm>
            <a:custGeom>
              <a:avLst/>
              <a:gdLst/>
              <a:ahLst/>
              <a:cxnLst/>
              <a:rect l="l" t="t" r="r" b="b"/>
              <a:pathLst>
                <a:path w="989" h="1395" extrusionOk="0">
                  <a:moveTo>
                    <a:pt x="0" y="0"/>
                  </a:moveTo>
                  <a:lnTo>
                    <a:pt x="24" y="1393"/>
                  </a:lnTo>
                  <a:cubicBezTo>
                    <a:pt x="24" y="1393"/>
                    <a:pt x="39" y="1394"/>
                    <a:pt x="65" y="1394"/>
                  </a:cubicBezTo>
                  <a:cubicBezTo>
                    <a:pt x="208" y="1394"/>
                    <a:pt x="696" y="1369"/>
                    <a:pt x="988" y="1036"/>
                  </a:cubicBezTo>
                  <a:lnTo>
                    <a:pt x="762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72;p70">
              <a:extLst>
                <a:ext uri="{FF2B5EF4-FFF2-40B4-BE49-F238E27FC236}">
                  <a16:creationId xmlns:a16="http://schemas.microsoft.com/office/drawing/2014/main" id="{23CE47CD-7E6F-407D-B14E-545C85B08BD8}"/>
                </a:ext>
              </a:extLst>
            </p:cNvPr>
            <p:cNvSpPr/>
            <p:nvPr/>
          </p:nvSpPr>
          <p:spPr>
            <a:xfrm>
              <a:off x="2805130" y="1879155"/>
              <a:ext cx="35288" cy="51882"/>
            </a:xfrm>
            <a:custGeom>
              <a:avLst/>
              <a:gdLst/>
              <a:ahLst/>
              <a:cxnLst/>
              <a:rect l="l" t="t" r="r" b="b"/>
              <a:pathLst>
                <a:path w="989" h="1454" extrusionOk="0">
                  <a:moveTo>
                    <a:pt x="0" y="1"/>
                  </a:moveTo>
                  <a:lnTo>
                    <a:pt x="71" y="1156"/>
                  </a:lnTo>
                  <a:lnTo>
                    <a:pt x="988" y="1453"/>
                  </a:lnTo>
                  <a:lnTo>
                    <a:pt x="96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73;p70">
              <a:extLst>
                <a:ext uri="{FF2B5EF4-FFF2-40B4-BE49-F238E27FC236}">
                  <a16:creationId xmlns:a16="http://schemas.microsoft.com/office/drawing/2014/main" id="{C7471B38-DA5F-45F6-96AA-06209E6C241C}"/>
                </a:ext>
              </a:extLst>
            </p:cNvPr>
            <p:cNvSpPr/>
            <p:nvPr/>
          </p:nvSpPr>
          <p:spPr>
            <a:xfrm>
              <a:off x="2755819" y="1530335"/>
              <a:ext cx="8528" cy="11169"/>
            </a:xfrm>
            <a:custGeom>
              <a:avLst/>
              <a:gdLst/>
              <a:ahLst/>
              <a:cxnLst/>
              <a:rect l="l" t="t" r="r" b="b"/>
              <a:pathLst>
                <a:path w="239" h="313" extrusionOk="0">
                  <a:moveTo>
                    <a:pt x="100" y="0"/>
                  </a:moveTo>
                  <a:cubicBezTo>
                    <a:pt x="94" y="0"/>
                    <a:pt x="89" y="1"/>
                    <a:pt x="84" y="2"/>
                  </a:cubicBezTo>
                  <a:cubicBezTo>
                    <a:pt x="25" y="14"/>
                    <a:pt x="1" y="85"/>
                    <a:pt x="13" y="180"/>
                  </a:cubicBezTo>
                  <a:cubicBezTo>
                    <a:pt x="35" y="257"/>
                    <a:pt x="76" y="313"/>
                    <a:pt x="129" y="313"/>
                  </a:cubicBezTo>
                  <a:cubicBezTo>
                    <a:pt x="134" y="313"/>
                    <a:pt x="139" y="312"/>
                    <a:pt x="144" y="311"/>
                  </a:cubicBezTo>
                  <a:cubicBezTo>
                    <a:pt x="203" y="300"/>
                    <a:pt x="239" y="216"/>
                    <a:pt x="215" y="133"/>
                  </a:cubicBezTo>
                  <a:cubicBezTo>
                    <a:pt x="204" y="57"/>
                    <a:pt x="154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74;p70">
              <a:extLst>
                <a:ext uri="{FF2B5EF4-FFF2-40B4-BE49-F238E27FC236}">
                  <a16:creationId xmlns:a16="http://schemas.microsoft.com/office/drawing/2014/main" id="{F11A8C67-4411-423C-A3B1-ADF5DA53E169}"/>
                </a:ext>
              </a:extLst>
            </p:cNvPr>
            <p:cNvSpPr/>
            <p:nvPr/>
          </p:nvSpPr>
          <p:spPr>
            <a:xfrm>
              <a:off x="2753713" y="1541003"/>
              <a:ext cx="15307" cy="30937"/>
            </a:xfrm>
            <a:custGeom>
              <a:avLst/>
              <a:gdLst/>
              <a:ahLst/>
              <a:cxnLst/>
              <a:rect l="l" t="t" r="r" b="b"/>
              <a:pathLst>
                <a:path w="429" h="867" extrusionOk="0">
                  <a:moveTo>
                    <a:pt x="274" y="1"/>
                  </a:moveTo>
                  <a:cubicBezTo>
                    <a:pt x="215" y="274"/>
                    <a:pt x="131" y="560"/>
                    <a:pt x="0" y="822"/>
                  </a:cubicBezTo>
                  <a:cubicBezTo>
                    <a:pt x="72" y="852"/>
                    <a:pt x="146" y="867"/>
                    <a:pt x="219" y="867"/>
                  </a:cubicBezTo>
                  <a:cubicBezTo>
                    <a:pt x="292" y="867"/>
                    <a:pt x="363" y="852"/>
                    <a:pt x="429" y="82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75;p70">
              <a:extLst>
                <a:ext uri="{FF2B5EF4-FFF2-40B4-BE49-F238E27FC236}">
                  <a16:creationId xmlns:a16="http://schemas.microsoft.com/office/drawing/2014/main" id="{C6BCD059-1B93-41A0-B2F6-5D8BE79C60AE}"/>
                </a:ext>
              </a:extLst>
            </p:cNvPr>
            <p:cNvSpPr/>
            <p:nvPr/>
          </p:nvSpPr>
          <p:spPr>
            <a:xfrm>
              <a:off x="2753285" y="1510389"/>
              <a:ext cx="19160" cy="5602"/>
            </a:xfrm>
            <a:custGeom>
              <a:avLst/>
              <a:gdLst/>
              <a:ahLst/>
              <a:cxnLst/>
              <a:rect l="l" t="t" r="r" b="b"/>
              <a:pathLst>
                <a:path w="537" h="157" extrusionOk="0">
                  <a:moveTo>
                    <a:pt x="288" y="1"/>
                  </a:moveTo>
                  <a:cubicBezTo>
                    <a:pt x="201" y="1"/>
                    <a:pt x="114" y="22"/>
                    <a:pt x="36" y="61"/>
                  </a:cubicBezTo>
                  <a:cubicBezTo>
                    <a:pt x="12" y="85"/>
                    <a:pt x="0" y="108"/>
                    <a:pt x="12" y="132"/>
                  </a:cubicBezTo>
                  <a:cubicBezTo>
                    <a:pt x="24" y="144"/>
                    <a:pt x="48" y="156"/>
                    <a:pt x="60" y="156"/>
                  </a:cubicBezTo>
                  <a:cubicBezTo>
                    <a:pt x="72" y="156"/>
                    <a:pt x="84" y="156"/>
                    <a:pt x="84" y="144"/>
                  </a:cubicBezTo>
                  <a:cubicBezTo>
                    <a:pt x="143" y="114"/>
                    <a:pt x="209" y="100"/>
                    <a:pt x="274" y="100"/>
                  </a:cubicBezTo>
                  <a:cubicBezTo>
                    <a:pt x="340" y="100"/>
                    <a:pt x="405" y="114"/>
                    <a:pt x="465" y="144"/>
                  </a:cubicBezTo>
                  <a:cubicBezTo>
                    <a:pt x="471" y="147"/>
                    <a:pt x="478" y="149"/>
                    <a:pt x="484" y="149"/>
                  </a:cubicBezTo>
                  <a:cubicBezTo>
                    <a:pt x="501" y="149"/>
                    <a:pt x="516" y="138"/>
                    <a:pt x="524" y="120"/>
                  </a:cubicBezTo>
                  <a:cubicBezTo>
                    <a:pt x="536" y="97"/>
                    <a:pt x="524" y="61"/>
                    <a:pt x="501" y="49"/>
                  </a:cubicBezTo>
                  <a:cubicBezTo>
                    <a:pt x="435" y="16"/>
                    <a:pt x="362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76;p70">
              <a:extLst>
                <a:ext uri="{FF2B5EF4-FFF2-40B4-BE49-F238E27FC236}">
                  <a16:creationId xmlns:a16="http://schemas.microsoft.com/office/drawing/2014/main" id="{865774E5-E9A6-4B65-B17E-5DF12DB6F8A2}"/>
                </a:ext>
              </a:extLst>
            </p:cNvPr>
            <p:cNvSpPr/>
            <p:nvPr/>
          </p:nvSpPr>
          <p:spPr>
            <a:xfrm>
              <a:off x="2765167" y="1540575"/>
              <a:ext cx="119421" cy="128778"/>
            </a:xfrm>
            <a:custGeom>
              <a:avLst/>
              <a:gdLst/>
              <a:ahLst/>
              <a:cxnLst/>
              <a:rect l="l" t="t" r="r" b="b"/>
              <a:pathLst>
                <a:path w="3347" h="3609" extrusionOk="0">
                  <a:moveTo>
                    <a:pt x="3096" y="1"/>
                  </a:moveTo>
                  <a:lnTo>
                    <a:pt x="1572" y="1298"/>
                  </a:lnTo>
                  <a:cubicBezTo>
                    <a:pt x="1727" y="1918"/>
                    <a:pt x="1751" y="2584"/>
                    <a:pt x="858" y="2799"/>
                  </a:cubicBezTo>
                  <a:cubicBezTo>
                    <a:pt x="858" y="2799"/>
                    <a:pt x="1" y="3608"/>
                    <a:pt x="1644" y="3608"/>
                  </a:cubicBezTo>
                  <a:cubicBezTo>
                    <a:pt x="3132" y="3608"/>
                    <a:pt x="3346" y="2799"/>
                    <a:pt x="3346" y="2799"/>
                  </a:cubicBezTo>
                  <a:cubicBezTo>
                    <a:pt x="2787" y="2263"/>
                    <a:pt x="2942" y="798"/>
                    <a:pt x="309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77;p70">
              <a:extLst>
                <a:ext uri="{FF2B5EF4-FFF2-40B4-BE49-F238E27FC236}">
                  <a16:creationId xmlns:a16="http://schemas.microsoft.com/office/drawing/2014/main" id="{9DDB0565-C735-4E89-BC80-836EC327D9A7}"/>
                </a:ext>
              </a:extLst>
            </p:cNvPr>
            <p:cNvSpPr/>
            <p:nvPr/>
          </p:nvSpPr>
          <p:spPr>
            <a:xfrm>
              <a:off x="2784292" y="1626531"/>
              <a:ext cx="110501" cy="22409"/>
            </a:xfrm>
            <a:custGeom>
              <a:avLst/>
              <a:gdLst/>
              <a:ahLst/>
              <a:cxnLst/>
              <a:rect l="l" t="t" r="r" b="b"/>
              <a:pathLst>
                <a:path w="3097" h="628" extrusionOk="0">
                  <a:moveTo>
                    <a:pt x="2208" y="0"/>
                  </a:moveTo>
                  <a:cubicBezTo>
                    <a:pt x="1353" y="0"/>
                    <a:pt x="191" y="211"/>
                    <a:pt x="191" y="211"/>
                  </a:cubicBezTo>
                  <a:lnTo>
                    <a:pt x="1" y="544"/>
                  </a:lnTo>
                  <a:lnTo>
                    <a:pt x="3061" y="628"/>
                  </a:lnTo>
                  <a:cubicBezTo>
                    <a:pt x="3084" y="509"/>
                    <a:pt x="3096" y="390"/>
                    <a:pt x="3096" y="271"/>
                  </a:cubicBezTo>
                  <a:cubicBezTo>
                    <a:pt x="3066" y="66"/>
                    <a:pt x="2685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78;p70">
              <a:extLst>
                <a:ext uri="{FF2B5EF4-FFF2-40B4-BE49-F238E27FC236}">
                  <a16:creationId xmlns:a16="http://schemas.microsoft.com/office/drawing/2014/main" id="{551BB591-90F5-48CE-B3D6-CD58CEBBE490}"/>
                </a:ext>
              </a:extLst>
            </p:cNvPr>
            <p:cNvSpPr/>
            <p:nvPr/>
          </p:nvSpPr>
          <p:spPr>
            <a:xfrm>
              <a:off x="2995025" y="2850078"/>
              <a:ext cx="21693" cy="9313"/>
            </a:xfrm>
            <a:custGeom>
              <a:avLst/>
              <a:gdLst/>
              <a:ahLst/>
              <a:cxnLst/>
              <a:rect l="l" t="t" r="r" b="b"/>
              <a:pathLst>
                <a:path w="608" h="261" extrusionOk="0">
                  <a:moveTo>
                    <a:pt x="131" y="55"/>
                  </a:moveTo>
                  <a:cubicBezTo>
                    <a:pt x="262" y="79"/>
                    <a:pt x="381" y="115"/>
                    <a:pt x="488" y="186"/>
                  </a:cubicBezTo>
                  <a:cubicBezTo>
                    <a:pt x="426" y="200"/>
                    <a:pt x="355" y="206"/>
                    <a:pt x="288" y="206"/>
                  </a:cubicBezTo>
                  <a:cubicBezTo>
                    <a:pt x="177" y="206"/>
                    <a:pt x="77" y="188"/>
                    <a:pt x="48" y="150"/>
                  </a:cubicBezTo>
                  <a:cubicBezTo>
                    <a:pt x="48" y="150"/>
                    <a:pt x="24" y="127"/>
                    <a:pt x="48" y="91"/>
                  </a:cubicBezTo>
                  <a:cubicBezTo>
                    <a:pt x="60" y="67"/>
                    <a:pt x="83" y="55"/>
                    <a:pt x="95" y="55"/>
                  </a:cubicBezTo>
                  <a:close/>
                  <a:moveTo>
                    <a:pt x="169" y="1"/>
                  </a:moveTo>
                  <a:cubicBezTo>
                    <a:pt x="151" y="1"/>
                    <a:pt x="135" y="3"/>
                    <a:pt x="119" y="8"/>
                  </a:cubicBezTo>
                  <a:cubicBezTo>
                    <a:pt x="83" y="8"/>
                    <a:pt x="48" y="31"/>
                    <a:pt x="36" y="67"/>
                  </a:cubicBezTo>
                  <a:cubicBezTo>
                    <a:pt x="0" y="103"/>
                    <a:pt x="0" y="150"/>
                    <a:pt x="36" y="186"/>
                  </a:cubicBezTo>
                  <a:cubicBezTo>
                    <a:pt x="95" y="236"/>
                    <a:pt x="171" y="261"/>
                    <a:pt x="250" y="261"/>
                  </a:cubicBezTo>
                  <a:cubicBezTo>
                    <a:pt x="266" y="261"/>
                    <a:pt x="282" y="260"/>
                    <a:pt x="298" y="258"/>
                  </a:cubicBezTo>
                  <a:cubicBezTo>
                    <a:pt x="393" y="258"/>
                    <a:pt x="488" y="246"/>
                    <a:pt x="584" y="234"/>
                  </a:cubicBezTo>
                  <a:cubicBezTo>
                    <a:pt x="607" y="222"/>
                    <a:pt x="607" y="198"/>
                    <a:pt x="584" y="186"/>
                  </a:cubicBezTo>
                  <a:cubicBezTo>
                    <a:pt x="573" y="175"/>
                    <a:pt x="330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79;p70">
              <a:extLst>
                <a:ext uri="{FF2B5EF4-FFF2-40B4-BE49-F238E27FC236}">
                  <a16:creationId xmlns:a16="http://schemas.microsoft.com/office/drawing/2014/main" id="{F239697E-B3EF-4FAA-B313-8EA90A1E934E}"/>
                </a:ext>
              </a:extLst>
            </p:cNvPr>
            <p:cNvSpPr/>
            <p:nvPr/>
          </p:nvSpPr>
          <p:spPr>
            <a:xfrm>
              <a:off x="3003517" y="2840551"/>
              <a:ext cx="13630" cy="17877"/>
            </a:xfrm>
            <a:custGeom>
              <a:avLst/>
              <a:gdLst/>
              <a:ahLst/>
              <a:cxnLst/>
              <a:rect l="l" t="t" r="r" b="b"/>
              <a:pathLst>
                <a:path w="382" h="501" extrusionOk="0">
                  <a:moveTo>
                    <a:pt x="150" y="9"/>
                  </a:moveTo>
                  <a:cubicBezTo>
                    <a:pt x="173" y="13"/>
                    <a:pt x="194" y="23"/>
                    <a:pt x="215" y="36"/>
                  </a:cubicBezTo>
                  <a:cubicBezTo>
                    <a:pt x="284" y="99"/>
                    <a:pt x="321" y="233"/>
                    <a:pt x="340" y="337"/>
                  </a:cubicBezTo>
                  <a:lnTo>
                    <a:pt x="340" y="337"/>
                  </a:lnTo>
                  <a:cubicBezTo>
                    <a:pt x="232" y="244"/>
                    <a:pt x="122" y="88"/>
                    <a:pt x="143" y="24"/>
                  </a:cubicBezTo>
                  <a:cubicBezTo>
                    <a:pt x="143" y="24"/>
                    <a:pt x="143" y="16"/>
                    <a:pt x="150" y="9"/>
                  </a:cubicBezTo>
                  <a:close/>
                  <a:moveTo>
                    <a:pt x="179" y="1"/>
                  </a:moveTo>
                  <a:cubicBezTo>
                    <a:pt x="164" y="1"/>
                    <a:pt x="156" y="5"/>
                    <a:pt x="150" y="9"/>
                  </a:cubicBezTo>
                  <a:lnTo>
                    <a:pt x="150" y="9"/>
                  </a:lnTo>
                  <a:cubicBezTo>
                    <a:pt x="144" y="8"/>
                    <a:pt x="138" y="8"/>
                    <a:pt x="131" y="8"/>
                  </a:cubicBezTo>
                  <a:cubicBezTo>
                    <a:pt x="120" y="8"/>
                    <a:pt x="108" y="9"/>
                    <a:pt x="95" y="13"/>
                  </a:cubicBezTo>
                  <a:cubicBezTo>
                    <a:pt x="60" y="13"/>
                    <a:pt x="24" y="36"/>
                    <a:pt x="12" y="72"/>
                  </a:cubicBezTo>
                  <a:cubicBezTo>
                    <a:pt x="0" y="203"/>
                    <a:pt x="215" y="441"/>
                    <a:pt x="322" y="501"/>
                  </a:cubicBezTo>
                  <a:lnTo>
                    <a:pt x="346" y="501"/>
                  </a:lnTo>
                  <a:cubicBezTo>
                    <a:pt x="357" y="489"/>
                    <a:pt x="357" y="489"/>
                    <a:pt x="357" y="477"/>
                  </a:cubicBezTo>
                  <a:cubicBezTo>
                    <a:pt x="357" y="472"/>
                    <a:pt x="353" y="412"/>
                    <a:pt x="340" y="337"/>
                  </a:cubicBezTo>
                  <a:lnTo>
                    <a:pt x="340" y="337"/>
                  </a:lnTo>
                  <a:cubicBezTo>
                    <a:pt x="354" y="349"/>
                    <a:pt x="368" y="360"/>
                    <a:pt x="381" y="370"/>
                  </a:cubicBezTo>
                  <a:cubicBezTo>
                    <a:pt x="369" y="239"/>
                    <a:pt x="322" y="120"/>
                    <a:pt x="250" y="24"/>
                  </a:cubicBezTo>
                  <a:cubicBezTo>
                    <a:pt x="226" y="13"/>
                    <a:pt x="215" y="1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80;p70">
              <a:extLst>
                <a:ext uri="{FF2B5EF4-FFF2-40B4-BE49-F238E27FC236}">
                  <a16:creationId xmlns:a16="http://schemas.microsoft.com/office/drawing/2014/main" id="{CC50C3C5-2A35-4245-ACE7-DA32C2DB61EB}"/>
                </a:ext>
              </a:extLst>
            </p:cNvPr>
            <p:cNvSpPr/>
            <p:nvPr/>
          </p:nvSpPr>
          <p:spPr>
            <a:xfrm>
              <a:off x="2701012" y="2850078"/>
              <a:ext cx="25119" cy="9206"/>
            </a:xfrm>
            <a:custGeom>
              <a:avLst/>
              <a:gdLst/>
              <a:ahLst/>
              <a:cxnLst/>
              <a:rect l="l" t="t" r="r" b="b"/>
              <a:pathLst>
                <a:path w="704" h="258" extrusionOk="0">
                  <a:moveTo>
                    <a:pt x="168" y="43"/>
                  </a:moveTo>
                  <a:cubicBezTo>
                    <a:pt x="322" y="67"/>
                    <a:pt x="465" y="115"/>
                    <a:pt x="608" y="186"/>
                  </a:cubicBezTo>
                  <a:cubicBezTo>
                    <a:pt x="530" y="195"/>
                    <a:pt x="443" y="200"/>
                    <a:pt x="363" y="200"/>
                  </a:cubicBezTo>
                  <a:cubicBezTo>
                    <a:pt x="224" y="200"/>
                    <a:pt x="103" y="184"/>
                    <a:pt x="72" y="138"/>
                  </a:cubicBezTo>
                  <a:cubicBezTo>
                    <a:pt x="61" y="138"/>
                    <a:pt x="49" y="115"/>
                    <a:pt x="72" y="91"/>
                  </a:cubicBezTo>
                  <a:cubicBezTo>
                    <a:pt x="84" y="67"/>
                    <a:pt x="108" y="55"/>
                    <a:pt x="120" y="43"/>
                  </a:cubicBezTo>
                  <a:close/>
                  <a:moveTo>
                    <a:pt x="167" y="1"/>
                  </a:moveTo>
                  <a:cubicBezTo>
                    <a:pt x="146" y="1"/>
                    <a:pt x="126" y="3"/>
                    <a:pt x="108" y="8"/>
                  </a:cubicBezTo>
                  <a:cubicBezTo>
                    <a:pt x="72" y="8"/>
                    <a:pt x="49" y="31"/>
                    <a:pt x="25" y="67"/>
                  </a:cubicBezTo>
                  <a:cubicBezTo>
                    <a:pt x="1" y="103"/>
                    <a:pt x="1" y="138"/>
                    <a:pt x="25" y="174"/>
                  </a:cubicBezTo>
                  <a:cubicBezTo>
                    <a:pt x="72" y="246"/>
                    <a:pt x="203" y="258"/>
                    <a:pt x="346" y="258"/>
                  </a:cubicBezTo>
                  <a:cubicBezTo>
                    <a:pt x="465" y="258"/>
                    <a:pt x="572" y="246"/>
                    <a:pt x="680" y="234"/>
                  </a:cubicBezTo>
                  <a:cubicBezTo>
                    <a:pt x="692" y="234"/>
                    <a:pt x="703" y="222"/>
                    <a:pt x="703" y="210"/>
                  </a:cubicBezTo>
                  <a:cubicBezTo>
                    <a:pt x="703" y="198"/>
                    <a:pt x="703" y="186"/>
                    <a:pt x="692" y="186"/>
                  </a:cubicBezTo>
                  <a:cubicBezTo>
                    <a:pt x="670" y="175"/>
                    <a:pt x="359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81;p70">
              <a:extLst>
                <a:ext uri="{FF2B5EF4-FFF2-40B4-BE49-F238E27FC236}">
                  <a16:creationId xmlns:a16="http://schemas.microsoft.com/office/drawing/2014/main" id="{56330724-2D06-457D-952D-0233DD2B3809}"/>
                </a:ext>
              </a:extLst>
            </p:cNvPr>
            <p:cNvSpPr/>
            <p:nvPr/>
          </p:nvSpPr>
          <p:spPr>
            <a:xfrm>
              <a:off x="2710789" y="2838874"/>
              <a:ext cx="15771" cy="17877"/>
            </a:xfrm>
            <a:custGeom>
              <a:avLst/>
              <a:gdLst/>
              <a:ahLst/>
              <a:cxnLst/>
              <a:rect l="l" t="t" r="r" b="b"/>
              <a:pathLst>
                <a:path w="442" h="501" extrusionOk="0">
                  <a:moveTo>
                    <a:pt x="369" y="199"/>
                  </a:moveTo>
                  <a:cubicBezTo>
                    <a:pt x="399" y="272"/>
                    <a:pt x="415" y="352"/>
                    <a:pt x="423" y="405"/>
                  </a:cubicBezTo>
                  <a:lnTo>
                    <a:pt x="423" y="405"/>
                  </a:lnTo>
                  <a:cubicBezTo>
                    <a:pt x="429" y="409"/>
                    <a:pt x="435" y="413"/>
                    <a:pt x="441" y="417"/>
                  </a:cubicBezTo>
                  <a:cubicBezTo>
                    <a:pt x="434" y="342"/>
                    <a:pt x="408" y="267"/>
                    <a:pt x="369" y="199"/>
                  </a:cubicBezTo>
                  <a:close/>
                  <a:moveTo>
                    <a:pt x="120" y="0"/>
                  </a:moveTo>
                  <a:cubicBezTo>
                    <a:pt x="48" y="12"/>
                    <a:pt x="25" y="48"/>
                    <a:pt x="25" y="71"/>
                  </a:cubicBezTo>
                  <a:cubicBezTo>
                    <a:pt x="1" y="202"/>
                    <a:pt x="263" y="441"/>
                    <a:pt x="394" y="500"/>
                  </a:cubicBezTo>
                  <a:lnTo>
                    <a:pt x="406" y="500"/>
                  </a:lnTo>
                  <a:cubicBezTo>
                    <a:pt x="406" y="500"/>
                    <a:pt x="418" y="500"/>
                    <a:pt x="418" y="488"/>
                  </a:cubicBezTo>
                  <a:cubicBezTo>
                    <a:pt x="429" y="488"/>
                    <a:pt x="429" y="476"/>
                    <a:pt x="429" y="464"/>
                  </a:cubicBezTo>
                  <a:cubicBezTo>
                    <a:pt x="429" y="461"/>
                    <a:pt x="428" y="438"/>
                    <a:pt x="423" y="405"/>
                  </a:cubicBezTo>
                  <a:lnTo>
                    <a:pt x="423" y="405"/>
                  </a:lnTo>
                  <a:cubicBezTo>
                    <a:pt x="294" y="317"/>
                    <a:pt x="132" y="152"/>
                    <a:pt x="144" y="83"/>
                  </a:cubicBezTo>
                  <a:cubicBezTo>
                    <a:pt x="144" y="71"/>
                    <a:pt x="144" y="48"/>
                    <a:pt x="191" y="48"/>
                  </a:cubicBezTo>
                  <a:lnTo>
                    <a:pt x="203" y="48"/>
                  </a:lnTo>
                  <a:cubicBezTo>
                    <a:pt x="239" y="48"/>
                    <a:pt x="263" y="60"/>
                    <a:pt x="287" y="83"/>
                  </a:cubicBezTo>
                  <a:cubicBezTo>
                    <a:pt x="318" y="119"/>
                    <a:pt x="345" y="158"/>
                    <a:pt x="369" y="199"/>
                  </a:cubicBezTo>
                  <a:lnTo>
                    <a:pt x="369" y="199"/>
                  </a:lnTo>
                  <a:cubicBezTo>
                    <a:pt x="344" y="139"/>
                    <a:pt x="310" y="83"/>
                    <a:pt x="263" y="48"/>
                  </a:cubicBezTo>
                  <a:cubicBezTo>
                    <a:pt x="227" y="12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82;p70">
              <a:extLst>
                <a:ext uri="{FF2B5EF4-FFF2-40B4-BE49-F238E27FC236}">
                  <a16:creationId xmlns:a16="http://schemas.microsoft.com/office/drawing/2014/main" id="{287621E5-0A6E-4BF8-95AB-9E282F405DFC}"/>
                </a:ext>
              </a:extLst>
            </p:cNvPr>
            <p:cNvSpPr/>
            <p:nvPr/>
          </p:nvSpPr>
          <p:spPr>
            <a:xfrm>
              <a:off x="2930871" y="2856607"/>
              <a:ext cx="143184" cy="45602"/>
            </a:xfrm>
            <a:custGeom>
              <a:avLst/>
              <a:gdLst/>
              <a:ahLst/>
              <a:cxnLst/>
              <a:rect l="l" t="t" r="r" b="b"/>
              <a:pathLst>
                <a:path w="4013" h="1278" extrusionOk="0">
                  <a:moveTo>
                    <a:pt x="2113" y="0"/>
                  </a:moveTo>
                  <a:cubicBezTo>
                    <a:pt x="2048" y="0"/>
                    <a:pt x="1990" y="23"/>
                    <a:pt x="1941" y="63"/>
                  </a:cubicBezTo>
                  <a:cubicBezTo>
                    <a:pt x="1620" y="325"/>
                    <a:pt x="1239" y="575"/>
                    <a:pt x="226" y="765"/>
                  </a:cubicBezTo>
                  <a:cubicBezTo>
                    <a:pt x="0" y="813"/>
                    <a:pt x="72" y="1277"/>
                    <a:pt x="619" y="1277"/>
                  </a:cubicBezTo>
                  <a:cubicBezTo>
                    <a:pt x="1167" y="1277"/>
                    <a:pt x="1989" y="1241"/>
                    <a:pt x="2382" y="1241"/>
                  </a:cubicBezTo>
                  <a:cubicBezTo>
                    <a:pt x="3036" y="1241"/>
                    <a:pt x="3286" y="1277"/>
                    <a:pt x="3798" y="1277"/>
                  </a:cubicBezTo>
                  <a:lnTo>
                    <a:pt x="3846" y="1277"/>
                  </a:lnTo>
                  <a:cubicBezTo>
                    <a:pt x="3941" y="1265"/>
                    <a:pt x="4013" y="1170"/>
                    <a:pt x="4001" y="1075"/>
                  </a:cubicBezTo>
                  <a:lnTo>
                    <a:pt x="3739" y="75"/>
                  </a:lnTo>
                  <a:cubicBezTo>
                    <a:pt x="3728" y="33"/>
                    <a:pt x="3691" y="1"/>
                    <a:pt x="3650" y="1"/>
                  </a:cubicBezTo>
                  <a:cubicBezTo>
                    <a:pt x="3644" y="1"/>
                    <a:pt x="3638" y="2"/>
                    <a:pt x="3632" y="3"/>
                  </a:cubicBezTo>
                  <a:lnTo>
                    <a:pt x="2155" y="3"/>
                  </a:lnTo>
                  <a:cubicBezTo>
                    <a:pt x="2141" y="1"/>
                    <a:pt x="2127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83;p70">
              <a:extLst>
                <a:ext uri="{FF2B5EF4-FFF2-40B4-BE49-F238E27FC236}">
                  <a16:creationId xmlns:a16="http://schemas.microsoft.com/office/drawing/2014/main" id="{1AA01B31-FA54-4D0E-86A7-C8F42365D1DD}"/>
                </a:ext>
              </a:extLst>
            </p:cNvPr>
            <p:cNvSpPr/>
            <p:nvPr/>
          </p:nvSpPr>
          <p:spPr>
            <a:xfrm>
              <a:off x="2631363" y="2851184"/>
              <a:ext cx="152104" cy="44211"/>
            </a:xfrm>
            <a:custGeom>
              <a:avLst/>
              <a:gdLst/>
              <a:ahLst/>
              <a:cxnLst/>
              <a:rect l="l" t="t" r="r" b="b"/>
              <a:pathLst>
                <a:path w="4263" h="1239" extrusionOk="0">
                  <a:moveTo>
                    <a:pt x="2751" y="0"/>
                  </a:moveTo>
                  <a:cubicBezTo>
                    <a:pt x="2655" y="0"/>
                    <a:pt x="2560" y="36"/>
                    <a:pt x="2477" y="84"/>
                  </a:cubicBezTo>
                  <a:cubicBezTo>
                    <a:pt x="1739" y="536"/>
                    <a:pt x="1048" y="560"/>
                    <a:pt x="191" y="739"/>
                  </a:cubicBezTo>
                  <a:cubicBezTo>
                    <a:pt x="0" y="786"/>
                    <a:pt x="131" y="1239"/>
                    <a:pt x="572" y="1239"/>
                  </a:cubicBezTo>
                  <a:cubicBezTo>
                    <a:pt x="1310" y="1239"/>
                    <a:pt x="1858" y="1203"/>
                    <a:pt x="2501" y="1203"/>
                  </a:cubicBezTo>
                  <a:cubicBezTo>
                    <a:pt x="3036" y="1203"/>
                    <a:pt x="3656" y="1227"/>
                    <a:pt x="4084" y="1239"/>
                  </a:cubicBezTo>
                  <a:lnTo>
                    <a:pt x="4132" y="1239"/>
                  </a:lnTo>
                  <a:cubicBezTo>
                    <a:pt x="4215" y="1215"/>
                    <a:pt x="4263" y="1131"/>
                    <a:pt x="4251" y="1048"/>
                  </a:cubicBezTo>
                  <a:lnTo>
                    <a:pt x="4025" y="72"/>
                  </a:lnTo>
                  <a:cubicBezTo>
                    <a:pt x="4025" y="36"/>
                    <a:pt x="3977" y="0"/>
                    <a:pt x="3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84;p70">
              <a:extLst>
                <a:ext uri="{FF2B5EF4-FFF2-40B4-BE49-F238E27FC236}">
                  <a16:creationId xmlns:a16="http://schemas.microsoft.com/office/drawing/2014/main" id="{FA41F5DC-767C-45A3-AF91-E770E0333E2B}"/>
                </a:ext>
              </a:extLst>
            </p:cNvPr>
            <p:cNvSpPr/>
            <p:nvPr/>
          </p:nvSpPr>
          <p:spPr>
            <a:xfrm>
              <a:off x="2484784" y="1669313"/>
              <a:ext cx="296572" cy="199144"/>
            </a:xfrm>
            <a:custGeom>
              <a:avLst/>
              <a:gdLst/>
              <a:ahLst/>
              <a:cxnLst/>
              <a:rect l="l" t="t" r="r" b="b"/>
              <a:pathLst>
                <a:path w="8312" h="5581" extrusionOk="0">
                  <a:moveTo>
                    <a:pt x="7061" y="0"/>
                  </a:moveTo>
                  <a:cubicBezTo>
                    <a:pt x="6549" y="572"/>
                    <a:pt x="6025" y="1167"/>
                    <a:pt x="5501" y="1762"/>
                  </a:cubicBezTo>
                  <a:lnTo>
                    <a:pt x="3965" y="3548"/>
                  </a:lnTo>
                  <a:lnTo>
                    <a:pt x="3573" y="4001"/>
                  </a:lnTo>
                  <a:lnTo>
                    <a:pt x="3549" y="4025"/>
                  </a:lnTo>
                  <a:lnTo>
                    <a:pt x="3537" y="4048"/>
                  </a:lnTo>
                  <a:cubicBezTo>
                    <a:pt x="3537" y="4048"/>
                    <a:pt x="3525" y="4048"/>
                    <a:pt x="3525" y="4060"/>
                  </a:cubicBezTo>
                  <a:cubicBezTo>
                    <a:pt x="3489" y="4084"/>
                    <a:pt x="3454" y="4096"/>
                    <a:pt x="3418" y="4120"/>
                  </a:cubicBezTo>
                  <a:cubicBezTo>
                    <a:pt x="3287" y="4167"/>
                    <a:pt x="3144" y="4191"/>
                    <a:pt x="3001" y="4203"/>
                  </a:cubicBezTo>
                  <a:cubicBezTo>
                    <a:pt x="2834" y="4227"/>
                    <a:pt x="2656" y="4227"/>
                    <a:pt x="2489" y="4227"/>
                  </a:cubicBezTo>
                  <a:cubicBezTo>
                    <a:pt x="1739" y="4215"/>
                    <a:pt x="989" y="4144"/>
                    <a:pt x="239" y="4025"/>
                  </a:cubicBezTo>
                  <a:lnTo>
                    <a:pt x="1" y="4810"/>
                  </a:lnTo>
                  <a:cubicBezTo>
                    <a:pt x="763" y="5144"/>
                    <a:pt x="1560" y="5394"/>
                    <a:pt x="2382" y="5525"/>
                  </a:cubicBezTo>
                  <a:cubicBezTo>
                    <a:pt x="2596" y="5562"/>
                    <a:pt x="2813" y="5580"/>
                    <a:pt x="3029" y="5580"/>
                  </a:cubicBezTo>
                  <a:cubicBezTo>
                    <a:pt x="3293" y="5580"/>
                    <a:pt x="3555" y="5553"/>
                    <a:pt x="3811" y="5501"/>
                  </a:cubicBezTo>
                  <a:cubicBezTo>
                    <a:pt x="3965" y="5477"/>
                    <a:pt x="4120" y="5418"/>
                    <a:pt x="4263" y="5346"/>
                  </a:cubicBezTo>
                  <a:cubicBezTo>
                    <a:pt x="4335" y="5298"/>
                    <a:pt x="4418" y="5251"/>
                    <a:pt x="4489" y="5191"/>
                  </a:cubicBezTo>
                  <a:cubicBezTo>
                    <a:pt x="4525" y="5168"/>
                    <a:pt x="4573" y="5132"/>
                    <a:pt x="4608" y="5096"/>
                  </a:cubicBezTo>
                  <a:lnTo>
                    <a:pt x="4668" y="5037"/>
                  </a:lnTo>
                  <a:lnTo>
                    <a:pt x="5085" y="4608"/>
                  </a:lnTo>
                  <a:cubicBezTo>
                    <a:pt x="5644" y="4036"/>
                    <a:pt x="6192" y="3477"/>
                    <a:pt x="6728" y="2882"/>
                  </a:cubicBezTo>
                  <a:cubicBezTo>
                    <a:pt x="7264" y="2286"/>
                    <a:pt x="7787" y="1703"/>
                    <a:pt x="8311" y="1096"/>
                  </a:cubicBezTo>
                  <a:lnTo>
                    <a:pt x="706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85;p70">
              <a:extLst>
                <a:ext uri="{FF2B5EF4-FFF2-40B4-BE49-F238E27FC236}">
                  <a16:creationId xmlns:a16="http://schemas.microsoft.com/office/drawing/2014/main" id="{055FCEC8-D63C-40E0-A58A-2F5E482AA353}"/>
                </a:ext>
              </a:extLst>
            </p:cNvPr>
            <p:cNvSpPr/>
            <p:nvPr/>
          </p:nvSpPr>
          <p:spPr>
            <a:xfrm>
              <a:off x="2902397" y="1716876"/>
              <a:ext cx="63332" cy="90955"/>
            </a:xfrm>
            <a:custGeom>
              <a:avLst/>
              <a:gdLst/>
              <a:ahLst/>
              <a:cxnLst/>
              <a:rect l="l" t="t" r="r" b="b"/>
              <a:pathLst>
                <a:path w="1775" h="2549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870"/>
                    <a:pt x="489" y="1727"/>
                    <a:pt x="822" y="2549"/>
                  </a:cubicBezTo>
                  <a:lnTo>
                    <a:pt x="1775" y="2168"/>
                  </a:lnTo>
                  <a:cubicBezTo>
                    <a:pt x="1584" y="1656"/>
                    <a:pt x="1096" y="906"/>
                    <a:pt x="691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86;p70">
              <a:extLst>
                <a:ext uri="{FF2B5EF4-FFF2-40B4-BE49-F238E27FC236}">
                  <a16:creationId xmlns:a16="http://schemas.microsoft.com/office/drawing/2014/main" id="{5ED4F056-BCDA-4D57-AEE6-DEB7C6542962}"/>
                </a:ext>
              </a:extLst>
            </p:cNvPr>
            <p:cNvSpPr/>
            <p:nvPr/>
          </p:nvSpPr>
          <p:spPr>
            <a:xfrm>
              <a:off x="2716320" y="1727509"/>
              <a:ext cx="37856" cy="88814"/>
            </a:xfrm>
            <a:custGeom>
              <a:avLst/>
              <a:gdLst/>
              <a:ahLst/>
              <a:cxnLst/>
              <a:rect l="l" t="t" r="r" b="b"/>
              <a:pathLst>
                <a:path w="1061" h="2489" extrusionOk="0">
                  <a:moveTo>
                    <a:pt x="1060" y="0"/>
                  </a:moveTo>
                  <a:lnTo>
                    <a:pt x="36" y="358"/>
                  </a:lnTo>
                  <a:cubicBezTo>
                    <a:pt x="13" y="929"/>
                    <a:pt x="1" y="1632"/>
                    <a:pt x="36" y="2489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87;p70">
              <a:extLst>
                <a:ext uri="{FF2B5EF4-FFF2-40B4-BE49-F238E27FC236}">
                  <a16:creationId xmlns:a16="http://schemas.microsoft.com/office/drawing/2014/main" id="{DE253AC8-BC8E-403C-920C-A374B04DC2AA}"/>
                </a:ext>
              </a:extLst>
            </p:cNvPr>
            <p:cNvSpPr/>
            <p:nvPr/>
          </p:nvSpPr>
          <p:spPr>
            <a:xfrm>
              <a:off x="2452493" y="1786990"/>
              <a:ext cx="45920" cy="56699"/>
            </a:xfrm>
            <a:custGeom>
              <a:avLst/>
              <a:gdLst/>
              <a:ahLst/>
              <a:cxnLst/>
              <a:rect l="l" t="t" r="r" b="b"/>
              <a:pathLst>
                <a:path w="1287" h="1589" extrusionOk="0">
                  <a:moveTo>
                    <a:pt x="453" y="0"/>
                  </a:moveTo>
                  <a:lnTo>
                    <a:pt x="1" y="1346"/>
                  </a:lnTo>
                  <a:cubicBezTo>
                    <a:pt x="1" y="1346"/>
                    <a:pt x="192" y="1588"/>
                    <a:pt x="649" y="1588"/>
                  </a:cubicBezTo>
                  <a:cubicBezTo>
                    <a:pt x="774" y="1588"/>
                    <a:pt x="918" y="1570"/>
                    <a:pt x="1084" y="1524"/>
                  </a:cubicBezTo>
                  <a:lnTo>
                    <a:pt x="1287" y="8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88;p70">
              <a:extLst>
                <a:ext uri="{FF2B5EF4-FFF2-40B4-BE49-F238E27FC236}">
                  <a16:creationId xmlns:a16="http://schemas.microsoft.com/office/drawing/2014/main" id="{CE2FA1F3-9401-430B-8E46-516276079537}"/>
                </a:ext>
              </a:extLst>
            </p:cNvPr>
            <p:cNvSpPr/>
            <p:nvPr/>
          </p:nvSpPr>
          <p:spPr>
            <a:xfrm>
              <a:off x="2434652" y="1777213"/>
              <a:ext cx="34039" cy="57806"/>
            </a:xfrm>
            <a:custGeom>
              <a:avLst/>
              <a:gdLst/>
              <a:ahLst/>
              <a:cxnLst/>
              <a:rect l="l" t="t" r="r" b="b"/>
              <a:pathLst>
                <a:path w="954" h="1620" extrusionOk="0">
                  <a:moveTo>
                    <a:pt x="322" y="0"/>
                  </a:moveTo>
                  <a:lnTo>
                    <a:pt x="1" y="1167"/>
                  </a:lnTo>
                  <a:lnTo>
                    <a:pt x="501" y="1620"/>
                  </a:lnTo>
                  <a:lnTo>
                    <a:pt x="953" y="27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89;p70">
              <a:extLst>
                <a:ext uri="{FF2B5EF4-FFF2-40B4-BE49-F238E27FC236}">
                  <a16:creationId xmlns:a16="http://schemas.microsoft.com/office/drawing/2014/main" id="{F38D8EBF-089D-4D69-8319-113CE33D33C6}"/>
                </a:ext>
              </a:extLst>
            </p:cNvPr>
            <p:cNvSpPr/>
            <p:nvPr/>
          </p:nvSpPr>
          <p:spPr>
            <a:xfrm>
              <a:off x="2749039" y="1461398"/>
              <a:ext cx="126628" cy="152721"/>
            </a:xfrm>
            <a:custGeom>
              <a:avLst/>
              <a:gdLst/>
              <a:ahLst/>
              <a:cxnLst/>
              <a:rect l="l" t="t" r="r" b="b"/>
              <a:pathLst>
                <a:path w="3549" h="4280" extrusionOk="0">
                  <a:moveTo>
                    <a:pt x="1787" y="0"/>
                  </a:moveTo>
                  <a:cubicBezTo>
                    <a:pt x="1509" y="0"/>
                    <a:pt x="1224" y="80"/>
                    <a:pt x="965" y="255"/>
                  </a:cubicBezTo>
                  <a:cubicBezTo>
                    <a:pt x="0" y="886"/>
                    <a:pt x="179" y="2493"/>
                    <a:pt x="596" y="3398"/>
                  </a:cubicBezTo>
                  <a:cubicBezTo>
                    <a:pt x="861" y="3963"/>
                    <a:pt x="1416" y="4279"/>
                    <a:pt x="1966" y="4279"/>
                  </a:cubicBezTo>
                  <a:cubicBezTo>
                    <a:pt x="2402" y="4279"/>
                    <a:pt x="2835" y="4080"/>
                    <a:pt x="3120" y="3648"/>
                  </a:cubicBezTo>
                  <a:cubicBezTo>
                    <a:pt x="3548" y="2994"/>
                    <a:pt x="3406" y="2374"/>
                    <a:pt x="3251" y="1303"/>
                  </a:cubicBezTo>
                  <a:lnTo>
                    <a:pt x="3251" y="1291"/>
                  </a:lnTo>
                  <a:cubicBezTo>
                    <a:pt x="3157" y="514"/>
                    <a:pt x="2493" y="0"/>
                    <a:pt x="1787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90;p70">
              <a:extLst>
                <a:ext uri="{FF2B5EF4-FFF2-40B4-BE49-F238E27FC236}">
                  <a16:creationId xmlns:a16="http://schemas.microsoft.com/office/drawing/2014/main" id="{C7A99C4B-13AF-4523-9584-52C4C6EB8D67}"/>
                </a:ext>
              </a:extLst>
            </p:cNvPr>
            <p:cNvSpPr/>
            <p:nvPr/>
          </p:nvSpPr>
          <p:spPr>
            <a:xfrm>
              <a:off x="2705294" y="1399955"/>
              <a:ext cx="202627" cy="183301"/>
            </a:xfrm>
            <a:custGeom>
              <a:avLst/>
              <a:gdLst/>
              <a:ahLst/>
              <a:cxnLst/>
              <a:rect l="l" t="t" r="r" b="b"/>
              <a:pathLst>
                <a:path w="5679" h="5137" extrusionOk="0">
                  <a:moveTo>
                    <a:pt x="2036" y="1"/>
                  </a:moveTo>
                  <a:cubicBezTo>
                    <a:pt x="1072" y="1"/>
                    <a:pt x="1345" y="763"/>
                    <a:pt x="1345" y="763"/>
                  </a:cubicBezTo>
                  <a:cubicBezTo>
                    <a:pt x="1345" y="763"/>
                    <a:pt x="1100" y="522"/>
                    <a:pt x="824" y="522"/>
                  </a:cubicBezTo>
                  <a:cubicBezTo>
                    <a:pt x="674" y="522"/>
                    <a:pt x="515" y="593"/>
                    <a:pt x="381" y="810"/>
                  </a:cubicBezTo>
                  <a:cubicBezTo>
                    <a:pt x="0" y="1429"/>
                    <a:pt x="822" y="1656"/>
                    <a:pt x="822" y="1656"/>
                  </a:cubicBezTo>
                  <a:cubicBezTo>
                    <a:pt x="822" y="1656"/>
                    <a:pt x="772" y="1644"/>
                    <a:pt x="697" y="1644"/>
                  </a:cubicBezTo>
                  <a:cubicBezTo>
                    <a:pt x="494" y="1644"/>
                    <a:pt x="109" y="1733"/>
                    <a:pt x="48" y="2394"/>
                  </a:cubicBezTo>
                  <a:cubicBezTo>
                    <a:pt x="11" y="2741"/>
                    <a:pt x="169" y="2848"/>
                    <a:pt x="378" y="2848"/>
                  </a:cubicBezTo>
                  <a:cubicBezTo>
                    <a:pt x="713" y="2848"/>
                    <a:pt x="1179" y="2572"/>
                    <a:pt x="1179" y="2572"/>
                  </a:cubicBezTo>
                  <a:cubicBezTo>
                    <a:pt x="1362" y="2908"/>
                    <a:pt x="1562" y="3009"/>
                    <a:pt x="1773" y="3009"/>
                  </a:cubicBezTo>
                  <a:cubicBezTo>
                    <a:pt x="1809" y="3009"/>
                    <a:pt x="1845" y="3006"/>
                    <a:pt x="1881" y="3001"/>
                  </a:cubicBezTo>
                  <a:cubicBezTo>
                    <a:pt x="1898" y="2999"/>
                    <a:pt x="1915" y="2999"/>
                    <a:pt x="1932" y="2999"/>
                  </a:cubicBezTo>
                  <a:cubicBezTo>
                    <a:pt x="2164" y="2999"/>
                    <a:pt x="2386" y="3149"/>
                    <a:pt x="2453" y="3382"/>
                  </a:cubicBezTo>
                  <a:cubicBezTo>
                    <a:pt x="2755" y="4300"/>
                    <a:pt x="3296" y="5136"/>
                    <a:pt x="4090" y="5136"/>
                  </a:cubicBezTo>
                  <a:cubicBezTo>
                    <a:pt x="4202" y="5136"/>
                    <a:pt x="4319" y="5120"/>
                    <a:pt x="4441" y="5085"/>
                  </a:cubicBezTo>
                  <a:cubicBezTo>
                    <a:pt x="5227" y="4847"/>
                    <a:pt x="5644" y="3465"/>
                    <a:pt x="5667" y="2453"/>
                  </a:cubicBezTo>
                  <a:cubicBezTo>
                    <a:pt x="5679" y="1796"/>
                    <a:pt x="5241" y="1315"/>
                    <a:pt x="4980" y="1315"/>
                  </a:cubicBezTo>
                  <a:cubicBezTo>
                    <a:pt x="4962" y="1315"/>
                    <a:pt x="4945" y="1318"/>
                    <a:pt x="4929" y="1322"/>
                  </a:cubicBezTo>
                  <a:cubicBezTo>
                    <a:pt x="4782" y="706"/>
                    <a:pt x="4190" y="550"/>
                    <a:pt x="3627" y="550"/>
                  </a:cubicBezTo>
                  <a:cubicBezTo>
                    <a:pt x="3048" y="550"/>
                    <a:pt x="2500" y="715"/>
                    <a:pt x="2500" y="715"/>
                  </a:cubicBezTo>
                  <a:cubicBezTo>
                    <a:pt x="2500" y="715"/>
                    <a:pt x="3000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91;p70">
              <a:extLst>
                <a:ext uri="{FF2B5EF4-FFF2-40B4-BE49-F238E27FC236}">
                  <a16:creationId xmlns:a16="http://schemas.microsoft.com/office/drawing/2014/main" id="{F68ED942-05F2-4389-9759-37A4BFE00A99}"/>
                </a:ext>
              </a:extLst>
            </p:cNvPr>
            <p:cNvSpPr/>
            <p:nvPr/>
          </p:nvSpPr>
          <p:spPr>
            <a:xfrm>
              <a:off x="2786005" y="1510317"/>
              <a:ext cx="31042" cy="47636"/>
            </a:xfrm>
            <a:custGeom>
              <a:avLst/>
              <a:gdLst/>
              <a:ahLst/>
              <a:cxnLst/>
              <a:rect l="l" t="t" r="r" b="b"/>
              <a:pathLst>
                <a:path w="870" h="1335" extrusionOk="0">
                  <a:moveTo>
                    <a:pt x="489" y="1"/>
                  </a:moveTo>
                  <a:cubicBezTo>
                    <a:pt x="416" y="1"/>
                    <a:pt x="339" y="27"/>
                    <a:pt x="262" y="87"/>
                  </a:cubicBezTo>
                  <a:cubicBezTo>
                    <a:pt x="0" y="289"/>
                    <a:pt x="24" y="777"/>
                    <a:pt x="119" y="1051"/>
                  </a:cubicBezTo>
                  <a:cubicBezTo>
                    <a:pt x="182" y="1226"/>
                    <a:pt x="303" y="1335"/>
                    <a:pt x="427" y="1335"/>
                  </a:cubicBezTo>
                  <a:cubicBezTo>
                    <a:pt x="515" y="1335"/>
                    <a:pt x="605" y="1281"/>
                    <a:pt x="679" y="1158"/>
                  </a:cubicBezTo>
                  <a:cubicBezTo>
                    <a:pt x="822" y="932"/>
                    <a:pt x="869" y="658"/>
                    <a:pt x="846" y="384"/>
                  </a:cubicBezTo>
                  <a:cubicBezTo>
                    <a:pt x="812" y="157"/>
                    <a:pt x="665" y="1"/>
                    <a:pt x="48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92;p70">
              <a:extLst>
                <a:ext uri="{FF2B5EF4-FFF2-40B4-BE49-F238E27FC236}">
                  <a16:creationId xmlns:a16="http://schemas.microsoft.com/office/drawing/2014/main" id="{4C8C9C2F-65DA-4CC5-BD29-EE6CF461AF77}"/>
                </a:ext>
              </a:extLst>
            </p:cNvPr>
            <p:cNvSpPr/>
            <p:nvPr/>
          </p:nvSpPr>
          <p:spPr>
            <a:xfrm>
              <a:off x="2788538" y="2075188"/>
              <a:ext cx="53128" cy="237788"/>
            </a:xfrm>
            <a:custGeom>
              <a:avLst/>
              <a:gdLst/>
              <a:ahLst/>
              <a:cxnLst/>
              <a:rect l="l" t="t" r="r" b="b"/>
              <a:pathLst>
                <a:path w="1489" h="6664" extrusionOk="0">
                  <a:moveTo>
                    <a:pt x="906" y="0"/>
                  </a:moveTo>
                  <a:cubicBezTo>
                    <a:pt x="719" y="0"/>
                    <a:pt x="467" y="472"/>
                    <a:pt x="215" y="1115"/>
                  </a:cubicBezTo>
                  <a:cubicBezTo>
                    <a:pt x="84" y="2877"/>
                    <a:pt x="1" y="4984"/>
                    <a:pt x="96" y="6663"/>
                  </a:cubicBezTo>
                  <a:cubicBezTo>
                    <a:pt x="501" y="4591"/>
                    <a:pt x="1489" y="1389"/>
                    <a:pt x="1084" y="210"/>
                  </a:cubicBezTo>
                  <a:cubicBezTo>
                    <a:pt x="1036" y="65"/>
                    <a:pt x="975" y="0"/>
                    <a:pt x="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93;p70">
              <a:extLst>
                <a:ext uri="{FF2B5EF4-FFF2-40B4-BE49-F238E27FC236}">
                  <a16:creationId xmlns:a16="http://schemas.microsoft.com/office/drawing/2014/main" id="{0C268A58-023D-4A22-AA41-ABAC5A42CAFA}"/>
                </a:ext>
              </a:extLst>
            </p:cNvPr>
            <p:cNvSpPr/>
            <p:nvPr/>
          </p:nvSpPr>
          <p:spPr>
            <a:xfrm>
              <a:off x="2648775" y="1985806"/>
              <a:ext cx="222215" cy="817843"/>
            </a:xfrm>
            <a:custGeom>
              <a:avLst/>
              <a:gdLst/>
              <a:ahLst/>
              <a:cxnLst/>
              <a:rect l="l" t="t" r="r" b="b"/>
              <a:pathLst>
                <a:path w="6228" h="22920" extrusionOk="0">
                  <a:moveTo>
                    <a:pt x="2382" y="0"/>
                  </a:moveTo>
                  <a:cubicBezTo>
                    <a:pt x="2382" y="0"/>
                    <a:pt x="1" y="6870"/>
                    <a:pt x="108" y="10216"/>
                  </a:cubicBezTo>
                  <a:cubicBezTo>
                    <a:pt x="227" y="13693"/>
                    <a:pt x="1786" y="22920"/>
                    <a:pt x="1786" y="22920"/>
                  </a:cubicBezTo>
                  <a:lnTo>
                    <a:pt x="3644" y="22920"/>
                  </a:lnTo>
                  <a:cubicBezTo>
                    <a:pt x="3644" y="22920"/>
                    <a:pt x="3370" y="13895"/>
                    <a:pt x="3453" y="10478"/>
                  </a:cubicBezTo>
                  <a:cubicBezTo>
                    <a:pt x="3549" y="6751"/>
                    <a:pt x="6227" y="0"/>
                    <a:pt x="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94;p70">
              <a:extLst>
                <a:ext uri="{FF2B5EF4-FFF2-40B4-BE49-F238E27FC236}">
                  <a16:creationId xmlns:a16="http://schemas.microsoft.com/office/drawing/2014/main" id="{80E5DE39-A08E-45B5-A41B-019C8BBE2301}"/>
                </a:ext>
              </a:extLst>
            </p:cNvPr>
            <p:cNvSpPr/>
            <p:nvPr/>
          </p:nvSpPr>
          <p:spPr>
            <a:xfrm>
              <a:off x="2973331" y="2776824"/>
              <a:ext cx="97335" cy="26798"/>
            </a:xfrm>
            <a:custGeom>
              <a:avLst/>
              <a:gdLst/>
              <a:ahLst/>
              <a:cxnLst/>
              <a:rect l="l" t="t" r="r" b="b"/>
              <a:pathLst>
                <a:path w="2728" h="751" extrusionOk="0">
                  <a:moveTo>
                    <a:pt x="13" y="1"/>
                  </a:moveTo>
                  <a:cubicBezTo>
                    <a:pt x="1" y="1"/>
                    <a:pt x="441" y="751"/>
                    <a:pt x="441" y="751"/>
                  </a:cubicBezTo>
                  <a:lnTo>
                    <a:pt x="2727" y="751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95;p70">
              <a:extLst>
                <a:ext uri="{FF2B5EF4-FFF2-40B4-BE49-F238E27FC236}">
                  <a16:creationId xmlns:a16="http://schemas.microsoft.com/office/drawing/2014/main" id="{FD15C09D-E357-46FF-A2F3-E6F38F2AB69A}"/>
                </a:ext>
              </a:extLst>
            </p:cNvPr>
            <p:cNvSpPr/>
            <p:nvPr/>
          </p:nvSpPr>
          <p:spPr>
            <a:xfrm>
              <a:off x="2699763" y="2775968"/>
              <a:ext cx="86702" cy="27654"/>
            </a:xfrm>
            <a:custGeom>
              <a:avLst/>
              <a:gdLst/>
              <a:ahLst/>
              <a:cxnLst/>
              <a:rect l="l" t="t" r="r" b="b"/>
              <a:pathLst>
                <a:path w="2430" h="775" extrusionOk="0">
                  <a:moveTo>
                    <a:pt x="0" y="1"/>
                  </a:moveTo>
                  <a:cubicBezTo>
                    <a:pt x="0" y="1"/>
                    <a:pt x="107" y="775"/>
                    <a:pt x="107" y="775"/>
                  </a:cubicBezTo>
                  <a:lnTo>
                    <a:pt x="2370" y="775"/>
                  </a:lnTo>
                  <a:lnTo>
                    <a:pt x="2429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96;p70">
              <a:extLst>
                <a:ext uri="{FF2B5EF4-FFF2-40B4-BE49-F238E27FC236}">
                  <a16:creationId xmlns:a16="http://schemas.microsoft.com/office/drawing/2014/main" id="{C9A514D8-0E26-44D9-AE0E-B51DF3491EAF}"/>
                </a:ext>
              </a:extLst>
            </p:cNvPr>
            <p:cNvSpPr/>
            <p:nvPr/>
          </p:nvSpPr>
          <p:spPr>
            <a:xfrm>
              <a:off x="2694233" y="1641696"/>
              <a:ext cx="260428" cy="349260"/>
            </a:xfrm>
            <a:custGeom>
              <a:avLst/>
              <a:gdLst/>
              <a:ahLst/>
              <a:cxnLst/>
              <a:rect l="l" t="t" r="r" b="b"/>
              <a:pathLst>
                <a:path w="7299" h="9788" extrusionOk="0">
                  <a:moveTo>
                    <a:pt x="4095" y="0"/>
                  </a:moveTo>
                  <a:cubicBezTo>
                    <a:pt x="3680" y="0"/>
                    <a:pt x="3263" y="12"/>
                    <a:pt x="2846" y="36"/>
                  </a:cubicBezTo>
                  <a:cubicBezTo>
                    <a:pt x="2286" y="96"/>
                    <a:pt x="1715" y="191"/>
                    <a:pt x="1167" y="334"/>
                  </a:cubicBezTo>
                  <a:cubicBezTo>
                    <a:pt x="1167" y="334"/>
                    <a:pt x="0" y="1655"/>
                    <a:pt x="1108" y="9787"/>
                  </a:cubicBezTo>
                  <a:lnTo>
                    <a:pt x="6954" y="9787"/>
                  </a:lnTo>
                  <a:cubicBezTo>
                    <a:pt x="6989" y="8894"/>
                    <a:pt x="6430" y="4513"/>
                    <a:pt x="7299" y="286"/>
                  </a:cubicBezTo>
                  <a:cubicBezTo>
                    <a:pt x="6644" y="155"/>
                    <a:pt x="5989" y="72"/>
                    <a:pt x="5334" y="36"/>
                  </a:cubicBezTo>
                  <a:cubicBezTo>
                    <a:pt x="4924" y="12"/>
                    <a:pt x="4510" y="0"/>
                    <a:pt x="4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97;p70">
              <a:extLst>
                <a:ext uri="{FF2B5EF4-FFF2-40B4-BE49-F238E27FC236}">
                  <a16:creationId xmlns:a16="http://schemas.microsoft.com/office/drawing/2014/main" id="{BBB0CA4F-2CFC-41BF-BDB6-77EB56584CE3}"/>
                </a:ext>
              </a:extLst>
            </p:cNvPr>
            <p:cNvSpPr/>
            <p:nvPr/>
          </p:nvSpPr>
          <p:spPr>
            <a:xfrm>
              <a:off x="2633468" y="1649046"/>
              <a:ext cx="144290" cy="164746"/>
            </a:xfrm>
            <a:custGeom>
              <a:avLst/>
              <a:gdLst/>
              <a:ahLst/>
              <a:cxnLst/>
              <a:rect l="l" t="t" r="r" b="b"/>
              <a:pathLst>
                <a:path w="4044" h="4617" extrusionOk="0">
                  <a:moveTo>
                    <a:pt x="3187" y="1"/>
                  </a:moveTo>
                  <a:cubicBezTo>
                    <a:pt x="2759" y="1"/>
                    <a:pt x="2209" y="248"/>
                    <a:pt x="1632" y="771"/>
                  </a:cubicBezTo>
                  <a:cubicBezTo>
                    <a:pt x="632" y="1687"/>
                    <a:pt x="1" y="3116"/>
                    <a:pt x="1" y="3116"/>
                  </a:cubicBezTo>
                  <a:lnTo>
                    <a:pt x="1977" y="4616"/>
                  </a:lnTo>
                  <a:cubicBezTo>
                    <a:pt x="1977" y="4616"/>
                    <a:pt x="4025" y="2068"/>
                    <a:pt x="4037" y="1033"/>
                  </a:cubicBezTo>
                  <a:cubicBezTo>
                    <a:pt x="4044" y="361"/>
                    <a:pt x="3704" y="1"/>
                    <a:pt x="3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8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"/>
          <p:cNvSpPr txBox="1">
            <a:spLocks noGrp="1"/>
          </p:cNvSpPr>
          <p:nvPr>
            <p:ph type="title"/>
          </p:nvPr>
        </p:nvSpPr>
        <p:spPr>
          <a:xfrm>
            <a:off x="1335787" y="1487020"/>
            <a:ext cx="6472425" cy="2169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Роли на достъп</a:t>
            </a:r>
          </a:p>
        </p:txBody>
      </p:sp>
    </p:spTree>
    <p:extLst>
      <p:ext uri="{BB962C8B-B14F-4D97-AF65-F5344CB8AC3E}">
        <p14:creationId xmlns:p14="http://schemas.microsoft.com/office/powerpoint/2010/main" val="16487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66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Клиент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CAFC4-6BC2-4A06-A454-6AC6F188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96838" y="655175"/>
            <a:ext cx="4750173" cy="47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4026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665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Barlow Medium</vt:lpstr>
      <vt:lpstr>Barlow</vt:lpstr>
      <vt:lpstr>Exo 2</vt:lpstr>
      <vt:lpstr>Roboto Condensed Light</vt:lpstr>
      <vt:lpstr>Arial</vt:lpstr>
      <vt:lpstr>Livvic</vt:lpstr>
      <vt:lpstr>Read a Road Map Week by Slidesgo</vt:lpstr>
      <vt:lpstr>TaxiBook</vt:lpstr>
      <vt:lpstr>Цел на проекта</vt:lpstr>
      <vt:lpstr>ПРЕДИМСТВА</vt:lpstr>
      <vt:lpstr>ОСНОВНИ ЕТАПИ В РЕАЛИЗАЦИЯТА НА ПРОЕКТА</vt:lpstr>
      <vt:lpstr>Ниво на сложност</vt:lpstr>
      <vt:lpstr>ЗА СЪЗДАВАНЕТО НА ПРИЛОЖЕНИЕТО СЪМ ИЗПОЛЗВАЛА</vt:lpstr>
      <vt:lpstr>Логическо и функционално описание на решението</vt:lpstr>
      <vt:lpstr>Роли на достъп</vt:lpstr>
      <vt:lpstr>Клиент</vt:lpstr>
      <vt:lpstr>Таксиметров шофьор</vt:lpstr>
      <vt:lpstr>Диспечер</vt:lpstr>
      <vt:lpstr>Мениджър</vt:lpstr>
      <vt:lpstr>Десктоп версия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TaxiBook</dc:title>
  <dc:creator>Stefani Kocheva</dc:creator>
  <cp:lastModifiedBy>Стефани С. Кочева</cp:lastModifiedBy>
  <cp:revision>11</cp:revision>
  <dcterms:modified xsi:type="dcterms:W3CDTF">2022-03-11T20:46:29Z</dcterms:modified>
</cp:coreProperties>
</file>