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lear Sans Bold" charset="1" panose="020B0803030202020304"/>
      <p:regular r:id="rId12"/>
    </p:embeddedFont>
    <p:embeddedFont>
      <p:font typeface="Gidole" charset="1" panose="020005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canva.com/design/DAGkYu2DWOw/YprkelqtG_NVauxHETPkCQ/edit?utm_content=DAGkYu2DWOw&amp;utm_campaign=designshare&amp;utm_medium=link2&amp;utm_source=sharebutton" TargetMode="External" Type="http://schemas.openxmlformats.org/officeDocument/2006/relationships/hyperlink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canva.com/design/DAGkYu2DWOw/YprkelqtG_NVauxHETPkCQ/edit?utm_content=DAGkYu2DWOw&amp;utm_campaign=designshare&amp;utm_medium=link2&amp;utm_source=sharebutton" TargetMode="External" Type="http://schemas.openxmlformats.org/officeDocument/2006/relationships/hyperlink"/><Relationship Id="rId3" Target="../media/image10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982637" y="-366770"/>
            <a:ext cx="15735300" cy="11020540"/>
          </a:xfrm>
          <a:prstGeom prst="rect">
            <a:avLst/>
          </a:prstGeom>
          <a:solidFill>
            <a:srgbClr val="02030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5090077" y="-547728"/>
            <a:ext cx="8044139" cy="11382457"/>
          </a:xfrm>
          <a:custGeom>
            <a:avLst/>
            <a:gdLst/>
            <a:ahLst/>
            <a:cxnLst/>
            <a:rect r="r" b="b" t="t" l="l"/>
            <a:pathLst>
              <a:path h="11382457" w="8044139">
                <a:moveTo>
                  <a:pt x="0" y="0"/>
                </a:moveTo>
                <a:lnTo>
                  <a:pt x="8044139" y="0"/>
                </a:lnTo>
                <a:lnTo>
                  <a:pt x="8044139" y="11382456"/>
                </a:lnTo>
                <a:lnTo>
                  <a:pt x="0" y="11382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" t="0" r="-3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01862" y="3814762"/>
            <a:ext cx="2657475" cy="5443538"/>
            <a:chOff x="0" y="0"/>
            <a:chExt cx="1913890" cy="3920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3920387"/>
            </a:xfrm>
            <a:custGeom>
              <a:avLst/>
              <a:gdLst/>
              <a:ahLst/>
              <a:cxnLst/>
              <a:rect r="r" b="b" t="t" l="l"/>
              <a:pathLst>
                <a:path h="392038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920387"/>
                  </a:lnTo>
                  <a:lnTo>
                    <a:pt x="0" y="3920387"/>
                  </a:lnTo>
                  <a:close/>
                </a:path>
              </a:pathLst>
            </a:custGeom>
            <a:solidFill>
              <a:srgbClr val="FFDB1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75119" y="514731"/>
            <a:ext cx="11893187" cy="1888043"/>
          </a:xfrm>
          <a:custGeom>
            <a:avLst/>
            <a:gdLst/>
            <a:ahLst/>
            <a:cxnLst/>
            <a:rect r="r" b="b" t="t" l="l"/>
            <a:pathLst>
              <a:path h="1888043" w="11893187">
                <a:moveTo>
                  <a:pt x="0" y="0"/>
                </a:moveTo>
                <a:lnTo>
                  <a:pt x="11893186" y="0"/>
                </a:lnTo>
                <a:lnTo>
                  <a:pt x="11893186" y="1888043"/>
                </a:lnTo>
                <a:lnTo>
                  <a:pt x="0" y="1888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33592" y="2845358"/>
            <a:ext cx="9005141" cy="4596285"/>
            <a:chOff x="0" y="0"/>
            <a:chExt cx="12006855" cy="61283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35062"/>
              <a:ext cx="12006855" cy="425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b="true" sz="12000" spc="-120">
                  <a:solidFill>
                    <a:srgbClr val="F3F5F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POMŮCKA - BRAILLE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6773"/>
              <a:ext cx="12006503" cy="768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70"/>
                </a:lnSpc>
              </a:pPr>
              <a:r>
                <a:rPr lang="en-US" sz="3800" spc="493">
                  <a:solidFill>
                    <a:srgbClr val="FFDB15"/>
                  </a:solidFill>
                  <a:latin typeface="Gidole"/>
                  <a:ea typeface="Gidole"/>
                  <a:cs typeface="Gidole"/>
                  <a:sym typeface="Gidole"/>
                </a:rPr>
                <a:t>MICHALOVA SEKTA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437077"/>
              <a:ext cx="12004194" cy="699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875119" y="4224040"/>
            <a:ext cx="1597721" cy="4624982"/>
          </a:xfrm>
          <a:custGeom>
            <a:avLst/>
            <a:gdLst/>
            <a:ahLst/>
            <a:cxnLst/>
            <a:rect r="r" b="b" t="t" l="l"/>
            <a:pathLst>
              <a:path h="4624982" w="1597721">
                <a:moveTo>
                  <a:pt x="0" y="0"/>
                </a:moveTo>
                <a:lnTo>
                  <a:pt x="1597721" y="0"/>
                </a:lnTo>
                <a:lnTo>
                  <a:pt x="1597721" y="4624982"/>
                </a:lnTo>
                <a:lnTo>
                  <a:pt x="0" y="46249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954062" y="-366770"/>
            <a:ext cx="15735300" cy="1102054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45945" y="6045138"/>
            <a:ext cx="8902700" cy="39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980554" y="906768"/>
            <a:ext cx="8913355" cy="309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</a:pPr>
            <a:r>
              <a:rPr lang="en-US" b="true" sz="119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 TO DĚLÁ?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980554" y="4366720"/>
            <a:ext cx="5635625" cy="222250"/>
          </a:xfrm>
          <a:prstGeom prst="rect">
            <a:avLst/>
          </a:prstGeom>
          <a:solidFill>
            <a:srgbClr val="FFDB1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3455717" y="5454784"/>
            <a:ext cx="4159993" cy="4159993"/>
          </a:xfrm>
          <a:custGeom>
            <a:avLst/>
            <a:gdLst/>
            <a:ahLst/>
            <a:cxnLst/>
            <a:rect r="r" b="b" t="t" l="l"/>
            <a:pathLst>
              <a:path h="4159993" w="4159993">
                <a:moveTo>
                  <a:pt x="0" y="0"/>
                </a:moveTo>
                <a:lnTo>
                  <a:pt x="4159993" y="0"/>
                </a:lnTo>
                <a:lnTo>
                  <a:pt x="4159993" y="4159993"/>
                </a:lnTo>
                <a:lnTo>
                  <a:pt x="0" y="4159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85018" y="0"/>
            <a:ext cx="7300236" cy="9733648"/>
          </a:xfrm>
          <a:custGeom>
            <a:avLst/>
            <a:gdLst/>
            <a:ahLst/>
            <a:cxnLst/>
            <a:rect r="r" b="b" t="t" l="l"/>
            <a:pathLst>
              <a:path h="9733648" w="7300236">
                <a:moveTo>
                  <a:pt x="0" y="0"/>
                </a:moveTo>
                <a:lnTo>
                  <a:pt x="7300236" y="0"/>
                </a:lnTo>
                <a:lnTo>
                  <a:pt x="7300236" y="9733648"/>
                </a:lnTo>
                <a:lnTo>
                  <a:pt x="0" y="973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85657" y="0"/>
            <a:ext cx="15735300" cy="1102054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AutoShape 3" id="3"/>
          <p:cNvSpPr/>
          <p:nvPr/>
        </p:nvSpPr>
        <p:spPr>
          <a:xfrm rot="0">
            <a:off x="8507076" y="4747577"/>
            <a:ext cx="5635625" cy="9525"/>
          </a:xfrm>
          <a:prstGeom prst="rect">
            <a:avLst/>
          </a:prstGeom>
          <a:solidFill>
            <a:srgbClr val="FFDB15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3486554" y="5510270"/>
            <a:ext cx="4036364" cy="4036364"/>
          </a:xfrm>
          <a:custGeom>
            <a:avLst/>
            <a:gdLst/>
            <a:ahLst/>
            <a:cxnLst/>
            <a:rect r="r" b="b" t="t" l="l"/>
            <a:pathLst>
              <a:path h="4036364" w="4036364">
                <a:moveTo>
                  <a:pt x="0" y="0"/>
                </a:moveTo>
                <a:lnTo>
                  <a:pt x="4036364" y="0"/>
                </a:lnTo>
                <a:lnTo>
                  <a:pt x="4036364" y="4036364"/>
                </a:lnTo>
                <a:lnTo>
                  <a:pt x="0" y="403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26764" y="6176022"/>
            <a:ext cx="4920538" cy="4114800"/>
          </a:xfrm>
          <a:custGeom>
            <a:avLst/>
            <a:gdLst/>
            <a:ahLst/>
            <a:cxnLst/>
            <a:rect r="r" b="b" t="t" l="l"/>
            <a:pathLst>
              <a:path h="4114800" w="4920538">
                <a:moveTo>
                  <a:pt x="0" y="0"/>
                </a:moveTo>
                <a:lnTo>
                  <a:pt x="4920538" y="0"/>
                </a:lnTo>
                <a:lnTo>
                  <a:pt x="49205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45945" y="6045138"/>
            <a:ext cx="8902700" cy="39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345945" y="1247775"/>
            <a:ext cx="8913355" cy="309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</a:pPr>
            <a:r>
              <a:rPr lang="en-US" b="true" sz="119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APLIKACE BRAILL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5945" y="5048250"/>
            <a:ext cx="971682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PROGRAM PRO TRÉNOVÁNÍ PÍSMA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85657" y="0"/>
            <a:ext cx="15735300" cy="1102054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45945" y="6045138"/>
            <a:ext cx="8902700" cy="39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345945" y="1247775"/>
            <a:ext cx="8913355" cy="309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</a:pPr>
            <a:r>
              <a:rPr lang="en-US" b="true" sz="119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CÍL POMŮCKY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507076" y="4747577"/>
            <a:ext cx="5635625" cy="9525"/>
          </a:xfrm>
          <a:prstGeom prst="rect">
            <a:avLst/>
          </a:prstGeom>
          <a:solidFill>
            <a:srgbClr val="FFDB1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3486554" y="5510270"/>
            <a:ext cx="4036364" cy="4036364"/>
          </a:xfrm>
          <a:custGeom>
            <a:avLst/>
            <a:gdLst/>
            <a:ahLst/>
            <a:cxnLst/>
            <a:rect r="r" b="b" t="t" l="l"/>
            <a:pathLst>
              <a:path h="4036364" w="4036364">
                <a:moveTo>
                  <a:pt x="0" y="0"/>
                </a:moveTo>
                <a:lnTo>
                  <a:pt x="4036364" y="0"/>
                </a:lnTo>
                <a:lnTo>
                  <a:pt x="4036364" y="4036364"/>
                </a:lnTo>
                <a:lnTo>
                  <a:pt x="0" y="403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38883" y="4557135"/>
            <a:ext cx="971682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VZDĚLÁVÁNÍ VE SVĚTĚ ZRAKOVÝCH ZNĚVÝHODNĚNÍ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hlinkClick r:id="rId2" tooltip="https://www.canva.com/design/DAGkYu2DWOw/YprkelqtG_NVauxHETPkCQ/edit?utm_content=DAGkYu2DWOw&amp;utm_campaign=designshare&amp;utm_medium=link2&amp;utm_source=sharebutton"/>
          </p:cNvPr>
          <p:cNvSpPr/>
          <p:nvPr/>
        </p:nvSpPr>
        <p:spPr>
          <a:xfrm rot="0">
            <a:off x="2552700" y="0"/>
            <a:ext cx="15735300" cy="1102054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AutoShape 3" id="3"/>
          <p:cNvSpPr/>
          <p:nvPr/>
        </p:nvSpPr>
        <p:spPr>
          <a:xfrm rot="0">
            <a:off x="8345945" y="4575113"/>
            <a:ext cx="5635625" cy="222250"/>
          </a:xfrm>
          <a:prstGeom prst="rect">
            <a:avLst/>
          </a:prstGeom>
          <a:solidFill>
            <a:srgbClr val="FFDB15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4402544" y="5143500"/>
            <a:ext cx="3426857" cy="5143500"/>
          </a:xfrm>
          <a:custGeom>
            <a:avLst/>
            <a:gdLst/>
            <a:ahLst/>
            <a:cxnLst/>
            <a:rect r="r" b="b" t="t" l="l"/>
            <a:pathLst>
              <a:path h="5143500" w="3426857">
                <a:moveTo>
                  <a:pt x="0" y="0"/>
                </a:moveTo>
                <a:lnTo>
                  <a:pt x="3426857" y="0"/>
                </a:lnTo>
                <a:lnTo>
                  <a:pt x="342685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67846">
            <a:off x="9083735" y="6306759"/>
            <a:ext cx="4160046" cy="5903082"/>
          </a:xfrm>
          <a:custGeom>
            <a:avLst/>
            <a:gdLst/>
            <a:ahLst/>
            <a:cxnLst/>
            <a:rect r="r" b="b" t="t" l="l"/>
            <a:pathLst>
              <a:path h="5903082" w="4160046">
                <a:moveTo>
                  <a:pt x="0" y="0"/>
                </a:moveTo>
                <a:lnTo>
                  <a:pt x="4160046" y="0"/>
                </a:lnTo>
                <a:lnTo>
                  <a:pt x="4160046" y="5903082"/>
                </a:lnTo>
                <a:lnTo>
                  <a:pt x="0" y="590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5691">
            <a:off x="3228462" y="3824118"/>
            <a:ext cx="4879692" cy="6928782"/>
          </a:xfrm>
          <a:custGeom>
            <a:avLst/>
            <a:gdLst/>
            <a:ahLst/>
            <a:cxnLst/>
            <a:rect r="r" b="b" t="t" l="l"/>
            <a:pathLst>
              <a:path h="6928782" w="4879692">
                <a:moveTo>
                  <a:pt x="0" y="0"/>
                </a:moveTo>
                <a:lnTo>
                  <a:pt x="4879692" y="0"/>
                </a:lnTo>
                <a:lnTo>
                  <a:pt x="4879692" y="6928782"/>
                </a:lnTo>
                <a:lnTo>
                  <a:pt x="0" y="6928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193058">
            <a:off x="-808592" y="71332"/>
            <a:ext cx="4417352" cy="6223673"/>
          </a:xfrm>
          <a:custGeom>
            <a:avLst/>
            <a:gdLst/>
            <a:ahLst/>
            <a:cxnLst/>
            <a:rect r="r" b="b" t="t" l="l"/>
            <a:pathLst>
              <a:path h="6223673" w="4417352">
                <a:moveTo>
                  <a:pt x="0" y="0"/>
                </a:moveTo>
                <a:lnTo>
                  <a:pt x="4417352" y="0"/>
                </a:lnTo>
                <a:lnTo>
                  <a:pt x="4417352" y="6223673"/>
                </a:lnTo>
                <a:lnTo>
                  <a:pt x="0" y="6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45945" y="1247775"/>
            <a:ext cx="8913355" cy="309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</a:pPr>
            <a:r>
              <a:rPr lang="en-US" b="true" sz="119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PRACOVNÍ LISTY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hlinkClick r:id="rId2" tooltip="https://www.canva.com/design/DAGkYu2DWOw/YprkelqtG_NVauxHETPkCQ/edit?utm_content=DAGkYu2DWOw&amp;utm_campaign=designshare&amp;utm_medium=link2&amp;utm_source=sharebutton"/>
          </p:cNvPr>
          <p:cNvSpPr/>
          <p:nvPr/>
        </p:nvSpPr>
        <p:spPr>
          <a:xfrm rot="0">
            <a:off x="752939" y="0"/>
            <a:ext cx="17535061" cy="11020540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45945" y="6045138"/>
            <a:ext cx="8902700" cy="39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500140" y="641329"/>
            <a:ext cx="12474987" cy="2585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b="true" sz="99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SKUTEČNÁ STRÁNKA PROJEKTU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4784725" y="3431425"/>
            <a:ext cx="5635625" cy="222250"/>
          </a:xfrm>
          <a:prstGeom prst="rect">
            <a:avLst/>
          </a:prstGeom>
          <a:solidFill>
            <a:srgbClr val="FFDB1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534182" y="5869303"/>
            <a:ext cx="3143413" cy="4718069"/>
          </a:xfrm>
          <a:custGeom>
            <a:avLst/>
            <a:gdLst/>
            <a:ahLst/>
            <a:cxnLst/>
            <a:rect r="r" b="b" t="t" l="l"/>
            <a:pathLst>
              <a:path h="4718069" w="3143413">
                <a:moveTo>
                  <a:pt x="0" y="0"/>
                </a:moveTo>
                <a:lnTo>
                  <a:pt x="3143413" y="0"/>
                </a:lnTo>
                <a:lnTo>
                  <a:pt x="3143413" y="4718068"/>
                </a:lnTo>
                <a:lnTo>
                  <a:pt x="0" y="4718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25250" y="2444033"/>
            <a:ext cx="6028687" cy="3992266"/>
          </a:xfrm>
          <a:custGeom>
            <a:avLst/>
            <a:gdLst/>
            <a:ahLst/>
            <a:cxnLst/>
            <a:rect r="r" b="b" t="t" l="l"/>
            <a:pathLst>
              <a:path h="3992266" w="6028687">
                <a:moveTo>
                  <a:pt x="0" y="0"/>
                </a:moveTo>
                <a:lnTo>
                  <a:pt x="6028687" y="0"/>
                </a:lnTo>
                <a:lnTo>
                  <a:pt x="6028687" y="3992265"/>
                </a:lnTo>
                <a:lnTo>
                  <a:pt x="0" y="399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00140" y="4129547"/>
            <a:ext cx="5863212" cy="26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b="true" sz="51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ZAKOUPENÍ:</a:t>
            </a:r>
          </a:p>
          <a:p>
            <a:pPr algn="l" marL="1101185" indent="-550592" lvl="1">
              <a:lnSpc>
                <a:spcPts val="7140"/>
              </a:lnSpc>
              <a:buFont typeface="Arial"/>
              <a:buChar char="•"/>
            </a:pPr>
            <a:r>
              <a:rPr lang="en-US" b="true" sz="51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 MICROBITEM</a:t>
            </a:r>
          </a:p>
          <a:p>
            <a:pPr algn="ctr" marL="1101185" indent="-550592" lvl="1">
              <a:lnSpc>
                <a:spcPts val="7140"/>
              </a:lnSpc>
              <a:buFont typeface="Arial"/>
              <a:buChar char="•"/>
            </a:pPr>
            <a:r>
              <a:rPr lang="en-US" b="true" sz="5100">
                <a:solidFill>
                  <a:srgbClr val="02030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BEZ MICRO:BIT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87316" y="7997975"/>
            <a:ext cx="78841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CENA: 1000KČ - 1500KČ  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DAGkXOXxf4w</dc:identifier>
  <dcterms:modified xsi:type="dcterms:W3CDTF">2011-08-01T06:04:30Z</dcterms:modified>
  <cp:revision>1</cp:revision>
  <dc:title>Michalova sekta</dc:title>
</cp:coreProperties>
</file>