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miri Quran" panose="00000500000000000000" pitchFamily="2" charset="-78"/>
      <p:regular r:id="rId12"/>
    </p:embeddedFont>
    <p:embeddedFont>
      <p:font typeface="Arial Black" panose="020B0A04020102020204" pitchFamily="34" charset="0"/>
      <p:bold r:id="rId13"/>
    </p:embeddedFont>
    <p:embeddedFont>
      <p:font typeface="Average" panose="020B0604020202020204" charset="0"/>
      <p:regular r:id="rId14"/>
    </p:embeddedFont>
    <p:embeddedFont>
      <p:font typeface="Caladea" panose="02040503050406030204" pitchFamily="18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24AA8-584E-4C0B-A1FD-63C848CE7D8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5A5C9ED-C1DE-4589-AB82-E13F6F5C97E1}">
      <dgm:prSet custT="1"/>
      <dgm:spPr/>
      <dgm:t>
        <a:bodyPr/>
        <a:lstStyle/>
        <a:p>
          <a:r>
            <a:rPr lang="en-US" sz="1600" dirty="0">
              <a:latin typeface="Average" panose="020B0604020202020204" charset="0"/>
            </a:rPr>
            <a:t>PUBLIC SAFETY</a:t>
          </a:r>
          <a:endParaRPr lang="en-IN" sz="1600" dirty="0">
            <a:latin typeface="Average" panose="020B0604020202020204" charset="0"/>
          </a:endParaRPr>
        </a:p>
      </dgm:t>
    </dgm:pt>
    <dgm:pt modelId="{24EB4E7B-93A7-4240-8C3D-7CD46BE2B565}" type="parTrans" cxnId="{ACAE9F97-C1E0-43A7-9836-C5B06A44D77F}">
      <dgm:prSet/>
      <dgm:spPr/>
      <dgm:t>
        <a:bodyPr/>
        <a:lstStyle/>
        <a:p>
          <a:endParaRPr lang="en-IN"/>
        </a:p>
      </dgm:t>
    </dgm:pt>
    <dgm:pt modelId="{C36135D1-5623-47C4-831B-E8BAE2825BDB}" type="sibTrans" cxnId="{ACAE9F97-C1E0-43A7-9836-C5B06A44D77F}">
      <dgm:prSet/>
      <dgm:spPr/>
      <dgm:t>
        <a:bodyPr/>
        <a:lstStyle/>
        <a:p>
          <a:endParaRPr lang="en-IN"/>
        </a:p>
      </dgm:t>
    </dgm:pt>
    <dgm:pt modelId="{24994667-76B8-41A8-AAA9-7EC3E23376BC}" type="pres">
      <dgm:prSet presAssocID="{73824AA8-584E-4C0B-A1FD-63C848CE7D8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760B21F-F5F3-4D0A-8EDE-4BDDB31D8655}" type="pres">
      <dgm:prSet presAssocID="{55A5C9ED-C1DE-4589-AB82-E13F6F5C97E1}" presName="circle1" presStyleLbl="node1" presStyleIdx="0" presStyleCnt="1"/>
      <dgm:spPr/>
    </dgm:pt>
    <dgm:pt modelId="{6E30DFCA-5C9F-49AF-A937-05D566AB0654}" type="pres">
      <dgm:prSet presAssocID="{55A5C9ED-C1DE-4589-AB82-E13F6F5C97E1}" presName="space" presStyleCnt="0"/>
      <dgm:spPr/>
    </dgm:pt>
    <dgm:pt modelId="{9302F93D-874F-446C-A0F1-2A113B715222}" type="pres">
      <dgm:prSet presAssocID="{55A5C9ED-C1DE-4589-AB82-E13F6F5C97E1}" presName="rect1" presStyleLbl="alignAcc1" presStyleIdx="0" presStyleCnt="1"/>
      <dgm:spPr/>
    </dgm:pt>
    <dgm:pt modelId="{10628627-DA5E-4664-95C0-0E417749D55F}" type="pres">
      <dgm:prSet presAssocID="{55A5C9ED-C1DE-4589-AB82-E13F6F5C97E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82D986A-3E33-4097-A898-8D7FF2BE1E30}" type="presOf" srcId="{73824AA8-584E-4C0B-A1FD-63C848CE7D8E}" destId="{24994667-76B8-41A8-AAA9-7EC3E23376BC}" srcOrd="0" destOrd="0" presId="urn:microsoft.com/office/officeart/2005/8/layout/target3"/>
    <dgm:cxn modelId="{ACAE9F97-C1E0-43A7-9836-C5B06A44D77F}" srcId="{73824AA8-584E-4C0B-A1FD-63C848CE7D8E}" destId="{55A5C9ED-C1DE-4589-AB82-E13F6F5C97E1}" srcOrd="0" destOrd="0" parTransId="{24EB4E7B-93A7-4240-8C3D-7CD46BE2B565}" sibTransId="{C36135D1-5623-47C4-831B-E8BAE2825BDB}"/>
    <dgm:cxn modelId="{95116AC9-1134-49AA-802B-8E1C199B072A}" type="presOf" srcId="{55A5C9ED-C1DE-4589-AB82-E13F6F5C97E1}" destId="{9302F93D-874F-446C-A0F1-2A113B715222}" srcOrd="0" destOrd="0" presId="urn:microsoft.com/office/officeart/2005/8/layout/target3"/>
    <dgm:cxn modelId="{031B7BF9-A856-43B1-B183-F682A70534C4}" type="presOf" srcId="{55A5C9ED-C1DE-4589-AB82-E13F6F5C97E1}" destId="{10628627-DA5E-4664-95C0-0E417749D55F}" srcOrd="1" destOrd="0" presId="urn:microsoft.com/office/officeart/2005/8/layout/target3"/>
    <dgm:cxn modelId="{B1E7D586-2F70-490D-8E4A-F537F1E53211}" type="presParOf" srcId="{24994667-76B8-41A8-AAA9-7EC3E23376BC}" destId="{2760B21F-F5F3-4D0A-8EDE-4BDDB31D8655}" srcOrd="0" destOrd="0" presId="urn:microsoft.com/office/officeart/2005/8/layout/target3"/>
    <dgm:cxn modelId="{5AB6C34A-DD42-4422-A91F-156721C6CA05}" type="presParOf" srcId="{24994667-76B8-41A8-AAA9-7EC3E23376BC}" destId="{6E30DFCA-5C9F-49AF-A937-05D566AB0654}" srcOrd="1" destOrd="0" presId="urn:microsoft.com/office/officeart/2005/8/layout/target3"/>
    <dgm:cxn modelId="{6BEDD379-FD13-4ED9-9B5C-75AF67731D26}" type="presParOf" srcId="{24994667-76B8-41A8-AAA9-7EC3E23376BC}" destId="{9302F93D-874F-446C-A0F1-2A113B715222}" srcOrd="2" destOrd="0" presId="urn:microsoft.com/office/officeart/2005/8/layout/target3"/>
    <dgm:cxn modelId="{08CFE92A-7D89-453A-ACB5-E6B3CA108C97}" type="presParOf" srcId="{24994667-76B8-41A8-AAA9-7EC3E23376BC}" destId="{10628627-DA5E-4664-95C0-0E417749D55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A8A8C-8F8F-4A7B-B65E-57FF78D52F9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D2F08E1-F9C4-47F2-8FC9-CD5C52BE5A19}">
      <dgm:prSet custT="1"/>
      <dgm:spPr/>
      <dgm:t>
        <a:bodyPr/>
        <a:lstStyle/>
        <a:p>
          <a:r>
            <a:rPr lang="en-US" sz="1600" dirty="0">
              <a:latin typeface="Average" panose="020B0604020202020204" charset="0"/>
            </a:rPr>
            <a:t>ECONOMIC IMPACT</a:t>
          </a:r>
          <a:endParaRPr lang="en-IN" sz="1600" dirty="0">
            <a:latin typeface="Average" panose="020B0604020202020204" charset="0"/>
          </a:endParaRPr>
        </a:p>
      </dgm:t>
    </dgm:pt>
    <dgm:pt modelId="{3B3C1ED3-4CA3-4E60-959F-89148AA4153C}" type="parTrans" cxnId="{87F91192-41E2-440A-BD27-85A5B1F38A71}">
      <dgm:prSet/>
      <dgm:spPr/>
      <dgm:t>
        <a:bodyPr/>
        <a:lstStyle/>
        <a:p>
          <a:endParaRPr lang="en-IN"/>
        </a:p>
      </dgm:t>
    </dgm:pt>
    <dgm:pt modelId="{7E3159BC-05D3-4633-B4B5-CC1A6B5A5AEA}" type="sibTrans" cxnId="{87F91192-41E2-440A-BD27-85A5B1F38A71}">
      <dgm:prSet/>
      <dgm:spPr/>
      <dgm:t>
        <a:bodyPr/>
        <a:lstStyle/>
        <a:p>
          <a:endParaRPr lang="en-IN"/>
        </a:p>
      </dgm:t>
    </dgm:pt>
    <dgm:pt modelId="{8C9A9995-0F5D-4224-97EE-6A826E27AA6E}" type="pres">
      <dgm:prSet presAssocID="{E70A8A8C-8F8F-4A7B-B65E-57FF78D52F9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9CFC68F-F323-4A24-9E1A-08815F5A2FED}" type="pres">
      <dgm:prSet presAssocID="{6D2F08E1-F9C4-47F2-8FC9-CD5C52BE5A19}" presName="circle1" presStyleLbl="node1" presStyleIdx="0" presStyleCnt="1"/>
      <dgm:spPr/>
    </dgm:pt>
    <dgm:pt modelId="{24E8C721-683A-48B8-A901-11DBC3CC5D12}" type="pres">
      <dgm:prSet presAssocID="{6D2F08E1-F9C4-47F2-8FC9-CD5C52BE5A19}" presName="space" presStyleCnt="0"/>
      <dgm:spPr/>
    </dgm:pt>
    <dgm:pt modelId="{AE03B83D-5790-4B49-BA71-DA7A8341078C}" type="pres">
      <dgm:prSet presAssocID="{6D2F08E1-F9C4-47F2-8FC9-CD5C52BE5A19}" presName="rect1" presStyleLbl="alignAcc1" presStyleIdx="0" presStyleCnt="1"/>
      <dgm:spPr/>
    </dgm:pt>
    <dgm:pt modelId="{7C5C95DD-43FA-4120-8909-5B4694A7193C}" type="pres">
      <dgm:prSet presAssocID="{6D2F08E1-F9C4-47F2-8FC9-CD5C52BE5A1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9DBB201-E2B5-4972-B7A6-A3D32531FE41}" type="presOf" srcId="{6D2F08E1-F9C4-47F2-8FC9-CD5C52BE5A19}" destId="{AE03B83D-5790-4B49-BA71-DA7A8341078C}" srcOrd="0" destOrd="0" presId="urn:microsoft.com/office/officeart/2005/8/layout/target3"/>
    <dgm:cxn modelId="{87F91192-41E2-440A-BD27-85A5B1F38A71}" srcId="{E70A8A8C-8F8F-4A7B-B65E-57FF78D52F97}" destId="{6D2F08E1-F9C4-47F2-8FC9-CD5C52BE5A19}" srcOrd="0" destOrd="0" parTransId="{3B3C1ED3-4CA3-4E60-959F-89148AA4153C}" sibTransId="{7E3159BC-05D3-4633-B4B5-CC1A6B5A5AEA}"/>
    <dgm:cxn modelId="{D933D496-2C0E-421D-B62F-6ED8038C9C90}" type="presOf" srcId="{E70A8A8C-8F8F-4A7B-B65E-57FF78D52F97}" destId="{8C9A9995-0F5D-4224-97EE-6A826E27AA6E}" srcOrd="0" destOrd="0" presId="urn:microsoft.com/office/officeart/2005/8/layout/target3"/>
    <dgm:cxn modelId="{D9A1A3DB-0292-4CC1-BFC8-30B186561379}" type="presOf" srcId="{6D2F08E1-F9C4-47F2-8FC9-CD5C52BE5A19}" destId="{7C5C95DD-43FA-4120-8909-5B4694A7193C}" srcOrd="1" destOrd="0" presId="urn:microsoft.com/office/officeart/2005/8/layout/target3"/>
    <dgm:cxn modelId="{5BD53BCD-AC55-4FBC-8E0D-207E24FDDA6F}" type="presParOf" srcId="{8C9A9995-0F5D-4224-97EE-6A826E27AA6E}" destId="{29CFC68F-F323-4A24-9E1A-08815F5A2FED}" srcOrd="0" destOrd="0" presId="urn:microsoft.com/office/officeart/2005/8/layout/target3"/>
    <dgm:cxn modelId="{2ABD0757-B7FD-4A69-A767-3B081329A2C4}" type="presParOf" srcId="{8C9A9995-0F5D-4224-97EE-6A826E27AA6E}" destId="{24E8C721-683A-48B8-A901-11DBC3CC5D12}" srcOrd="1" destOrd="0" presId="urn:microsoft.com/office/officeart/2005/8/layout/target3"/>
    <dgm:cxn modelId="{57731F5A-4508-485E-8A66-3283F0B6CBAA}" type="presParOf" srcId="{8C9A9995-0F5D-4224-97EE-6A826E27AA6E}" destId="{AE03B83D-5790-4B49-BA71-DA7A8341078C}" srcOrd="2" destOrd="0" presId="urn:microsoft.com/office/officeart/2005/8/layout/target3"/>
    <dgm:cxn modelId="{D376F7A9-DD4B-4002-8CA4-109217463C58}" type="presParOf" srcId="{8C9A9995-0F5D-4224-97EE-6A826E27AA6E}" destId="{7C5C95DD-43FA-4120-8909-5B4694A7193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BACAC-DE82-4961-8780-4CB38D7A5CC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4676B0D-E365-41BC-BE79-57ACC7CB141B}">
      <dgm:prSet custT="1"/>
      <dgm:spPr/>
      <dgm:t>
        <a:bodyPr/>
        <a:lstStyle/>
        <a:p>
          <a:r>
            <a:rPr lang="en-US" sz="1600" dirty="0">
              <a:latin typeface="Average" panose="020B0604020202020204" charset="0"/>
            </a:rPr>
            <a:t>SAFETY HAZARDS</a:t>
          </a:r>
          <a:endParaRPr lang="en-IN" sz="1600" dirty="0">
            <a:latin typeface="Average" panose="020B0604020202020204" charset="0"/>
          </a:endParaRPr>
        </a:p>
      </dgm:t>
    </dgm:pt>
    <dgm:pt modelId="{ED112E43-BECC-43CE-87D8-3DF1886BA3C2}" type="parTrans" cxnId="{6DDE6902-9B9D-4C39-B2D3-86DF02C17164}">
      <dgm:prSet/>
      <dgm:spPr/>
      <dgm:t>
        <a:bodyPr/>
        <a:lstStyle/>
        <a:p>
          <a:endParaRPr lang="en-IN"/>
        </a:p>
      </dgm:t>
    </dgm:pt>
    <dgm:pt modelId="{D74C0458-5D9A-409B-AE52-FCD5DB801BAD}" type="sibTrans" cxnId="{6DDE6902-9B9D-4C39-B2D3-86DF02C17164}">
      <dgm:prSet/>
      <dgm:spPr/>
      <dgm:t>
        <a:bodyPr/>
        <a:lstStyle/>
        <a:p>
          <a:endParaRPr lang="en-IN"/>
        </a:p>
      </dgm:t>
    </dgm:pt>
    <dgm:pt modelId="{9B5FA6F7-A8E3-4116-B7B0-26D87EFB1056}" type="pres">
      <dgm:prSet presAssocID="{C8FBACAC-DE82-4961-8780-4CB38D7A5CC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77687D-3CFA-43DC-B765-7AC76DAD6BCD}" type="pres">
      <dgm:prSet presAssocID="{D4676B0D-E365-41BC-BE79-57ACC7CB141B}" presName="circle1" presStyleLbl="node1" presStyleIdx="0" presStyleCnt="1"/>
      <dgm:spPr/>
    </dgm:pt>
    <dgm:pt modelId="{524CE0EC-F1D7-4818-944D-F09787F21279}" type="pres">
      <dgm:prSet presAssocID="{D4676B0D-E365-41BC-BE79-57ACC7CB141B}" presName="space" presStyleCnt="0"/>
      <dgm:spPr/>
    </dgm:pt>
    <dgm:pt modelId="{E4AFA3DC-F6F6-44D9-B18B-02A6AC5A2BF6}" type="pres">
      <dgm:prSet presAssocID="{D4676B0D-E365-41BC-BE79-57ACC7CB141B}" presName="rect1" presStyleLbl="alignAcc1" presStyleIdx="0" presStyleCnt="1"/>
      <dgm:spPr/>
    </dgm:pt>
    <dgm:pt modelId="{5D5AC8DF-119C-4AFD-9E3E-CFC3EDB35792}" type="pres">
      <dgm:prSet presAssocID="{D4676B0D-E365-41BC-BE79-57ACC7CB141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DDE6902-9B9D-4C39-B2D3-86DF02C17164}" srcId="{C8FBACAC-DE82-4961-8780-4CB38D7A5CC8}" destId="{D4676B0D-E365-41BC-BE79-57ACC7CB141B}" srcOrd="0" destOrd="0" parTransId="{ED112E43-BECC-43CE-87D8-3DF1886BA3C2}" sibTransId="{D74C0458-5D9A-409B-AE52-FCD5DB801BAD}"/>
    <dgm:cxn modelId="{5B966603-483C-4CDB-94AF-049E36F67C73}" type="presOf" srcId="{D4676B0D-E365-41BC-BE79-57ACC7CB141B}" destId="{E4AFA3DC-F6F6-44D9-B18B-02A6AC5A2BF6}" srcOrd="0" destOrd="0" presId="urn:microsoft.com/office/officeart/2005/8/layout/target3"/>
    <dgm:cxn modelId="{6B633F0C-97C5-42DB-B7FD-39BCEF2D6182}" type="presOf" srcId="{C8FBACAC-DE82-4961-8780-4CB38D7A5CC8}" destId="{9B5FA6F7-A8E3-4116-B7B0-26D87EFB1056}" srcOrd="0" destOrd="0" presId="urn:microsoft.com/office/officeart/2005/8/layout/target3"/>
    <dgm:cxn modelId="{29A57016-C1E1-4C35-83EE-622BEFA670BA}" type="presOf" srcId="{D4676B0D-E365-41BC-BE79-57ACC7CB141B}" destId="{5D5AC8DF-119C-4AFD-9E3E-CFC3EDB35792}" srcOrd="1" destOrd="0" presId="urn:microsoft.com/office/officeart/2005/8/layout/target3"/>
    <dgm:cxn modelId="{D47C0161-8512-4AD8-8E43-67B7BF572735}" type="presParOf" srcId="{9B5FA6F7-A8E3-4116-B7B0-26D87EFB1056}" destId="{D677687D-3CFA-43DC-B765-7AC76DAD6BCD}" srcOrd="0" destOrd="0" presId="urn:microsoft.com/office/officeart/2005/8/layout/target3"/>
    <dgm:cxn modelId="{A176402C-49A6-448F-BA01-F29AFD39969F}" type="presParOf" srcId="{9B5FA6F7-A8E3-4116-B7B0-26D87EFB1056}" destId="{524CE0EC-F1D7-4818-944D-F09787F21279}" srcOrd="1" destOrd="0" presId="urn:microsoft.com/office/officeart/2005/8/layout/target3"/>
    <dgm:cxn modelId="{EAE4BAA0-BB6A-482E-9E1C-731F85A01F16}" type="presParOf" srcId="{9B5FA6F7-A8E3-4116-B7B0-26D87EFB1056}" destId="{E4AFA3DC-F6F6-44D9-B18B-02A6AC5A2BF6}" srcOrd="2" destOrd="0" presId="urn:microsoft.com/office/officeart/2005/8/layout/target3"/>
    <dgm:cxn modelId="{4C911386-B249-4694-9257-63575383F0B8}" type="presParOf" srcId="{9B5FA6F7-A8E3-4116-B7B0-26D87EFB1056}" destId="{5D5AC8DF-119C-4AFD-9E3E-CFC3EDB3579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99E7C-7C13-4EBC-A7B5-36D445BCD26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1F49B6-1ABC-4DE5-9812-B48792C5E447}">
      <dgm:prSet/>
      <dgm:spPr/>
      <dgm:t>
        <a:bodyPr/>
        <a:lstStyle/>
        <a:p>
          <a:r>
            <a:rPr lang="en-US" dirty="0">
              <a:latin typeface="Average" panose="020B0604020202020204" charset="0"/>
            </a:rPr>
            <a:t>INFRASTRUCTURE DEGRADATION</a:t>
          </a:r>
          <a:endParaRPr lang="en-IN" dirty="0">
            <a:latin typeface="Average" panose="020B0604020202020204" charset="0"/>
          </a:endParaRPr>
        </a:p>
      </dgm:t>
    </dgm:pt>
    <dgm:pt modelId="{BC1C5339-4918-4B3E-9234-27AFD2033DDE}" type="parTrans" cxnId="{4AA01EAD-CD84-498D-A0D6-11EB8E4D3752}">
      <dgm:prSet/>
      <dgm:spPr/>
      <dgm:t>
        <a:bodyPr/>
        <a:lstStyle/>
        <a:p>
          <a:endParaRPr lang="en-IN"/>
        </a:p>
      </dgm:t>
    </dgm:pt>
    <dgm:pt modelId="{BAA67BD9-4FB0-45DC-B722-0BE02659C64D}" type="sibTrans" cxnId="{4AA01EAD-CD84-498D-A0D6-11EB8E4D3752}">
      <dgm:prSet/>
      <dgm:spPr/>
      <dgm:t>
        <a:bodyPr/>
        <a:lstStyle/>
        <a:p>
          <a:endParaRPr lang="en-IN"/>
        </a:p>
      </dgm:t>
    </dgm:pt>
    <dgm:pt modelId="{35F0C0A8-333E-4085-82A5-11B851E9DDB5}" type="pres">
      <dgm:prSet presAssocID="{D5399E7C-7C13-4EBC-A7B5-36D445BCD26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B9E00C6-FDE0-4599-8471-6663ACE57E66}" type="pres">
      <dgm:prSet presAssocID="{511F49B6-1ABC-4DE5-9812-B48792C5E447}" presName="circle1" presStyleLbl="node1" presStyleIdx="0" presStyleCnt="1"/>
      <dgm:spPr/>
    </dgm:pt>
    <dgm:pt modelId="{10D13619-6F2D-4C1D-B9A3-441A2C04871D}" type="pres">
      <dgm:prSet presAssocID="{511F49B6-1ABC-4DE5-9812-B48792C5E447}" presName="space" presStyleCnt="0"/>
      <dgm:spPr/>
    </dgm:pt>
    <dgm:pt modelId="{A79BF33F-30E1-4B8A-AD54-8068E97C2106}" type="pres">
      <dgm:prSet presAssocID="{511F49B6-1ABC-4DE5-9812-B48792C5E447}" presName="rect1" presStyleLbl="alignAcc1" presStyleIdx="0" presStyleCnt="1"/>
      <dgm:spPr/>
    </dgm:pt>
    <dgm:pt modelId="{4C1E985D-1CC3-4A52-BC21-A8585F36F6CB}" type="pres">
      <dgm:prSet presAssocID="{511F49B6-1ABC-4DE5-9812-B48792C5E44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3E99C24-6509-4B9E-B051-6133F7FA59E0}" type="presOf" srcId="{511F49B6-1ABC-4DE5-9812-B48792C5E447}" destId="{4C1E985D-1CC3-4A52-BC21-A8585F36F6CB}" srcOrd="1" destOrd="0" presId="urn:microsoft.com/office/officeart/2005/8/layout/target3"/>
    <dgm:cxn modelId="{BEC2A74E-68EA-4E51-9E5A-BF199A28A717}" type="presOf" srcId="{D5399E7C-7C13-4EBC-A7B5-36D445BCD263}" destId="{35F0C0A8-333E-4085-82A5-11B851E9DDB5}" srcOrd="0" destOrd="0" presId="urn:microsoft.com/office/officeart/2005/8/layout/target3"/>
    <dgm:cxn modelId="{4AA01EAD-CD84-498D-A0D6-11EB8E4D3752}" srcId="{D5399E7C-7C13-4EBC-A7B5-36D445BCD263}" destId="{511F49B6-1ABC-4DE5-9812-B48792C5E447}" srcOrd="0" destOrd="0" parTransId="{BC1C5339-4918-4B3E-9234-27AFD2033DDE}" sibTransId="{BAA67BD9-4FB0-45DC-B722-0BE02659C64D}"/>
    <dgm:cxn modelId="{1B5119BA-45FD-4A01-875F-3B09CA366CBC}" type="presOf" srcId="{511F49B6-1ABC-4DE5-9812-B48792C5E447}" destId="{A79BF33F-30E1-4B8A-AD54-8068E97C2106}" srcOrd="0" destOrd="0" presId="urn:microsoft.com/office/officeart/2005/8/layout/target3"/>
    <dgm:cxn modelId="{A8DC9D0B-AF03-4A4E-83CB-048A0203DB37}" type="presParOf" srcId="{35F0C0A8-333E-4085-82A5-11B851E9DDB5}" destId="{3B9E00C6-FDE0-4599-8471-6663ACE57E66}" srcOrd="0" destOrd="0" presId="urn:microsoft.com/office/officeart/2005/8/layout/target3"/>
    <dgm:cxn modelId="{CEBE79FA-9E77-403F-AFAC-32488E549E9B}" type="presParOf" srcId="{35F0C0A8-333E-4085-82A5-11B851E9DDB5}" destId="{10D13619-6F2D-4C1D-B9A3-441A2C04871D}" srcOrd="1" destOrd="0" presId="urn:microsoft.com/office/officeart/2005/8/layout/target3"/>
    <dgm:cxn modelId="{F42A0F55-682C-4917-9455-8E73FAFAF958}" type="presParOf" srcId="{35F0C0A8-333E-4085-82A5-11B851E9DDB5}" destId="{A79BF33F-30E1-4B8A-AD54-8068E97C2106}" srcOrd="2" destOrd="0" presId="urn:microsoft.com/office/officeart/2005/8/layout/target3"/>
    <dgm:cxn modelId="{A2E7C487-648C-40C8-AC02-C469EBB3D41C}" type="presParOf" srcId="{35F0C0A8-333E-4085-82A5-11B851E9DDB5}" destId="{4C1E985D-1CC3-4A52-BC21-A8585F36F6C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C8AAF-2C43-408B-81C1-5C5606867170}" type="doc">
      <dgm:prSet loTypeId="urn:microsoft.com/office/officeart/2005/8/layout/StepDownProcess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75EC62-914C-4F05-BCBD-D7223F44F178}">
      <dgm:prSet phldrT="[Text]" custT="1"/>
      <dgm:spPr/>
      <dgm:t>
        <a:bodyPr/>
        <a:lstStyle/>
        <a:p>
          <a:r>
            <a:rPr lang="en-GB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Build Model </a:t>
          </a:r>
          <a:endParaRPr lang="en-IN" sz="3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30608C-3219-47B0-B390-6C7F4831388D}" type="parTrans" cxnId="{34C73966-3C83-44B1-8923-081C6782E161}">
      <dgm:prSet/>
      <dgm:spPr/>
      <dgm:t>
        <a:bodyPr/>
        <a:lstStyle/>
        <a:p>
          <a:endParaRPr lang="en-IN"/>
        </a:p>
      </dgm:t>
    </dgm:pt>
    <dgm:pt modelId="{606C7B23-5741-45EB-8879-0E02BF0E8B62}" type="sibTrans" cxnId="{34C73966-3C83-44B1-8923-081C6782E161}">
      <dgm:prSet/>
      <dgm:spPr/>
      <dgm:t>
        <a:bodyPr/>
        <a:lstStyle/>
        <a:p>
          <a:endParaRPr lang="en-IN"/>
        </a:p>
      </dgm:t>
    </dgm:pt>
    <dgm:pt modelId="{B5524D16-8EA7-4B75-863D-3BBA330B64FD}">
      <dgm:prSet phldrT="[Text]"/>
      <dgm:spPr/>
      <dgm:t>
        <a:bodyPr/>
        <a:lstStyle/>
        <a:p>
          <a:r>
            <a:rPr lang="en-GB" dirty="0"/>
            <a:t>Setup the U Net Architecture</a:t>
          </a:r>
          <a:endParaRPr lang="en-IN" dirty="0"/>
        </a:p>
      </dgm:t>
    </dgm:pt>
    <dgm:pt modelId="{73A54C87-729F-4700-9079-BBBC009E6D96}" type="parTrans" cxnId="{E0A63BB0-AE18-4BC8-B212-1D1D496BCDFC}">
      <dgm:prSet/>
      <dgm:spPr/>
      <dgm:t>
        <a:bodyPr/>
        <a:lstStyle/>
        <a:p>
          <a:endParaRPr lang="en-IN"/>
        </a:p>
      </dgm:t>
    </dgm:pt>
    <dgm:pt modelId="{D958EBB6-D836-4407-8D5D-F9D118B703EA}" type="sibTrans" cxnId="{E0A63BB0-AE18-4BC8-B212-1D1D496BCDFC}">
      <dgm:prSet/>
      <dgm:spPr/>
      <dgm:t>
        <a:bodyPr/>
        <a:lstStyle/>
        <a:p>
          <a:endParaRPr lang="en-IN"/>
        </a:p>
      </dgm:t>
    </dgm:pt>
    <dgm:pt modelId="{4F75AE65-D4B0-482B-8001-44BE891471F3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Compile</a:t>
          </a:r>
          <a:r>
            <a:rPr lang="en-GB" dirty="0"/>
            <a:t> </a:t>
          </a:r>
          <a:endParaRPr lang="en-IN" dirty="0"/>
        </a:p>
      </dgm:t>
    </dgm:pt>
    <dgm:pt modelId="{D2268059-7A30-440C-B295-63FFB73F3706}" type="parTrans" cxnId="{1E6B0D7B-95A4-40F6-B921-917AF06A76B0}">
      <dgm:prSet/>
      <dgm:spPr/>
      <dgm:t>
        <a:bodyPr/>
        <a:lstStyle/>
        <a:p>
          <a:endParaRPr lang="en-IN"/>
        </a:p>
      </dgm:t>
    </dgm:pt>
    <dgm:pt modelId="{16FB2EB9-ADF3-48A1-A2B7-6F33F5AD48BA}" type="sibTrans" cxnId="{1E6B0D7B-95A4-40F6-B921-917AF06A76B0}">
      <dgm:prSet/>
      <dgm:spPr/>
      <dgm:t>
        <a:bodyPr/>
        <a:lstStyle/>
        <a:p>
          <a:endParaRPr lang="en-IN"/>
        </a:p>
      </dgm:t>
    </dgm:pt>
    <dgm:pt modelId="{1D059607-26EB-46C1-A9FD-D42246F4EB68}">
      <dgm:prSet phldrT="[Text]"/>
      <dgm:spPr/>
      <dgm:t>
        <a:bodyPr/>
        <a:lstStyle/>
        <a:p>
          <a:r>
            <a:rPr lang="en-GB" dirty="0"/>
            <a:t>Loss Function - “Cross Entropy”</a:t>
          </a:r>
          <a:endParaRPr lang="en-IN" dirty="0"/>
        </a:p>
      </dgm:t>
    </dgm:pt>
    <dgm:pt modelId="{78659832-0F12-4428-9A6E-F8EC525AADC4}" type="parTrans" cxnId="{2F064CCC-FAB9-4F64-930A-2CF1C79408BB}">
      <dgm:prSet/>
      <dgm:spPr/>
      <dgm:t>
        <a:bodyPr/>
        <a:lstStyle/>
        <a:p>
          <a:endParaRPr lang="en-IN"/>
        </a:p>
      </dgm:t>
    </dgm:pt>
    <dgm:pt modelId="{B80CFDD3-7955-4400-8937-56643DFE3537}" type="sibTrans" cxnId="{2F064CCC-FAB9-4F64-930A-2CF1C79408BB}">
      <dgm:prSet/>
      <dgm:spPr/>
      <dgm:t>
        <a:bodyPr/>
        <a:lstStyle/>
        <a:p>
          <a:endParaRPr lang="en-IN"/>
        </a:p>
      </dgm:t>
    </dgm:pt>
    <dgm:pt modelId="{F83D9755-2FF9-452F-9F78-AF489A20E456}">
      <dgm:prSet phldrT="[Text]"/>
      <dgm:spPr/>
      <dgm:t>
        <a:bodyPr/>
        <a:lstStyle/>
        <a:p>
          <a:r>
            <a: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Fit</a:t>
          </a:r>
          <a:endParaRPr lang="en-IN" dirty="0"/>
        </a:p>
      </dgm:t>
    </dgm:pt>
    <dgm:pt modelId="{C9CD18B9-FB6F-4B03-8B2A-406E9D59FF63}" type="parTrans" cxnId="{DE00B1ED-15BA-431B-B03E-1E2B79295875}">
      <dgm:prSet/>
      <dgm:spPr/>
      <dgm:t>
        <a:bodyPr/>
        <a:lstStyle/>
        <a:p>
          <a:endParaRPr lang="en-IN"/>
        </a:p>
      </dgm:t>
    </dgm:pt>
    <dgm:pt modelId="{1EF6AB4D-4B1A-4DD0-AFE2-EE295FBEC363}" type="sibTrans" cxnId="{DE00B1ED-15BA-431B-B03E-1E2B79295875}">
      <dgm:prSet/>
      <dgm:spPr/>
      <dgm:t>
        <a:bodyPr/>
        <a:lstStyle/>
        <a:p>
          <a:endParaRPr lang="en-IN"/>
        </a:p>
      </dgm:t>
    </dgm:pt>
    <dgm:pt modelId="{EE1255C7-DD6D-4EF6-BB36-2F43BCC42AB5}">
      <dgm:prSet phldrT="[Text]"/>
      <dgm:spPr/>
      <dgm:t>
        <a:bodyPr/>
        <a:lstStyle/>
        <a:p>
          <a:r>
            <a:rPr lang="en-GB" dirty="0"/>
            <a:t>Training for 25 Epochs</a:t>
          </a:r>
          <a:endParaRPr lang="en-IN" dirty="0"/>
        </a:p>
      </dgm:t>
    </dgm:pt>
    <dgm:pt modelId="{75112075-5D0D-408F-9B71-8E45B6023A56}" type="parTrans" cxnId="{C7FF7314-4728-4E55-827A-28AB9532C9D2}">
      <dgm:prSet/>
      <dgm:spPr/>
      <dgm:t>
        <a:bodyPr/>
        <a:lstStyle/>
        <a:p>
          <a:endParaRPr lang="en-IN"/>
        </a:p>
      </dgm:t>
    </dgm:pt>
    <dgm:pt modelId="{D67AD448-054F-47C7-8681-5F10E22B367D}" type="sibTrans" cxnId="{C7FF7314-4728-4E55-827A-28AB9532C9D2}">
      <dgm:prSet/>
      <dgm:spPr/>
      <dgm:t>
        <a:bodyPr/>
        <a:lstStyle/>
        <a:p>
          <a:endParaRPr lang="en-IN"/>
        </a:p>
      </dgm:t>
    </dgm:pt>
    <dgm:pt modelId="{F28EB807-425F-4E2E-8568-89FE1A501390}">
      <dgm:prSet phldrT="[Text]"/>
      <dgm:spPr/>
      <dgm:t>
        <a:bodyPr/>
        <a:lstStyle/>
        <a:p>
          <a:r>
            <a:rPr lang="en-GB" dirty="0"/>
            <a:t>Optimiser -  “Adam”</a:t>
          </a:r>
          <a:endParaRPr lang="en-IN" dirty="0"/>
        </a:p>
      </dgm:t>
    </dgm:pt>
    <dgm:pt modelId="{B159643F-C3A8-4E36-B617-47718E4D6568}" type="parTrans" cxnId="{06601AC9-18C2-4E97-8C58-A1E3759D2B5D}">
      <dgm:prSet/>
      <dgm:spPr/>
      <dgm:t>
        <a:bodyPr/>
        <a:lstStyle/>
        <a:p>
          <a:endParaRPr lang="en-IN"/>
        </a:p>
      </dgm:t>
    </dgm:pt>
    <dgm:pt modelId="{89591791-0645-42D5-95EA-5B642166D6C8}" type="sibTrans" cxnId="{06601AC9-18C2-4E97-8C58-A1E3759D2B5D}">
      <dgm:prSet/>
      <dgm:spPr/>
      <dgm:t>
        <a:bodyPr/>
        <a:lstStyle/>
        <a:p>
          <a:endParaRPr lang="en-IN"/>
        </a:p>
      </dgm:t>
    </dgm:pt>
    <dgm:pt modelId="{6E17CE1F-605E-4B59-B968-AAF2F519E499}">
      <dgm:prSet phldrT="[Text]"/>
      <dgm:spPr/>
      <dgm:t>
        <a:bodyPr/>
        <a:lstStyle/>
        <a:p>
          <a:r>
            <a:rPr lang="en-GB" dirty="0"/>
            <a:t>Metrics for evaluation – “Accuracy”</a:t>
          </a:r>
          <a:endParaRPr lang="en-IN" dirty="0"/>
        </a:p>
      </dgm:t>
    </dgm:pt>
    <dgm:pt modelId="{C40F64DC-A7EB-48D3-BA76-14B58E83898C}" type="parTrans" cxnId="{F2D44DF0-305D-47B5-9A2C-62F34EB1E335}">
      <dgm:prSet/>
      <dgm:spPr/>
      <dgm:t>
        <a:bodyPr/>
        <a:lstStyle/>
        <a:p>
          <a:endParaRPr lang="en-IN"/>
        </a:p>
      </dgm:t>
    </dgm:pt>
    <dgm:pt modelId="{A02ED363-1CE4-4C64-8D81-46A795F6AC00}" type="sibTrans" cxnId="{F2D44DF0-305D-47B5-9A2C-62F34EB1E335}">
      <dgm:prSet/>
      <dgm:spPr/>
      <dgm:t>
        <a:bodyPr/>
        <a:lstStyle/>
        <a:p>
          <a:endParaRPr lang="en-IN"/>
        </a:p>
      </dgm:t>
    </dgm:pt>
    <dgm:pt modelId="{D866C345-CADB-4B19-9122-622E27665AF5}">
      <dgm:prSet phldrT="[Text]"/>
      <dgm:spPr/>
      <dgm:t>
        <a:bodyPr/>
        <a:lstStyle/>
        <a:p>
          <a:r>
            <a:rPr lang="en-GB" dirty="0"/>
            <a:t>Accuracy = 90.3%</a:t>
          </a:r>
          <a:endParaRPr lang="en-IN" dirty="0"/>
        </a:p>
      </dgm:t>
    </dgm:pt>
    <dgm:pt modelId="{40D4B38B-5825-4CAF-A900-F5370D2D9AF4}" type="parTrans" cxnId="{2DB2146D-899E-4E31-A6C2-3D16A487C845}">
      <dgm:prSet/>
      <dgm:spPr/>
      <dgm:t>
        <a:bodyPr/>
        <a:lstStyle/>
        <a:p>
          <a:endParaRPr lang="en-IN"/>
        </a:p>
      </dgm:t>
    </dgm:pt>
    <dgm:pt modelId="{B238C495-A7A2-4DC6-8752-DD4490346E46}" type="sibTrans" cxnId="{2DB2146D-899E-4E31-A6C2-3D16A487C845}">
      <dgm:prSet/>
      <dgm:spPr/>
      <dgm:t>
        <a:bodyPr/>
        <a:lstStyle/>
        <a:p>
          <a:endParaRPr lang="en-IN"/>
        </a:p>
      </dgm:t>
    </dgm:pt>
    <dgm:pt modelId="{29F46CAF-26A8-452C-801A-7AFB7A227E06}" type="pres">
      <dgm:prSet presAssocID="{449C8AAF-2C43-408B-81C1-5C5606867170}" presName="rootnode" presStyleCnt="0">
        <dgm:presLayoutVars>
          <dgm:chMax/>
          <dgm:chPref/>
          <dgm:dir/>
          <dgm:animLvl val="lvl"/>
        </dgm:presLayoutVars>
      </dgm:prSet>
      <dgm:spPr/>
    </dgm:pt>
    <dgm:pt modelId="{A07BD355-B116-4F4E-AD59-FEDB4C962922}" type="pres">
      <dgm:prSet presAssocID="{9D75EC62-914C-4F05-BCBD-D7223F44F178}" presName="composite" presStyleCnt="0"/>
      <dgm:spPr/>
    </dgm:pt>
    <dgm:pt modelId="{4C1D0F06-0D90-4935-A9A4-B527E8BFC5A7}" type="pres">
      <dgm:prSet presAssocID="{9D75EC62-914C-4F05-BCBD-D7223F44F178}" presName="bentUpArrow1" presStyleLbl="alignImgPlace1" presStyleIdx="0" presStyleCnt="2"/>
      <dgm:spPr/>
    </dgm:pt>
    <dgm:pt modelId="{99BEF6DB-709F-41F5-8EC6-9508F25BC1F5}" type="pres">
      <dgm:prSet presAssocID="{9D75EC62-914C-4F05-BCBD-D7223F44F17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96940A9-276E-4429-9D2F-4D3C53445613}" type="pres">
      <dgm:prSet presAssocID="{9D75EC62-914C-4F05-BCBD-D7223F44F178}" presName="ChildText" presStyleLbl="revTx" presStyleIdx="0" presStyleCnt="3" custScaleX="205014" custLinFactNeighborX="52512" custLinFactNeighborY="1480">
        <dgm:presLayoutVars>
          <dgm:chMax val="0"/>
          <dgm:chPref val="0"/>
          <dgm:bulletEnabled val="1"/>
        </dgm:presLayoutVars>
      </dgm:prSet>
      <dgm:spPr/>
    </dgm:pt>
    <dgm:pt modelId="{5D2726A4-6373-49D0-8915-9F9B68E0735C}" type="pres">
      <dgm:prSet presAssocID="{606C7B23-5741-45EB-8879-0E02BF0E8B62}" presName="sibTrans" presStyleCnt="0"/>
      <dgm:spPr/>
    </dgm:pt>
    <dgm:pt modelId="{453065FE-A213-4BE2-BAFD-E5B85171B90B}" type="pres">
      <dgm:prSet presAssocID="{4F75AE65-D4B0-482B-8001-44BE891471F3}" presName="composite" presStyleCnt="0"/>
      <dgm:spPr/>
    </dgm:pt>
    <dgm:pt modelId="{C81E1C94-B949-494E-AEF5-32A11FFB3732}" type="pres">
      <dgm:prSet presAssocID="{4F75AE65-D4B0-482B-8001-44BE891471F3}" presName="bentUpArrow1" presStyleLbl="alignImgPlace1" presStyleIdx="1" presStyleCnt="2"/>
      <dgm:spPr/>
    </dgm:pt>
    <dgm:pt modelId="{C1D59397-C13B-4DDE-8EB3-991BADDBA659}" type="pres">
      <dgm:prSet presAssocID="{4F75AE65-D4B0-482B-8001-44BE891471F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1EAED1F-B3FD-4FE1-BF8C-0768797B5A1B}" type="pres">
      <dgm:prSet presAssocID="{4F75AE65-D4B0-482B-8001-44BE891471F3}" presName="ChildText" presStyleLbl="revTx" presStyleIdx="1" presStyleCnt="3" custScaleX="265859" custLinFactNeighborX="97444" custLinFactNeighborY="-845">
        <dgm:presLayoutVars>
          <dgm:chMax val="0"/>
          <dgm:chPref val="0"/>
          <dgm:bulletEnabled val="1"/>
        </dgm:presLayoutVars>
      </dgm:prSet>
      <dgm:spPr/>
    </dgm:pt>
    <dgm:pt modelId="{51328511-6C70-47AA-A07C-773D454ACD20}" type="pres">
      <dgm:prSet presAssocID="{16FB2EB9-ADF3-48A1-A2B7-6F33F5AD48BA}" presName="sibTrans" presStyleCnt="0"/>
      <dgm:spPr/>
    </dgm:pt>
    <dgm:pt modelId="{919A01DB-34D9-49D2-9C0C-48BA4AA5B725}" type="pres">
      <dgm:prSet presAssocID="{F83D9755-2FF9-452F-9F78-AF489A20E456}" presName="composite" presStyleCnt="0"/>
      <dgm:spPr/>
    </dgm:pt>
    <dgm:pt modelId="{6776528B-D565-4170-B4A1-3568161B0C24}" type="pres">
      <dgm:prSet presAssocID="{F83D9755-2FF9-452F-9F78-AF489A20E45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4A8F7F0-4B60-4876-9FC8-F7C0F980617D}" type="pres">
      <dgm:prSet presAssocID="{F83D9755-2FF9-452F-9F78-AF489A20E456}" presName="FinalChildText" presStyleLbl="revTx" presStyleIdx="2" presStyleCnt="3" custScaleX="145424" custLinFactNeighborX="49422" custLinFactNeighborY="1550">
        <dgm:presLayoutVars>
          <dgm:chMax val="0"/>
          <dgm:chPref val="0"/>
          <dgm:bulletEnabled val="1"/>
        </dgm:presLayoutVars>
      </dgm:prSet>
      <dgm:spPr/>
    </dgm:pt>
  </dgm:ptLst>
  <dgm:cxnLst>
    <dgm:cxn modelId="{D4E3EE13-096C-402F-89C2-2AE57F406110}" type="presOf" srcId="{1D059607-26EB-46C1-A9FD-D42246F4EB68}" destId="{11EAED1F-B3FD-4FE1-BF8C-0768797B5A1B}" srcOrd="0" destOrd="0" presId="urn:microsoft.com/office/officeart/2005/8/layout/StepDownProcess"/>
    <dgm:cxn modelId="{C7FF7314-4728-4E55-827A-28AB9532C9D2}" srcId="{F83D9755-2FF9-452F-9F78-AF489A20E456}" destId="{EE1255C7-DD6D-4EF6-BB36-2F43BCC42AB5}" srcOrd="0" destOrd="0" parTransId="{75112075-5D0D-408F-9B71-8E45B6023A56}" sibTransId="{D67AD448-054F-47C7-8681-5F10E22B367D}"/>
    <dgm:cxn modelId="{DC59253C-D5C6-4A48-8D87-BDD0B14BE93A}" type="presOf" srcId="{449C8AAF-2C43-408B-81C1-5C5606867170}" destId="{29F46CAF-26A8-452C-801A-7AFB7A227E06}" srcOrd="0" destOrd="0" presId="urn:microsoft.com/office/officeart/2005/8/layout/StepDownProcess"/>
    <dgm:cxn modelId="{1BCFDF42-4B52-4A17-B977-14397D64A3DD}" type="presOf" srcId="{EE1255C7-DD6D-4EF6-BB36-2F43BCC42AB5}" destId="{64A8F7F0-4B60-4876-9FC8-F7C0F980617D}" srcOrd="0" destOrd="0" presId="urn:microsoft.com/office/officeart/2005/8/layout/StepDownProcess"/>
    <dgm:cxn modelId="{34C73966-3C83-44B1-8923-081C6782E161}" srcId="{449C8AAF-2C43-408B-81C1-5C5606867170}" destId="{9D75EC62-914C-4F05-BCBD-D7223F44F178}" srcOrd="0" destOrd="0" parTransId="{8130608C-3219-47B0-B390-6C7F4831388D}" sibTransId="{606C7B23-5741-45EB-8879-0E02BF0E8B62}"/>
    <dgm:cxn modelId="{50BFDD46-CD5B-4622-AC56-DAA860B8A2BA}" type="presOf" srcId="{6E17CE1F-605E-4B59-B968-AAF2F519E499}" destId="{11EAED1F-B3FD-4FE1-BF8C-0768797B5A1B}" srcOrd="0" destOrd="2" presId="urn:microsoft.com/office/officeart/2005/8/layout/StepDownProcess"/>
    <dgm:cxn modelId="{2DB2146D-899E-4E31-A6C2-3D16A487C845}" srcId="{F83D9755-2FF9-452F-9F78-AF489A20E456}" destId="{D866C345-CADB-4B19-9122-622E27665AF5}" srcOrd="1" destOrd="0" parTransId="{40D4B38B-5825-4CAF-A900-F5370D2D9AF4}" sibTransId="{B238C495-A7A2-4DC6-8752-DD4490346E46}"/>
    <dgm:cxn modelId="{DED22950-4640-40A4-8FB0-871542B060A8}" type="presOf" srcId="{4F75AE65-D4B0-482B-8001-44BE891471F3}" destId="{C1D59397-C13B-4DDE-8EB3-991BADDBA659}" srcOrd="0" destOrd="0" presId="urn:microsoft.com/office/officeart/2005/8/layout/StepDownProcess"/>
    <dgm:cxn modelId="{E21A0978-7D58-421C-8141-A1C48083C0F9}" type="presOf" srcId="{F83D9755-2FF9-452F-9F78-AF489A20E456}" destId="{6776528B-D565-4170-B4A1-3568161B0C24}" srcOrd="0" destOrd="0" presId="urn:microsoft.com/office/officeart/2005/8/layout/StepDownProcess"/>
    <dgm:cxn modelId="{1E6B0D7B-95A4-40F6-B921-917AF06A76B0}" srcId="{449C8AAF-2C43-408B-81C1-5C5606867170}" destId="{4F75AE65-D4B0-482B-8001-44BE891471F3}" srcOrd="1" destOrd="0" parTransId="{D2268059-7A30-440C-B295-63FFB73F3706}" sibTransId="{16FB2EB9-ADF3-48A1-A2B7-6F33F5AD48BA}"/>
    <dgm:cxn modelId="{98857C7E-2ACB-4A40-9F88-D996D20C3F4D}" type="presOf" srcId="{9D75EC62-914C-4F05-BCBD-D7223F44F178}" destId="{99BEF6DB-709F-41F5-8EC6-9508F25BC1F5}" srcOrd="0" destOrd="0" presId="urn:microsoft.com/office/officeart/2005/8/layout/StepDownProcess"/>
    <dgm:cxn modelId="{BBAB9CA0-F957-42A9-A415-05456D91708B}" type="presOf" srcId="{F28EB807-425F-4E2E-8568-89FE1A501390}" destId="{11EAED1F-B3FD-4FE1-BF8C-0768797B5A1B}" srcOrd="0" destOrd="1" presId="urn:microsoft.com/office/officeart/2005/8/layout/StepDownProcess"/>
    <dgm:cxn modelId="{E0A63BB0-AE18-4BC8-B212-1D1D496BCDFC}" srcId="{9D75EC62-914C-4F05-BCBD-D7223F44F178}" destId="{B5524D16-8EA7-4B75-863D-3BBA330B64FD}" srcOrd="0" destOrd="0" parTransId="{73A54C87-729F-4700-9079-BBBC009E6D96}" sibTransId="{D958EBB6-D836-4407-8D5D-F9D118B703EA}"/>
    <dgm:cxn modelId="{06601AC9-18C2-4E97-8C58-A1E3759D2B5D}" srcId="{4F75AE65-D4B0-482B-8001-44BE891471F3}" destId="{F28EB807-425F-4E2E-8568-89FE1A501390}" srcOrd="1" destOrd="0" parTransId="{B159643F-C3A8-4E36-B617-47718E4D6568}" sibTransId="{89591791-0645-42D5-95EA-5B642166D6C8}"/>
    <dgm:cxn modelId="{2F064CCC-FAB9-4F64-930A-2CF1C79408BB}" srcId="{4F75AE65-D4B0-482B-8001-44BE891471F3}" destId="{1D059607-26EB-46C1-A9FD-D42246F4EB68}" srcOrd="0" destOrd="0" parTransId="{78659832-0F12-4428-9A6E-F8EC525AADC4}" sibTransId="{B80CFDD3-7955-4400-8937-56643DFE3537}"/>
    <dgm:cxn modelId="{F5C541DB-23CE-463C-B574-D20CDEF7D4C8}" type="presOf" srcId="{D866C345-CADB-4B19-9122-622E27665AF5}" destId="{64A8F7F0-4B60-4876-9FC8-F7C0F980617D}" srcOrd="0" destOrd="1" presId="urn:microsoft.com/office/officeart/2005/8/layout/StepDownProcess"/>
    <dgm:cxn modelId="{D628D2DD-8B2F-4792-8371-D5F1CF444799}" type="presOf" srcId="{B5524D16-8EA7-4B75-863D-3BBA330B64FD}" destId="{C96940A9-276E-4429-9D2F-4D3C53445613}" srcOrd="0" destOrd="0" presId="urn:microsoft.com/office/officeart/2005/8/layout/StepDownProcess"/>
    <dgm:cxn modelId="{DE00B1ED-15BA-431B-B03E-1E2B79295875}" srcId="{449C8AAF-2C43-408B-81C1-5C5606867170}" destId="{F83D9755-2FF9-452F-9F78-AF489A20E456}" srcOrd="2" destOrd="0" parTransId="{C9CD18B9-FB6F-4B03-8B2A-406E9D59FF63}" sibTransId="{1EF6AB4D-4B1A-4DD0-AFE2-EE295FBEC363}"/>
    <dgm:cxn modelId="{F2D44DF0-305D-47B5-9A2C-62F34EB1E335}" srcId="{4F75AE65-D4B0-482B-8001-44BE891471F3}" destId="{6E17CE1F-605E-4B59-B968-AAF2F519E499}" srcOrd="2" destOrd="0" parTransId="{C40F64DC-A7EB-48D3-BA76-14B58E83898C}" sibTransId="{A02ED363-1CE4-4C64-8D81-46A795F6AC00}"/>
    <dgm:cxn modelId="{8C18074E-8830-4C64-B17F-819AF568FDC8}" type="presParOf" srcId="{29F46CAF-26A8-452C-801A-7AFB7A227E06}" destId="{A07BD355-B116-4F4E-AD59-FEDB4C962922}" srcOrd="0" destOrd="0" presId="urn:microsoft.com/office/officeart/2005/8/layout/StepDownProcess"/>
    <dgm:cxn modelId="{F5A988EC-3CED-4ED6-80A3-853F1F7C5673}" type="presParOf" srcId="{A07BD355-B116-4F4E-AD59-FEDB4C962922}" destId="{4C1D0F06-0D90-4935-A9A4-B527E8BFC5A7}" srcOrd="0" destOrd="0" presId="urn:microsoft.com/office/officeart/2005/8/layout/StepDownProcess"/>
    <dgm:cxn modelId="{72E4C3AE-26CD-4ACD-842D-71BD9F9E974E}" type="presParOf" srcId="{A07BD355-B116-4F4E-AD59-FEDB4C962922}" destId="{99BEF6DB-709F-41F5-8EC6-9508F25BC1F5}" srcOrd="1" destOrd="0" presId="urn:microsoft.com/office/officeart/2005/8/layout/StepDownProcess"/>
    <dgm:cxn modelId="{2BD082EF-F7AB-46DB-8184-5DF0174E4005}" type="presParOf" srcId="{A07BD355-B116-4F4E-AD59-FEDB4C962922}" destId="{C96940A9-276E-4429-9D2F-4D3C53445613}" srcOrd="2" destOrd="0" presId="urn:microsoft.com/office/officeart/2005/8/layout/StepDownProcess"/>
    <dgm:cxn modelId="{44B05C08-7A25-47AE-84E2-771214919997}" type="presParOf" srcId="{29F46CAF-26A8-452C-801A-7AFB7A227E06}" destId="{5D2726A4-6373-49D0-8915-9F9B68E0735C}" srcOrd="1" destOrd="0" presId="urn:microsoft.com/office/officeart/2005/8/layout/StepDownProcess"/>
    <dgm:cxn modelId="{AC447901-87F0-483D-A1E7-1E9F8DEB8EFD}" type="presParOf" srcId="{29F46CAF-26A8-452C-801A-7AFB7A227E06}" destId="{453065FE-A213-4BE2-BAFD-E5B85171B90B}" srcOrd="2" destOrd="0" presId="urn:microsoft.com/office/officeart/2005/8/layout/StepDownProcess"/>
    <dgm:cxn modelId="{39F2BD68-E092-469A-8A47-0DFF8CBCAB91}" type="presParOf" srcId="{453065FE-A213-4BE2-BAFD-E5B85171B90B}" destId="{C81E1C94-B949-494E-AEF5-32A11FFB3732}" srcOrd="0" destOrd="0" presId="urn:microsoft.com/office/officeart/2005/8/layout/StepDownProcess"/>
    <dgm:cxn modelId="{8C9DF467-D97D-4A28-B9A7-28FB6DB8FFBB}" type="presParOf" srcId="{453065FE-A213-4BE2-BAFD-E5B85171B90B}" destId="{C1D59397-C13B-4DDE-8EB3-991BADDBA659}" srcOrd="1" destOrd="0" presId="urn:microsoft.com/office/officeart/2005/8/layout/StepDownProcess"/>
    <dgm:cxn modelId="{E26F9109-E0D3-489D-BAEE-23D0249C91BA}" type="presParOf" srcId="{453065FE-A213-4BE2-BAFD-E5B85171B90B}" destId="{11EAED1F-B3FD-4FE1-BF8C-0768797B5A1B}" srcOrd="2" destOrd="0" presId="urn:microsoft.com/office/officeart/2005/8/layout/StepDownProcess"/>
    <dgm:cxn modelId="{2BC98BDD-C989-4679-9076-D54EDD8CDA9A}" type="presParOf" srcId="{29F46CAF-26A8-452C-801A-7AFB7A227E06}" destId="{51328511-6C70-47AA-A07C-773D454ACD20}" srcOrd="3" destOrd="0" presId="urn:microsoft.com/office/officeart/2005/8/layout/StepDownProcess"/>
    <dgm:cxn modelId="{2A20C55F-7DBC-4964-A7A2-96EFF8D8F3DE}" type="presParOf" srcId="{29F46CAF-26A8-452C-801A-7AFB7A227E06}" destId="{919A01DB-34D9-49D2-9C0C-48BA4AA5B725}" srcOrd="4" destOrd="0" presId="urn:microsoft.com/office/officeart/2005/8/layout/StepDownProcess"/>
    <dgm:cxn modelId="{DCAD2DA1-41BB-4CC1-9608-E27F1C57A1A7}" type="presParOf" srcId="{919A01DB-34D9-49D2-9C0C-48BA4AA5B725}" destId="{6776528B-D565-4170-B4A1-3568161B0C24}" srcOrd="0" destOrd="0" presId="urn:microsoft.com/office/officeart/2005/8/layout/StepDownProcess"/>
    <dgm:cxn modelId="{9A70BD6C-1326-40AE-95F6-449CAEC0F4A8}" type="presParOf" srcId="{919A01DB-34D9-49D2-9C0C-48BA4AA5B725}" destId="{64A8F7F0-4B60-4876-9FC8-F7C0F980617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0B21F-F5F3-4D0A-8EDE-4BDDB31D8655}">
      <dsp:nvSpPr>
        <dsp:cNvPr id="0" name=""/>
        <dsp:cNvSpPr/>
      </dsp:nvSpPr>
      <dsp:spPr>
        <a:xfrm>
          <a:off x="0" y="0"/>
          <a:ext cx="1693799" cy="1693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2F93D-874F-446C-A0F1-2A113B715222}">
      <dsp:nvSpPr>
        <dsp:cNvPr id="0" name=""/>
        <dsp:cNvSpPr/>
      </dsp:nvSpPr>
      <dsp:spPr>
        <a:xfrm>
          <a:off x="846899" y="0"/>
          <a:ext cx="2045700" cy="1693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rage" panose="020B0604020202020204" charset="0"/>
            </a:rPr>
            <a:t>PUBLIC SAFETY</a:t>
          </a:r>
          <a:endParaRPr lang="en-IN" sz="1600" kern="1200" dirty="0">
            <a:latin typeface="Average" panose="020B0604020202020204" charset="0"/>
          </a:endParaRPr>
        </a:p>
      </dsp:txBody>
      <dsp:txXfrm>
        <a:off x="846899" y="0"/>
        <a:ext cx="2045700" cy="169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FC68F-F323-4A24-9E1A-08815F5A2FED}">
      <dsp:nvSpPr>
        <dsp:cNvPr id="0" name=""/>
        <dsp:cNvSpPr/>
      </dsp:nvSpPr>
      <dsp:spPr>
        <a:xfrm>
          <a:off x="0" y="0"/>
          <a:ext cx="1693799" cy="1693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3B83D-5790-4B49-BA71-DA7A8341078C}">
      <dsp:nvSpPr>
        <dsp:cNvPr id="0" name=""/>
        <dsp:cNvSpPr/>
      </dsp:nvSpPr>
      <dsp:spPr>
        <a:xfrm>
          <a:off x="846899" y="0"/>
          <a:ext cx="2045700" cy="1693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rage" panose="020B0604020202020204" charset="0"/>
            </a:rPr>
            <a:t>ECONOMIC IMPACT</a:t>
          </a:r>
          <a:endParaRPr lang="en-IN" sz="1600" kern="1200" dirty="0">
            <a:latin typeface="Average" panose="020B0604020202020204" charset="0"/>
          </a:endParaRPr>
        </a:p>
      </dsp:txBody>
      <dsp:txXfrm>
        <a:off x="846899" y="0"/>
        <a:ext cx="2045700" cy="169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7687D-3CFA-43DC-B765-7AC76DAD6BCD}">
      <dsp:nvSpPr>
        <dsp:cNvPr id="0" name=""/>
        <dsp:cNvSpPr/>
      </dsp:nvSpPr>
      <dsp:spPr>
        <a:xfrm>
          <a:off x="0" y="0"/>
          <a:ext cx="1693799" cy="1693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FA3DC-F6F6-44D9-B18B-02A6AC5A2BF6}">
      <dsp:nvSpPr>
        <dsp:cNvPr id="0" name=""/>
        <dsp:cNvSpPr/>
      </dsp:nvSpPr>
      <dsp:spPr>
        <a:xfrm>
          <a:off x="846899" y="0"/>
          <a:ext cx="2045700" cy="1693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rage" panose="020B0604020202020204" charset="0"/>
            </a:rPr>
            <a:t>SAFETY HAZARDS</a:t>
          </a:r>
          <a:endParaRPr lang="en-IN" sz="1600" kern="1200" dirty="0">
            <a:latin typeface="Average" panose="020B0604020202020204" charset="0"/>
          </a:endParaRPr>
        </a:p>
      </dsp:txBody>
      <dsp:txXfrm>
        <a:off x="846899" y="0"/>
        <a:ext cx="2045700" cy="1693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E00C6-FDE0-4599-8471-6663ACE57E66}">
      <dsp:nvSpPr>
        <dsp:cNvPr id="0" name=""/>
        <dsp:cNvSpPr/>
      </dsp:nvSpPr>
      <dsp:spPr>
        <a:xfrm>
          <a:off x="0" y="0"/>
          <a:ext cx="1693799" cy="169379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BF33F-30E1-4B8A-AD54-8068E97C2106}">
      <dsp:nvSpPr>
        <dsp:cNvPr id="0" name=""/>
        <dsp:cNvSpPr/>
      </dsp:nvSpPr>
      <dsp:spPr>
        <a:xfrm>
          <a:off x="846899" y="0"/>
          <a:ext cx="2045700" cy="1693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rage" panose="020B0604020202020204" charset="0"/>
            </a:rPr>
            <a:t>INFRASTRUCTURE DEGRADATION</a:t>
          </a:r>
          <a:endParaRPr lang="en-IN" sz="1600" kern="1200" dirty="0">
            <a:latin typeface="Average" panose="020B0604020202020204" charset="0"/>
          </a:endParaRPr>
        </a:p>
      </dsp:txBody>
      <dsp:txXfrm>
        <a:off x="846899" y="0"/>
        <a:ext cx="2045700" cy="1693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D0F06-0D90-4935-A9A4-B527E8BFC5A7}">
      <dsp:nvSpPr>
        <dsp:cNvPr id="0" name=""/>
        <dsp:cNvSpPr/>
      </dsp:nvSpPr>
      <dsp:spPr>
        <a:xfrm rot="5400000">
          <a:off x="586956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9BEF6DB-709F-41F5-8EC6-9508F25BC1F5}">
      <dsp:nvSpPr>
        <dsp:cNvPr id="0" name=""/>
        <dsp:cNvSpPr/>
      </dsp:nvSpPr>
      <dsp:spPr>
        <a:xfrm>
          <a:off x="308735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Build Model </a:t>
          </a:r>
          <a:endParaRPr lang="en-IN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9151" y="83699"/>
        <a:ext cx="1646970" cy="1116572"/>
      </dsp:txXfrm>
    </dsp:sp>
    <dsp:sp modelId="{C96940A9-276E-4429-9D2F-4D3C53445613}">
      <dsp:nvSpPr>
        <dsp:cNvPr id="0" name=""/>
        <dsp:cNvSpPr/>
      </dsp:nvSpPr>
      <dsp:spPr>
        <a:xfrm>
          <a:off x="2076602" y="156100"/>
          <a:ext cx="2635929" cy="100012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Setup the U Net Architecture</a:t>
          </a:r>
          <a:endParaRPr lang="en-IN" sz="1600" kern="1200" dirty="0"/>
        </a:p>
      </dsp:txBody>
      <dsp:txXfrm>
        <a:off x="2076602" y="156100"/>
        <a:ext cx="2635929" cy="1000125"/>
      </dsp:txXfrm>
    </dsp:sp>
    <dsp:sp modelId="{C81E1C94-B949-494E-AEF5-32A11FFB3732}">
      <dsp:nvSpPr>
        <dsp:cNvPr id="0" name=""/>
        <dsp:cNvSpPr/>
      </dsp:nvSpPr>
      <dsp:spPr>
        <a:xfrm rot="5400000">
          <a:off x="2376700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D59397-C13B-4DDE-8EB3-991BADDBA659}">
      <dsp:nvSpPr>
        <dsp:cNvPr id="0" name=""/>
        <dsp:cNvSpPr/>
      </dsp:nvSpPr>
      <dsp:spPr>
        <a:xfrm>
          <a:off x="2098479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Compile</a:t>
          </a:r>
          <a:r>
            <a:rPr lang="en-GB" sz="3200" kern="1200" dirty="0"/>
            <a:t> </a:t>
          </a:r>
          <a:endParaRPr lang="en-IN" sz="3200" kern="1200" dirty="0"/>
        </a:p>
      </dsp:txBody>
      <dsp:txXfrm>
        <a:off x="2158895" y="1473713"/>
        <a:ext cx="1646970" cy="1116572"/>
      </dsp:txXfrm>
    </dsp:sp>
    <dsp:sp modelId="{11EAED1F-B3FD-4FE1-BF8C-0768797B5A1B}">
      <dsp:nvSpPr>
        <dsp:cNvPr id="0" name=""/>
        <dsp:cNvSpPr/>
      </dsp:nvSpPr>
      <dsp:spPr>
        <a:xfrm>
          <a:off x="4052900" y="1522861"/>
          <a:ext cx="3418232" cy="100012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Loss Function - “Cross Entropy”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Optimiser -  “Adam”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Metrics for evaluation – “Accuracy”</a:t>
          </a:r>
          <a:endParaRPr lang="en-IN" sz="1600" kern="1200" dirty="0"/>
        </a:p>
      </dsp:txBody>
      <dsp:txXfrm>
        <a:off x="4052900" y="1522861"/>
        <a:ext cx="3418232" cy="1000125"/>
      </dsp:txXfrm>
    </dsp:sp>
    <dsp:sp modelId="{6776528B-D565-4170-B4A1-3568161B0C24}">
      <dsp:nvSpPr>
        <dsp:cNvPr id="0" name=""/>
        <dsp:cNvSpPr/>
      </dsp:nvSpPr>
      <dsp:spPr>
        <a:xfrm>
          <a:off x="3888223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Fit</a:t>
          </a:r>
          <a:endParaRPr lang="en-IN" sz="3200" kern="1200" dirty="0"/>
        </a:p>
      </dsp:txBody>
      <dsp:txXfrm>
        <a:off x="3948639" y="2863727"/>
        <a:ext cx="1646970" cy="1116572"/>
      </dsp:txXfrm>
    </dsp:sp>
    <dsp:sp modelId="{64A8F7F0-4B60-4876-9FC8-F7C0F980617D}">
      <dsp:nvSpPr>
        <dsp:cNvPr id="0" name=""/>
        <dsp:cNvSpPr/>
      </dsp:nvSpPr>
      <dsp:spPr>
        <a:xfrm>
          <a:off x="5672747" y="2936828"/>
          <a:ext cx="1869761" cy="1000125"/>
        </a:xfrm>
        <a:prstGeom prst="rect">
          <a:avLst/>
        </a:prstGeom>
        <a:noFill/>
        <a:ln w="9525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Training for 25 Epochs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Accuracy = 90.3%</a:t>
          </a:r>
          <a:endParaRPr lang="en-IN" sz="1600" kern="1200" dirty="0"/>
        </a:p>
      </dsp:txBody>
      <dsp:txXfrm>
        <a:off x="5672747" y="2936828"/>
        <a:ext cx="1869761" cy="1000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170bc21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170bc21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170bc2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170bc2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170bc21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170bc21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c170bc21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c170bc21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170bc21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170bc21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170bc21f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170bc21f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170bc21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170bc21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170bc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170bc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3805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8012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455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09992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598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6874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6295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3312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4254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96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2163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9597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02059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8512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89635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05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75967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5036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0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2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4">
            <a:extLst>
              <a:ext uri="{FF2B5EF4-FFF2-40B4-BE49-F238E27FC236}">
                <a16:creationId xmlns:a16="http://schemas.microsoft.com/office/drawing/2014/main" id="{42727C1F-A729-E188-CA02-D1164E662510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n w="3175" cmpd="sng">
                  <a:solidFill>
                    <a:schemeClr val="accent1">
                      <a:lumMod val="50000"/>
                    </a:schemeClr>
                  </a:solidFill>
                </a:ln>
                <a:latin typeface="Caladea" panose="02040503050406030204" pitchFamily="18" charset="0"/>
              </a:rPr>
              <a:t>POTHOLE DETECTION AND SEGMENTATION USING U-NET</a:t>
            </a:r>
            <a:endParaRPr sz="4800" b="1" dirty="0">
              <a:ln w="3175" cmpd="sng">
                <a:solidFill>
                  <a:schemeClr val="accent1">
                    <a:lumMod val="50000"/>
                  </a:schemeClr>
                </a:solidFill>
              </a:ln>
              <a:latin typeface="Caladea" panose="02040503050406030204" pitchFamily="18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2233" y="3384102"/>
            <a:ext cx="7932300" cy="16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ECD481 - MINIPROJECT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Karthika 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Shreya Mariam Thomas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Stefin Shiby George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951" y="23853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405274" y="7660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3175" cmpd="sng">
                  <a:solidFill>
                    <a:schemeClr val="bg1"/>
                  </a:solidFill>
                </a:ln>
              </a:rPr>
              <a:t>Abstract</a:t>
            </a:r>
            <a:endParaRPr b="1" dirty="0">
              <a:ln w="3175" cmpd="sng">
                <a:solidFill>
                  <a:schemeClr val="bg1"/>
                </a:solidFill>
              </a:ln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5518205" y="1151800"/>
            <a:ext cx="3450866" cy="3833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Amiri Quran" panose="00000500000000000000" pitchFamily="2" charset="-78"/>
                <a:cs typeface="Amiri Quran" panose="00000500000000000000" pitchFamily="2" charset="-78"/>
              </a:rPr>
              <a:t>Potholes pose a significant safety hazard to vehicles and infrastructure, leading to accidents, damage, and costly repairs. </a:t>
            </a: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Amiri Quran" panose="00000500000000000000" pitchFamily="2" charset="-78"/>
                <a:cs typeface="Amiri Quran" panose="00000500000000000000" pitchFamily="2" charset="-78"/>
              </a:rPr>
              <a:t>This presentation explores the use of deep learning, specifically the U-Net architecture, for detecting and segmenting potholes in real-world scenarios.</a:t>
            </a:r>
            <a:endParaRPr dirty="0"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58933" y="1893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rage" panose="020B0604020202020204" charset="0"/>
              </a:rPr>
              <a:t>       Introduction to Potholes: Challenges and Importance</a:t>
            </a:r>
            <a:endParaRPr dirty="0">
              <a:latin typeface="Average" panose="020B0604020202020204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328850" y="1094075"/>
            <a:ext cx="18489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8E5FE9-E7B3-5999-D127-5CBC09C60C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381160"/>
              </p:ext>
            </p:extLst>
          </p:nvPr>
        </p:nvGraphicFramePr>
        <p:xfrm>
          <a:off x="5073021" y="2862107"/>
          <a:ext cx="2892600" cy="16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386F6-AFD8-38C9-96EA-3728E6883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017353"/>
              </p:ext>
            </p:extLst>
          </p:nvPr>
        </p:nvGraphicFramePr>
        <p:xfrm>
          <a:off x="1488925" y="2859576"/>
          <a:ext cx="2892600" cy="16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5DDBA0-3963-5575-1275-3C0EA6901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248784"/>
              </p:ext>
            </p:extLst>
          </p:nvPr>
        </p:nvGraphicFramePr>
        <p:xfrm>
          <a:off x="1465678" y="913439"/>
          <a:ext cx="2892600" cy="16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A51FE6-55E9-3861-304B-8CD53B71C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115814"/>
              </p:ext>
            </p:extLst>
          </p:nvPr>
        </p:nvGraphicFramePr>
        <p:xfrm>
          <a:off x="4995529" y="928938"/>
          <a:ext cx="2892600" cy="169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Google Shape;67;p14">
            <a:extLst>
              <a:ext uri="{FF2B5EF4-FFF2-40B4-BE49-F238E27FC236}">
                <a16:creationId xmlns:a16="http://schemas.microsoft.com/office/drawing/2014/main" id="{0AE03EF3-D8BC-01AF-100B-C2461C00AE50}"/>
              </a:ext>
            </a:extLst>
          </p:cNvPr>
          <p:cNvPicPr preferRelativeResize="0"/>
          <p:nvPr/>
        </p:nvPicPr>
        <p:blipFill>
          <a:blip r:embed="rId23">
            <a:alphaModFix amt="2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4">
            <a:extLst>
              <a:ext uri="{FF2B5EF4-FFF2-40B4-BE49-F238E27FC236}">
                <a16:creationId xmlns:a16="http://schemas.microsoft.com/office/drawing/2014/main" id="{4C3A13C6-C718-E269-E265-A651D9C82C52}"/>
              </a:ext>
            </a:extLst>
          </p:cNvPr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233850" y="228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DATASET PREPARATION AND PROCESSING</a:t>
            </a:r>
            <a:endParaRPr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109862" y="834758"/>
            <a:ext cx="8520600" cy="424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b="1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ACQUISITION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Collecting a diverse set of images and videos containing potholes from various road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conditions and perspectives</a:t>
            </a:r>
            <a:r>
              <a:rPr lang="en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dirty="0">
              <a:ln w="0">
                <a:solidFill>
                  <a:schemeClr val="tx2">
                    <a:lumMod val="90000"/>
                    <a:lumOff val="10000"/>
                  </a:schemeClr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b="1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ANNOTATION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Labeling the potholes in each image with bounding boxes or segmentation masks,    </a:t>
            </a:r>
          </a:p>
          <a:p>
            <a:pPr marL="114300" indent="0"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providing ground truth for the model training.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n w="0">
                <a:solidFill>
                  <a:schemeClr val="tx2">
                    <a:lumMod val="90000"/>
                    <a:lumOff val="10000"/>
                  </a:schemeClr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b="1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AUGMENTATION : </a:t>
            </a:r>
            <a:endParaRPr lang="en" sz="1500" b="1" dirty="0">
              <a:ln w="0">
                <a:solidFill>
                  <a:schemeClr val="tx2">
                    <a:lumMod val="90000"/>
                    <a:lumOff val="10000"/>
                  </a:schemeClr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Expanding the dataset by applying transformations like rotation, scaling, and flipping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increase the model's robustness</a:t>
            </a: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n w="0">
                <a:solidFill>
                  <a:schemeClr val="tx2">
                    <a:lumMod val="90000"/>
                    <a:lumOff val="10000"/>
                  </a:schemeClr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b="1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SPLITTING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Dividing the annotated dataset into training, validation, and testing sets to evaluate the model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performance.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endParaRPr dirty="0">
              <a:ln w="0">
                <a:solidFill>
                  <a:schemeClr val="tx2">
                    <a:lumMod val="90000"/>
                    <a:lumOff val="10000"/>
                  </a:schemeClr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b="1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NORMALIZATION 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>
                  <a:solidFill>
                    <a:schemeClr val="tx2">
                      <a:lumMod val="90000"/>
                      <a:lumOff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</a:t>
            </a: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Scaling the image pixel values to a specific range, typically between 0 and 1, for better model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performance.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4">
            <a:extLst>
              <a:ext uri="{FF2B5EF4-FFF2-40B4-BE49-F238E27FC236}">
                <a16:creationId xmlns:a16="http://schemas.microsoft.com/office/drawing/2014/main" id="{1C851D4C-0A91-AF02-C23D-38D1C9D0397B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5384631" y="4370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U-NET </a:t>
            </a:r>
            <a:b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</a:br>
            <a:r>
              <a:rPr lang="e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ARCHITECTURE</a:t>
            </a:r>
            <a:endParaRPr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5386369" y="1565943"/>
            <a:ext cx="363836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U-Net architecture consists of an encoder and a decoder, each composed of convolutional layers.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encoder down-samples the input image, extracting high-level features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 The decoder up-samples the features, reconstructing the segmented image.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0" y="0"/>
            <a:ext cx="5351227" cy="5247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4">
            <a:extLst>
              <a:ext uri="{FF2B5EF4-FFF2-40B4-BE49-F238E27FC236}">
                <a16:creationId xmlns:a16="http://schemas.microsoft.com/office/drawing/2014/main" id="{8E7E0F67-CDAD-E2EA-F957-DAC176023A4C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65944" y="1195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U-NET MODEL TRAINING AND OPTIMIZATION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BC39CE-B32F-4C5C-9ADE-00900FE2B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112632"/>
              </p:ext>
            </p:extLst>
          </p:nvPr>
        </p:nvGraphicFramePr>
        <p:xfrm>
          <a:off x="1415510" y="808280"/>
          <a:ext cx="75425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450825" y="2202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rage" panose="020B0604020202020204" charset="0"/>
              </a:rPr>
              <a:t>RESULT</a:t>
            </a:r>
            <a:endParaRPr dirty="0">
              <a:latin typeface="Average" panose="020B0604020202020204" charset="0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407" y="761783"/>
            <a:ext cx="7116416" cy="3706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1148609" y="592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DIRECTIONS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1157301" y="1064201"/>
            <a:ext cx="73744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Future research directions include exploring more robust and efficient deep learning models, incorporating multi-sensor data, and developing adaptive algorithms for real-time pothole detection and repair.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Integrating the U-Net model into real-time systems, such as autonomous vehicles and smart road infrastructure, can significantly improve road safety and reduce maintenance costs.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4">
            <a:extLst>
              <a:ext uri="{FF2B5EF4-FFF2-40B4-BE49-F238E27FC236}">
                <a16:creationId xmlns:a16="http://schemas.microsoft.com/office/drawing/2014/main" id="{CF9AA69C-3F55-54A6-CC49-158A24C84531}"/>
              </a:ext>
            </a:extLst>
          </p:cNvPr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291081" y="4768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rage" panose="020B0604020202020204" charset="0"/>
              </a:rPr>
              <a:t>CONCLUSION</a:t>
            </a:r>
            <a:endParaRPr dirty="0">
              <a:latin typeface="Average" panose="020B0604020202020204" charset="0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324979" y="802619"/>
            <a:ext cx="681902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U-Net model has demonstrated its effectiveness in accurately detecting and segmenting potholes in various road conditions, paving the way for more efficient road maintenance and safety.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382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Caladea</vt:lpstr>
      <vt:lpstr>Wingdings</vt:lpstr>
      <vt:lpstr>Amiri Quran</vt:lpstr>
      <vt:lpstr>Arial Black</vt:lpstr>
      <vt:lpstr>Arial</vt:lpstr>
      <vt:lpstr>Average</vt:lpstr>
      <vt:lpstr>Corbel</vt:lpstr>
      <vt:lpstr>Parallax</vt:lpstr>
      <vt:lpstr>POTHOLE DETECTION AND SEGMENTATION USING U-NET</vt:lpstr>
      <vt:lpstr>Abstract</vt:lpstr>
      <vt:lpstr>       Introduction to Potholes: Challenges and Importance</vt:lpstr>
      <vt:lpstr>DATASET PREPARATION AND PROCESSING</vt:lpstr>
      <vt:lpstr>U-NET  ARCHITECTURE</vt:lpstr>
      <vt:lpstr>              U-NET MODEL TRAINING AND OPTIMIZATION</vt:lpstr>
      <vt:lpstr>RESULT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 AND SEGMENTATION USING U-NET</dc:title>
  <dc:creator>ACER</dc:creator>
  <cp:lastModifiedBy>Stefin Shiby George</cp:lastModifiedBy>
  <cp:revision>2</cp:revision>
  <dcterms:modified xsi:type="dcterms:W3CDTF">2024-10-17T17:57:18Z</dcterms:modified>
</cp:coreProperties>
</file>