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8"/>
  </p:notesMasterIdLst>
  <p:sldIdLst>
    <p:sldId id="256" r:id="rId5"/>
    <p:sldId id="330" r:id="rId6"/>
    <p:sldId id="329" r:id="rId7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700" autoAdjust="0"/>
  </p:normalViewPr>
  <p:slideViewPr>
    <p:cSldViewPr>
      <p:cViewPr varScale="1">
        <p:scale>
          <a:sx n="116" d="100"/>
          <a:sy n="116" d="100"/>
        </p:scale>
        <p:origin x="102" y="4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27.02.2020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nowledge-base.havit.eu/2019/11/02/blazor-component-lifecycle-diagra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  <a:br>
              <a:rPr lang="cs-CZ" b="1"/>
            </a:br>
            <a:r>
              <a:rPr lang="cs-CZ" sz="4000">
                <a:solidFill>
                  <a:srgbClr val="000000"/>
                </a:solidFill>
              </a:rPr>
              <a:t>Životní cyklus komponent</a:t>
            </a:r>
            <a:endParaRPr lang="cs-CZ" sz="4000" dirty="0">
              <a:solidFill>
                <a:srgbClr val="00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endParaRPr lang="cs-CZ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Životní cyklus komponent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OnInitialized[Async]</a:t>
            </a:r>
          </a:p>
          <a:p>
            <a:r>
              <a:rPr lang="cs-CZ" dirty="0"/>
              <a:t>SetParametersAsync</a:t>
            </a:r>
          </a:p>
          <a:p>
            <a:r>
              <a:rPr lang="cs-CZ" dirty="0"/>
              <a:t>OnParametersSet[Async]</a:t>
            </a:r>
          </a:p>
          <a:p>
            <a:r>
              <a:rPr lang="cs-CZ" dirty="0"/>
              <a:t>ShouldRender</a:t>
            </a:r>
          </a:p>
          <a:p>
            <a:r>
              <a:rPr lang="cs-CZ" dirty="0"/>
              <a:t>OnAfterRender[Async]</a:t>
            </a:r>
          </a:p>
          <a:p>
            <a:endParaRPr lang="cs-CZ" dirty="0"/>
          </a:p>
          <a:p>
            <a:r>
              <a:rPr lang="cs-CZ" dirty="0">
                <a:hlinkClick r:id="rId2"/>
              </a:rPr>
              <a:t>https://knowledge-base.havit.eu/2019/11/02/blazor-component-lifecycle-diagram/</a:t>
            </a:r>
            <a:endParaRPr lang="cs-CZ" dirty="0"/>
          </a:p>
          <a:p>
            <a:endParaRPr lang="cs-CZ" dirty="0"/>
          </a:p>
          <a:p>
            <a:r>
              <a:rPr lang="cs-CZ" dirty="0"/>
              <a:t>IDisposable.Dispose</a:t>
            </a:r>
          </a:p>
        </p:txBody>
      </p:sp>
    </p:spTree>
    <p:extLst>
      <p:ext uri="{BB962C8B-B14F-4D97-AF65-F5344CB8AC3E}">
        <p14:creationId xmlns:p14="http://schemas.microsoft.com/office/powerpoint/2010/main" val="122353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A232-74DF-43A9-9BB1-7FD2335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056980"/>
            <a:ext cx="10363200" cy="3324348"/>
          </a:xfrm>
        </p:spPr>
        <p:txBody>
          <a:bodyPr>
            <a:normAutofit/>
          </a:bodyPr>
          <a:lstStyle/>
          <a:p>
            <a:endParaRPr lang="cs-CZ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0FEF-CB05-4925-B91B-04DA5FDB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4000" b="1" dirty="0">
                <a:latin typeface="+mj-lt"/>
              </a:rPr>
              <a:t>Životní cyklus komponent</a:t>
            </a:r>
          </a:p>
        </p:txBody>
      </p:sp>
      <p:pic>
        <p:nvPicPr>
          <p:cNvPr id="4098" name="Picture 2" descr="Image result for demo">
            <a:extLst>
              <a:ext uri="{FF2B5EF4-FFF2-40B4-BE49-F238E27FC236}">
                <a16:creationId xmlns:a16="http://schemas.microsoft.com/office/drawing/2014/main" id="{27446DE1-DCF5-4DC9-85F6-2193DDB1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12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1582</TotalTime>
  <Words>44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Motiv Office</vt:lpstr>
      <vt:lpstr>ASP.NET Core Blazor Životní cyklus komponent</vt:lpstr>
      <vt:lpstr>Životní cyklus komponent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Jiří Kanda</cp:lastModifiedBy>
  <cp:revision>37</cp:revision>
  <dcterms:created xsi:type="dcterms:W3CDTF">2020-02-17T12:58:57Z</dcterms:created>
  <dcterms:modified xsi:type="dcterms:W3CDTF">2020-02-27T09:15:40Z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