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1"/>
  </p:notesMasterIdLst>
  <p:sldIdLst>
    <p:sldId id="256" r:id="rId5"/>
    <p:sldId id="331" r:id="rId6"/>
    <p:sldId id="332" r:id="rId7"/>
    <p:sldId id="334" r:id="rId8"/>
    <p:sldId id="335" r:id="rId9"/>
    <p:sldId id="329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4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27.02.2020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Formuláře &amp; validace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EditContext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OnInvalidSubmit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DataAnnotationsValidator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ValidationSummary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094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NovaOsobaFormData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příjmení."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příjmení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jméno."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jména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[Required(ErrorMessage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"Zadej email."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[StringLength(50, ErrorMessage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"Maximální délka emailu je 50 znaků."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6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&amp; Validace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 formData =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NovaOsobaFormData();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EditForm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Model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OnValidSubmit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ValidSubmit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"&gt;...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nsolas" panose="020B0609020204030204" pitchFamily="49" charset="0"/>
              </a:rPr>
              <a:t>@bind-value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formData.Jmeno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800080"/>
                </a:solidFill>
                <a:latin typeface="Consolas" panose="020B0609020204030204" pitchFamily="49" charset="0"/>
              </a:rPr>
              <a:t>InputText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bind-Value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@formData.Jmeno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800000"/>
                </a:solidFill>
                <a:latin typeface="Consolas" panose="020B0609020204030204" pitchFamily="49" charset="0"/>
              </a:rPr>
              <a:t>ValidationMessage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="@(() =&gt; formData.Name)"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7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„Formulářové“ 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		&lt;input&gt;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InputTextArea	&lt;textarea&gt;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InputSelect	&lt;select&gt;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InputNumber	&lt;input type="number"&gt;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InputCheckbox	&lt;input type="checkbox"&gt;</a:t>
            </a:r>
          </a:p>
          <a:p>
            <a:pPr marL="0" indent="0">
              <a:buNone/>
            </a:pP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InputDate		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40652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r>
              <a:rPr lang="cs-CZ" sz="4000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Formulář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1598</TotalTime>
  <Words>253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Motiv Office</vt:lpstr>
      <vt:lpstr>ASP.NET Core Blazor Formuláře &amp; validace</vt:lpstr>
      <vt:lpstr>Formulář</vt:lpstr>
      <vt:lpstr>Data</vt:lpstr>
      <vt:lpstr>UI &amp; Validace</vt:lpstr>
      <vt:lpstr>„Formulářové“ komponenty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Jiří Kanda</cp:lastModifiedBy>
  <cp:revision>32</cp:revision>
  <dcterms:created xsi:type="dcterms:W3CDTF">2020-02-17T12:58:57Z</dcterms:created>
  <dcterms:modified xsi:type="dcterms:W3CDTF">2020-02-27T09:00:57Z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