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"/>
  </p:notesMasterIdLst>
  <p:sldIdLst>
    <p:sldId id="256" r:id="rId5"/>
    <p:sldId id="330" r:id="rId6"/>
    <p:sldId id="331" r:id="rId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27.02.2020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Architektura aplikace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aplikace</a:t>
            </a:r>
          </a:p>
        </p:txBody>
      </p:sp>
      <p:pic>
        <p:nvPicPr>
          <p:cNvPr id="23" name="Graphic 22" descr="Internet">
            <a:extLst>
              <a:ext uri="{FF2B5EF4-FFF2-40B4-BE49-F238E27FC236}">
                <a16:creationId xmlns:a16="http://schemas.microsoft.com/office/drawing/2014/main" id="{DCF3A83F-DB66-440C-BB32-DD0D0DB97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2546" y="2076346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F7AE1E-7A7E-4C62-BD4B-20A03B97DE91}"/>
              </a:ext>
            </a:extLst>
          </p:cNvPr>
          <p:cNvSpPr txBox="1"/>
          <p:nvPr/>
        </p:nvSpPr>
        <p:spPr>
          <a:xfrm>
            <a:off x="3935760" y="2348880"/>
            <a:ext cx="11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Web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2C94C-3C4B-45BB-B659-31D77FDA2678}"/>
              </a:ext>
            </a:extLst>
          </p:cNvPr>
          <p:cNvSpPr txBox="1"/>
          <p:nvPr/>
        </p:nvSpPr>
        <p:spPr>
          <a:xfrm>
            <a:off x="6566690" y="2348880"/>
            <a:ext cx="11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Databáze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B052ED9C-1E16-4C96-876A-C05B3FD28074}"/>
              </a:ext>
            </a:extLst>
          </p:cNvPr>
          <p:cNvSpPr/>
          <p:nvPr/>
        </p:nvSpPr>
        <p:spPr>
          <a:xfrm>
            <a:off x="2832365" y="2446149"/>
            <a:ext cx="747976" cy="17479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F4870D0F-D3BF-4E24-9049-6D3E7BF4C235}"/>
              </a:ext>
            </a:extLst>
          </p:cNvPr>
          <p:cNvSpPr/>
          <p:nvPr/>
        </p:nvSpPr>
        <p:spPr>
          <a:xfrm>
            <a:off x="5463295" y="2446149"/>
            <a:ext cx="747976" cy="17479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aplikace</a:t>
            </a:r>
          </a:p>
        </p:txBody>
      </p:sp>
      <p:pic>
        <p:nvPicPr>
          <p:cNvPr id="23" name="Graphic 22" descr="Internet">
            <a:extLst>
              <a:ext uri="{FF2B5EF4-FFF2-40B4-BE49-F238E27FC236}">
                <a16:creationId xmlns:a16="http://schemas.microsoft.com/office/drawing/2014/main" id="{DCF3A83F-DB66-440C-BB32-DD0D0DB97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2546" y="2076346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F7AE1E-7A7E-4C62-BD4B-20A03B97DE91}"/>
              </a:ext>
            </a:extLst>
          </p:cNvPr>
          <p:cNvSpPr txBox="1"/>
          <p:nvPr/>
        </p:nvSpPr>
        <p:spPr>
          <a:xfrm>
            <a:off x="3935760" y="2348880"/>
            <a:ext cx="11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Web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2C94C-3C4B-45BB-B659-31D77FDA2678}"/>
              </a:ext>
            </a:extLst>
          </p:cNvPr>
          <p:cNvSpPr txBox="1"/>
          <p:nvPr/>
        </p:nvSpPr>
        <p:spPr>
          <a:xfrm>
            <a:off x="6566690" y="2348880"/>
            <a:ext cx="11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WebAPI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B052ED9C-1E16-4C96-876A-C05B3FD28074}"/>
              </a:ext>
            </a:extLst>
          </p:cNvPr>
          <p:cNvSpPr/>
          <p:nvPr/>
        </p:nvSpPr>
        <p:spPr>
          <a:xfrm>
            <a:off x="2832365" y="2446149"/>
            <a:ext cx="747976" cy="17479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F4870D0F-D3BF-4E24-9049-6D3E7BF4C235}"/>
              </a:ext>
            </a:extLst>
          </p:cNvPr>
          <p:cNvSpPr/>
          <p:nvPr/>
        </p:nvSpPr>
        <p:spPr>
          <a:xfrm>
            <a:off x="5463295" y="2446149"/>
            <a:ext cx="747976" cy="17479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3E85FA46-AA91-42B1-B1CA-D2D335C3FB90}"/>
              </a:ext>
            </a:extLst>
          </p:cNvPr>
          <p:cNvSpPr/>
          <p:nvPr/>
        </p:nvSpPr>
        <p:spPr>
          <a:xfrm>
            <a:off x="8094225" y="2446149"/>
            <a:ext cx="747976" cy="17479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12DA6-B9F5-4B4C-8392-1724C6512AFF}"/>
              </a:ext>
            </a:extLst>
          </p:cNvPr>
          <p:cNvSpPr txBox="1"/>
          <p:nvPr/>
        </p:nvSpPr>
        <p:spPr>
          <a:xfrm>
            <a:off x="9197618" y="2348880"/>
            <a:ext cx="14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Databáze</a:t>
            </a:r>
          </a:p>
        </p:txBody>
      </p:sp>
    </p:spTree>
    <p:extLst>
      <p:ext uri="{BB962C8B-B14F-4D97-AF65-F5344CB8AC3E}">
        <p14:creationId xmlns:p14="http://schemas.microsoft.com/office/powerpoint/2010/main" val="14688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1588</TotalTime>
  <Words>17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ASP.NET Core Blazor Architektura aplikace</vt:lpstr>
      <vt:lpstr>Architektura aplikace</vt:lpstr>
      <vt:lpstr>Architektura aplikace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36</cp:revision>
  <dcterms:created xsi:type="dcterms:W3CDTF">2020-02-17T12:58:57Z</dcterms:created>
  <dcterms:modified xsi:type="dcterms:W3CDTF">2020-02-27T15:52:20Z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