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30" r:id="rId6"/>
    <p:sldId id="329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26.02.2020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nowledge-base.havit.eu/2019/11/02/blazor-component-lifecycle-diagr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/>
            </a:br>
            <a:r>
              <a:rPr lang="cs-CZ" sz="4000">
                <a:solidFill>
                  <a:srgbClr val="000000"/>
                </a:solidFill>
              </a:rPr>
              <a:t>Životní cyklus komponent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OnInitialized[Async]</a:t>
            </a:r>
          </a:p>
          <a:p>
            <a:r>
              <a:rPr lang="cs-CZ" dirty="0"/>
              <a:t>SetParametersAsync</a:t>
            </a:r>
          </a:p>
          <a:p>
            <a:r>
              <a:rPr lang="cs-CZ" dirty="0"/>
              <a:t>OnParametersSet[Async]</a:t>
            </a:r>
          </a:p>
          <a:p>
            <a:r>
              <a:rPr lang="cs-CZ" dirty="0"/>
              <a:t>ShouldRender</a:t>
            </a:r>
          </a:p>
          <a:p>
            <a:r>
              <a:rPr lang="cs-CZ" dirty="0"/>
              <a:t>OnAfterRender[Async]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https://knowledge-base.havit.eu/2019/11/02/blazor-component-lifecycle-diagram/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Životní cyklus komponent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1581</TotalTime>
  <Words>41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 Životní cyklus komponent</vt:lpstr>
      <vt:lpstr>Životní cyklus komponent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35</cp:revision>
  <dcterms:created xsi:type="dcterms:W3CDTF">2020-02-17T12:58:57Z</dcterms:created>
  <dcterms:modified xsi:type="dcterms:W3CDTF">2020-02-26T11:29:47Z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