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1"/>
  </p:notesMasterIdLst>
  <p:sldIdLst>
    <p:sldId id="256" r:id="rId5"/>
    <p:sldId id="331" r:id="rId6"/>
    <p:sldId id="332" r:id="rId7"/>
    <p:sldId id="333" r:id="rId8"/>
    <p:sldId id="334" r:id="rId9"/>
    <p:sldId id="335" r:id="rId10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26.02.2020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blazor/call-dotnet-from-javascri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Javascript Interop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730-ABE8-47F8-A245-69351DE8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Javascript Interop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67A7-9239-440E-860B-379B18D2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dirty="0"/>
              <a:t>A Blazor app can invoke JavaScript functions from .NET methods </a:t>
            </a:r>
          </a:p>
          <a:p>
            <a:pPr marL="0" indent="0" algn="ctr">
              <a:buNone/>
            </a:pPr>
            <a:r>
              <a:rPr lang="cs-CZ" dirty="0"/>
              <a:t>and .NET methods from JavaScript functions.</a:t>
            </a:r>
          </a:p>
          <a:p>
            <a:pPr marL="0" indent="0" algn="ctr">
              <a:buNone/>
            </a:pPr>
            <a:r>
              <a:rPr lang="cs-CZ" dirty="0"/>
              <a:t>These scenarios are called </a:t>
            </a:r>
            <a:r>
              <a:rPr lang="cs-CZ" i="1" dirty="0"/>
              <a:t>JavaScript interoperability</a:t>
            </a:r>
            <a:r>
              <a:rPr lang="cs-CZ" dirty="0"/>
              <a:t> (</a:t>
            </a:r>
            <a:r>
              <a:rPr lang="cs-CZ" i="1" dirty="0"/>
              <a:t>JS interop</a:t>
            </a:r>
            <a:r>
              <a:rPr lang="cs-CZ" dirty="0"/>
              <a:t>).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 javascriptu z .NETu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window.setTitle = (title) =&gt; {    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document.title = title;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&lt;script src="setWindowTitle.js"&gt;&lt;/script&gt;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709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 javascriptu z .NETu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[Inject]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IJSRuntime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JSRuntime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Task OnAfterRenderAsync(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firstRender)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await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.OnAfterRenderAsync(firstRender);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(firstRender)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JSRuntime.InvokeVoidAsync(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"setTitle"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981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 javascriptu z .NETu - confirm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Task Smazat(...)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confirmed =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JSRuntime.InvokeAsync&lt;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"confirm"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						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"Opravdu chceš smazat ...?"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(confirmed)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...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30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Volání.NETu a Javascriptu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>
                <a:hlinkClick r:id="rId2"/>
              </a:rPr>
              <a:t>https://docs.microsoft.com/en-us/aspnet/core/blazor/call-dotnet-from-javascript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6251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1808</TotalTime>
  <Words>198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Motiv Office</vt:lpstr>
      <vt:lpstr>ASP.NET Core Blazor Javascript Interop</vt:lpstr>
      <vt:lpstr>Javascript Interop</vt:lpstr>
      <vt:lpstr>Volání javascriptu z .NETu</vt:lpstr>
      <vt:lpstr>Volání javascriptu z .NETu</vt:lpstr>
      <vt:lpstr>Volání javascriptu z .NETu - confirm</vt:lpstr>
      <vt:lpstr>Volání.NETu a Javascriptu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37</cp:revision>
  <dcterms:created xsi:type="dcterms:W3CDTF">2020-02-17T12:58:57Z</dcterms:created>
  <dcterms:modified xsi:type="dcterms:W3CDTF">2020-02-26T12:48:34Z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