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32" r:id="rId6"/>
    <p:sldId id="330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98" d="100"/>
          <a:sy n="98" d="100"/>
        </p:scale>
        <p:origin x="102" y="7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25.02.2020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25.02.2020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Komunikace mezi komponentami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25CF39-EF1D-4006-AFEF-112A24230C37}"/>
              </a:ext>
            </a:extLst>
          </p:cNvPr>
          <p:cNvSpPr/>
          <p:nvPr/>
        </p:nvSpPr>
        <p:spPr>
          <a:xfrm>
            <a:off x="2315580" y="2636912"/>
            <a:ext cx="7308812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8437-32B8-4265-944A-94D661C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2BFF4B-C431-4C2B-8ABB-4A7C17034545}"/>
              </a:ext>
            </a:extLst>
          </p:cNvPr>
          <p:cNvSpPr/>
          <p:nvPr/>
        </p:nvSpPr>
        <p:spPr>
          <a:xfrm>
            <a:off x="2999656" y="3208927"/>
            <a:ext cx="2448272" cy="190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480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71987-9CCF-49DF-84A6-B02D25A4C09E}"/>
              </a:ext>
            </a:extLst>
          </p:cNvPr>
          <p:cNvSpPr/>
          <p:nvPr/>
        </p:nvSpPr>
        <p:spPr>
          <a:xfrm>
            <a:off x="6528048" y="3212976"/>
            <a:ext cx="2448272" cy="19008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4800" dirty="0"/>
              <a:t>B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10C2714-FEF0-4CE7-9EA0-E552FACD6847}"/>
              </a:ext>
            </a:extLst>
          </p:cNvPr>
          <p:cNvSpPr/>
          <p:nvPr/>
        </p:nvSpPr>
        <p:spPr>
          <a:xfrm rot="16200000">
            <a:off x="5432815" y="2075961"/>
            <a:ext cx="1182354" cy="2592288"/>
          </a:xfrm>
          <a:prstGeom prst="curvedLeftArrow">
            <a:avLst>
              <a:gd name="adj1" fmla="val 25000"/>
              <a:gd name="adj2" fmla="val 5206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komponentami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Události</a:t>
            </a:r>
          </a:p>
          <a:p>
            <a:r>
              <a:rPr lang="cs-CZ" dirty="0"/>
              <a:t>Databinding</a:t>
            </a:r>
          </a:p>
          <a:p>
            <a:r>
              <a:rPr lang="cs-CZ" dirty="0"/>
              <a:t>Cascading Value + Cascading Parameter</a:t>
            </a:r>
          </a:p>
          <a:p>
            <a:r>
              <a:rPr lang="cs-CZ" dirty="0"/>
              <a:t>Alternativní</a:t>
            </a:r>
          </a:p>
          <a:p>
            <a:pPr lvl="1"/>
            <a:r>
              <a:rPr lang="cs-CZ" dirty="0"/>
              <a:t>Flux/Redux (demo: Blazor.Fluxor)</a:t>
            </a:r>
          </a:p>
          <a:p>
            <a:pPr lvl="1"/>
            <a:r>
              <a:rPr lang="cs-CZ" dirty="0"/>
              <a:t>Messaging (demo: Blazor.EventAggregator)</a:t>
            </a:r>
          </a:p>
          <a:p>
            <a:pPr lvl="1"/>
            <a:r>
              <a:rPr lang="cs-CZ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1698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 Komunikace mezi komponentami</vt:lpstr>
      <vt:lpstr>Definice</vt:lpstr>
      <vt:lpstr>Komunikace mezi komponentami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37</cp:revision>
  <dcterms:created xsi:type="dcterms:W3CDTF">2020-02-17T12:58:57Z</dcterms:created>
  <dcterms:modified xsi:type="dcterms:W3CDTF">2020-02-25T13:57:39Z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