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"/>
  </p:notesMasterIdLst>
  <p:sldIdLst>
    <p:sldId id="256" r:id="rId5"/>
    <p:sldId id="330" r:id="rId6"/>
    <p:sldId id="329" r:id="rId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84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20.02.2020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Komponenty</a:t>
            </a:r>
          </a:p>
          <a:p>
            <a:r>
              <a:rPr lang="cs-CZ" dirty="0"/>
              <a:t>Razor</a:t>
            </a:r>
          </a:p>
          <a:p>
            <a:r>
              <a:rPr lang="cs-CZ" dirty="0"/>
              <a:t>Kompilace</a:t>
            </a:r>
          </a:p>
          <a:p>
            <a:r>
              <a:rPr lang="cs-CZ" dirty="0"/>
              <a:t>Parametry</a:t>
            </a:r>
          </a:p>
          <a:p>
            <a:r>
              <a:rPr lang="cs-CZ" dirty="0"/>
              <a:t>Události</a:t>
            </a:r>
          </a:p>
          <a:p>
            <a:r>
              <a:rPr lang="cs-CZ" dirty="0"/>
              <a:t>Child Content</a:t>
            </a:r>
          </a:p>
          <a:p>
            <a:r>
              <a:rPr lang="en-US" dirty="0"/>
              <a:t>Attribute splatting and arbitrary parameters</a:t>
            </a:r>
            <a:endParaRPr lang="cs-CZ" dirty="0"/>
          </a:p>
          <a:p>
            <a:r>
              <a:rPr lang="cs-CZ" dirty="0"/>
              <a:t>Reference na komponenty</a:t>
            </a:r>
          </a:p>
          <a:p>
            <a:r>
              <a:rPr lang="cs-CZ" dirty="0"/>
              <a:t>@key</a:t>
            </a:r>
          </a:p>
          <a:p>
            <a:r>
              <a:rPr lang="cs-CZ" dirty="0"/>
              <a:t>Partial classes, base classes</a:t>
            </a:r>
          </a:p>
          <a:p>
            <a:r>
              <a:rPr lang="cs-CZ" dirty="0"/>
              <a:t>Raw HTML</a:t>
            </a:r>
          </a:p>
          <a:p>
            <a:r>
              <a:rPr lang="cs-CZ" dirty="0"/>
              <a:t>Cascading values and parameters</a:t>
            </a:r>
          </a:p>
          <a:p>
            <a:r>
              <a:rPr lang="cs-CZ" dirty="0"/>
              <a:t>Stránky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Hostingové modely, debugging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1573</TotalTime>
  <Words>41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ASP.NET Core Blazor Komponenty</vt:lpstr>
      <vt:lpstr>Komponenty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28</cp:revision>
  <dcterms:created xsi:type="dcterms:W3CDTF">2020-02-17T12:58:57Z</dcterms:created>
  <dcterms:modified xsi:type="dcterms:W3CDTF">2020-02-20T16:32:24Z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