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30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20.02.2020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/>
            </a:br>
            <a:r>
              <a:rPr lang="cs-CZ" sz="4000">
                <a:solidFill>
                  <a:srgbClr val="000000"/>
                </a:solidFill>
              </a:rPr>
              <a:t>Error Handling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Komunikace mezi komponentami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Události</a:t>
            </a:r>
          </a:p>
          <a:p>
            <a:r>
              <a:rPr lang="cs-CZ" dirty="0"/>
              <a:t>Cascading Value and Parameter</a:t>
            </a:r>
          </a:p>
          <a:p>
            <a:r>
              <a:rPr lang="cs-CZ" dirty="0"/>
              <a:t>Alternativní</a:t>
            </a:r>
          </a:p>
          <a:p>
            <a:pPr lvl="1"/>
            <a:r>
              <a:rPr lang="cs-CZ" dirty="0"/>
              <a:t>„Redux“</a:t>
            </a:r>
          </a:p>
          <a:p>
            <a:pPr lvl="1"/>
            <a:r>
              <a:rPr lang="cs-CZ" dirty="0"/>
              <a:t>„EventHub“</a:t>
            </a:r>
          </a:p>
          <a:p>
            <a:pPr lvl="1"/>
            <a:r>
              <a:rPr lang="cs-CZ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1574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 Error Handling</vt:lpstr>
      <vt:lpstr>Komunikace mezi komponentami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31</cp:revision>
  <dcterms:created xsi:type="dcterms:W3CDTF">2020-02-17T12:58:57Z</dcterms:created>
  <dcterms:modified xsi:type="dcterms:W3CDTF">2020-02-20T16:34:31Z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