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30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25.02.2020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Komunikace mezi komponentami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komponentami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Události</a:t>
            </a:r>
          </a:p>
          <a:p>
            <a:r>
              <a:rPr lang="cs-CZ" dirty="0"/>
              <a:t>Databinding</a:t>
            </a:r>
          </a:p>
          <a:p>
            <a:r>
              <a:rPr lang="cs-CZ" dirty="0"/>
              <a:t>Cascading Value and Parameter</a:t>
            </a:r>
          </a:p>
          <a:p>
            <a:r>
              <a:rPr lang="cs-CZ" dirty="0"/>
              <a:t>Alternativní</a:t>
            </a:r>
          </a:p>
          <a:p>
            <a:pPr lvl="1"/>
            <a:r>
              <a:rPr lang="cs-CZ" dirty="0"/>
              <a:t>„Redux“</a:t>
            </a:r>
          </a:p>
          <a:p>
            <a:pPr lvl="1"/>
            <a:r>
              <a:rPr lang="cs-CZ" dirty="0"/>
              <a:t>„EventAggregator“</a:t>
            </a:r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1693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Komunikace mezi komponentami</vt:lpstr>
      <vt:lpstr>Komunikace mezi komponentami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33</cp:revision>
  <dcterms:created xsi:type="dcterms:W3CDTF">2020-02-17T12:58:57Z</dcterms:created>
  <dcterms:modified xsi:type="dcterms:W3CDTF">2020-02-25T12:57:18Z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