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29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25.02.2020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Lifecycle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OnInitialized[Async]</a:t>
            </a:r>
          </a:p>
          <a:p>
            <a:r>
              <a:rPr lang="cs-CZ" dirty="0"/>
              <a:t>SetParametersAsync</a:t>
            </a:r>
          </a:p>
          <a:p>
            <a:r>
              <a:rPr lang="cs-CZ" dirty="0"/>
              <a:t>OnParametersSet[Async]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1581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Lifecycle</vt:lpstr>
      <vt:lpstr>Životní cyklus komponent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34</cp:revision>
  <dcterms:created xsi:type="dcterms:W3CDTF">2020-02-17T12:58:57Z</dcterms:created>
  <dcterms:modified xsi:type="dcterms:W3CDTF">2020-02-25T15:45:35Z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