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11"/>
  </p:notesMasterIdLst>
  <p:sldIdLst>
    <p:sldId id="256" r:id="rId5"/>
    <p:sldId id="331" r:id="rId6"/>
    <p:sldId id="332" r:id="rId7"/>
    <p:sldId id="334" r:id="rId8"/>
    <p:sldId id="335" r:id="rId9"/>
    <p:sldId id="329" r:id="rId10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700" autoAdjust="0"/>
  </p:normalViewPr>
  <p:slideViewPr>
    <p:cSldViewPr>
      <p:cViewPr varScale="1">
        <p:scale>
          <a:sx n="94" d="100"/>
          <a:sy n="94" d="100"/>
        </p:scale>
        <p:origin x="66" y="8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21.02.2020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21.02.2020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21.02.2020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21.02.2020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21.02.2020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21.02.2020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21.02.2020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21.02.2020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21.02.2020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21.02.2020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21.02.2020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21.02.2020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21.02.2020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  <a:br>
              <a:rPr lang="cs-CZ" b="1" dirty="0"/>
            </a:br>
            <a:r>
              <a:rPr lang="cs-CZ" sz="4000" dirty="0">
                <a:solidFill>
                  <a:srgbClr val="000000"/>
                </a:solidFill>
              </a:rPr>
              <a:t>Formuláře &amp; validace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endParaRPr lang="cs-CZ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Formulář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EditForm</a:t>
            </a:r>
            <a:endParaRPr lang="cs-CZ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Model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EditContext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OnValidSubmit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OnInvalidSubmit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OnSubmit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cs-CZ" b="1" dirty="0">
                <a:solidFill>
                  <a:srgbClr val="800080"/>
                </a:solidFill>
                <a:latin typeface="Consolas" panose="020B0609020204030204" pitchFamily="49" charset="0"/>
              </a:rPr>
              <a:t>DataAnnotationsValidator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cs-CZ" b="1" dirty="0">
                <a:solidFill>
                  <a:srgbClr val="800080"/>
                </a:solidFill>
                <a:latin typeface="Consolas" panose="020B0609020204030204" pitchFamily="49" charset="0"/>
              </a:rPr>
              <a:t>ValidationSummary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b="1" dirty="0">
                <a:solidFill>
                  <a:srgbClr val="800080"/>
                </a:solidFill>
                <a:latin typeface="Consolas" panose="020B0609020204030204" pitchFamily="49" charset="0"/>
              </a:rPr>
              <a:t>EditForm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2094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NovaOsobaFormData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[Required(ErrorMessage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"Zadej příjmení."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[StringLength(50, ErrorMessage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"Maximální délka příjmení je 50 znaků."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Prijmeni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[Required(ErrorMessage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"Zadej jméno."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[StringLength(50, ErrorMessage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"Maximální délka jména je 50 znaků."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[Required(ErrorMessage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"Zadej email."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[StringLength(50, ErrorMessage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"Maximální délka emailu je 50 znaků."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Email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156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UI &amp; Validace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NovaOsobaFormData formData =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NovaOsobaFormData();</a:t>
            </a:r>
          </a:p>
          <a:p>
            <a:pPr marL="0" indent="0">
              <a:buNone/>
            </a:pPr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b="1" dirty="0">
                <a:solidFill>
                  <a:srgbClr val="800080"/>
                </a:solidFill>
                <a:latin typeface="Consolas" panose="020B0609020204030204" pitchFamily="49" charset="0"/>
              </a:rPr>
              <a:t>EditForm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>
                <a:solidFill>
                  <a:srgbClr val="800080"/>
                </a:solidFill>
                <a:latin typeface="Consolas" panose="020B0609020204030204" pitchFamily="49" charset="0"/>
              </a:rPr>
              <a:t>Model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@formData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>
                <a:solidFill>
                  <a:srgbClr val="800080"/>
                </a:solidFill>
                <a:latin typeface="Consolas" panose="020B0609020204030204" pitchFamily="49" charset="0"/>
              </a:rPr>
              <a:t>OnValidSubmit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ValidSubmit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"&gt;...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maxlength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="50"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@bind-value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formData.Jmeno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b="1" dirty="0">
                <a:solidFill>
                  <a:srgbClr val="800080"/>
                </a:solidFill>
                <a:latin typeface="Consolas" panose="020B0609020204030204" pitchFamily="49" charset="0"/>
              </a:rPr>
              <a:t>InputText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bind-Value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@formData.Jmeno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buNone/>
            </a:pPr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800000"/>
                </a:solidFill>
                <a:latin typeface="Consolas" panose="020B0609020204030204" pitchFamily="49" charset="0"/>
              </a:rPr>
              <a:t>ValidationMessage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="@(() =&gt; formData.Name)"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87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„Formulářové“ komponenty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InputText		&lt;input&gt;</a:t>
            </a:r>
          </a:p>
          <a:p>
            <a:pPr marL="0" indent="0">
              <a:buNone/>
            </a:pP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InputTextArea	&lt;textarea&gt;</a:t>
            </a:r>
          </a:p>
          <a:p>
            <a:pPr marL="0" indent="0">
              <a:buNone/>
            </a:pP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InputSelect	&lt;select&gt;</a:t>
            </a:r>
          </a:p>
          <a:p>
            <a:pPr marL="0" indent="0">
              <a:buNone/>
            </a:pP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InputNumber	&lt;input type="number"&gt;</a:t>
            </a:r>
          </a:p>
          <a:p>
            <a:pPr marL="0" indent="0">
              <a:buNone/>
            </a:pP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InputCheckbox	&lt;input type="checkbox"&gt;</a:t>
            </a:r>
          </a:p>
          <a:p>
            <a:pPr marL="0" indent="0">
              <a:buNone/>
            </a:pP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InputDate		&lt;input type="date"&gt;</a:t>
            </a:r>
          </a:p>
        </p:txBody>
      </p:sp>
    </p:spTree>
    <p:extLst>
      <p:ext uri="{BB962C8B-B14F-4D97-AF65-F5344CB8AC3E}">
        <p14:creationId xmlns:p14="http://schemas.microsoft.com/office/powerpoint/2010/main" val="40652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A232-74DF-43A9-9BB1-7FD2335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056980"/>
            <a:ext cx="10363200" cy="3324348"/>
          </a:xfrm>
        </p:spPr>
        <p:txBody>
          <a:bodyPr>
            <a:normAutofit/>
          </a:bodyPr>
          <a:lstStyle/>
          <a:p>
            <a:r>
              <a:rPr lang="cs-CZ" sz="4000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0FEF-CB05-4925-B91B-04DA5FDB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4000" b="1" dirty="0">
                <a:latin typeface="+mj-lt"/>
              </a:rPr>
              <a:t>Formulář</a:t>
            </a:r>
          </a:p>
        </p:txBody>
      </p:sp>
      <p:pic>
        <p:nvPicPr>
          <p:cNvPr id="4098" name="Picture 2" descr="Image result for demo">
            <a:extLst>
              <a:ext uri="{FF2B5EF4-FFF2-40B4-BE49-F238E27FC236}">
                <a16:creationId xmlns:a16="http://schemas.microsoft.com/office/drawing/2014/main" id="{27446DE1-DCF5-4DC9-85F6-2193DDB1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12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1598</TotalTime>
  <Words>253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Motiv Office</vt:lpstr>
      <vt:lpstr>ASP.NET Core Blazor Formuláře &amp; validace</vt:lpstr>
      <vt:lpstr>Formulář</vt:lpstr>
      <vt:lpstr>Data</vt:lpstr>
      <vt:lpstr>UI &amp; Validace</vt:lpstr>
      <vt:lpstr>„Formulářové“ komponenty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Jiří Kanda</cp:lastModifiedBy>
  <cp:revision>31</cp:revision>
  <dcterms:created xsi:type="dcterms:W3CDTF">2020-02-17T12:58:57Z</dcterms:created>
  <dcterms:modified xsi:type="dcterms:W3CDTF">2020-02-21T13:05:41Z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