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9"/>
  </p:notesMasterIdLst>
  <p:sldIdLst>
    <p:sldId id="256" r:id="rId5"/>
    <p:sldId id="330" r:id="rId6"/>
    <p:sldId id="331" r:id="rId7"/>
    <p:sldId id="333" r:id="rId8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21.02.2020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21.02.2020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/>
            </a:br>
            <a:r>
              <a:rPr lang="cs-CZ" sz="4000">
                <a:solidFill>
                  <a:srgbClr val="000000"/>
                </a:solidFill>
              </a:rPr>
              <a:t>Error Handling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Blazor</a:t>
            </a:r>
            <a:r>
              <a:rPr lang="en-US" dirty="0"/>
              <a:t> treats most unhandled exceptions as fatal to the circuit where they occur.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A001-EBDD-4750-B470-C720E7E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D6FB-6B71-4669-A5E4-E7321902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b="1" dirty="0">
                <a:solidFill>
                  <a:srgbClr val="0101FD"/>
                </a:solidFill>
                <a:latin typeface="SFMono-Regular"/>
              </a:rPr>
              <a:t>&lt;div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id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"blazor-error-ui"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&lt;environment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include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"Staging,Production"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	An error has occurred. This application may no longer respond until reloaded.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&lt;/environment&gt;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&lt;environment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include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"Development"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171717"/>
                </a:solidFill>
                <a:latin typeface="SFMono-Regular"/>
              </a:rPr>
              <a:t>		An unhandled exception has occurred. See browser dev tools for details. 	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&lt;/environment&gt;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	</a:t>
            </a:r>
            <a:r>
              <a:rPr lang="cs-CZ" b="1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&lt;a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href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cs-CZ" b="1" dirty="0">
                <a:solidFill>
                  <a:srgbClr val="0451A5"/>
                </a:solidFill>
                <a:latin typeface="SFMono-Regular"/>
              </a:rPr>
              <a:t>class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b="1" dirty="0">
                <a:solidFill>
                  <a:srgbClr val="A31515"/>
                </a:solidFill>
                <a:latin typeface="SFMono-Regular"/>
              </a:rPr>
              <a:t>"reload"</a:t>
            </a:r>
            <a:r>
              <a:rPr lang="cs-CZ" b="1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Reload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&lt;/a&gt;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&lt;a </a:t>
            </a:r>
            <a:r>
              <a:rPr lang="cs-CZ" dirty="0">
                <a:solidFill>
                  <a:srgbClr val="0451A5"/>
                </a:solidFill>
                <a:latin typeface="SFMono-Regular"/>
              </a:rPr>
              <a:t>class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cs-CZ" dirty="0">
                <a:solidFill>
                  <a:srgbClr val="A31515"/>
                </a:solidFill>
                <a:latin typeface="SFMono-Regular"/>
              </a:rPr>
              <a:t>"dismiss"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🗙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&lt;/a&gt;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cs-CZ" dirty="0">
                <a:solidFill>
                  <a:srgbClr val="0101FD"/>
                </a:solidFill>
                <a:latin typeface="SFMono-Regular"/>
              </a:rPr>
              <a:t>&lt;/div&gt;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57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Neošetřené výjimky – možnosti vzniku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Component instantiation</a:t>
            </a:r>
          </a:p>
          <a:p>
            <a:r>
              <a:rPr lang="cs-CZ" dirty="0"/>
              <a:t>Lifecycle methods</a:t>
            </a:r>
          </a:p>
          <a:p>
            <a:r>
              <a:rPr lang="cs-CZ" dirty="0"/>
              <a:t>Rendering logic</a:t>
            </a:r>
          </a:p>
          <a:p>
            <a:r>
              <a:rPr lang="cs-CZ" dirty="0"/>
              <a:t>Event handlers</a:t>
            </a:r>
          </a:p>
          <a:p>
            <a:r>
              <a:rPr lang="cs-CZ" dirty="0"/>
              <a:t>Component disposal</a:t>
            </a:r>
          </a:p>
          <a:p>
            <a:r>
              <a:rPr lang="cs-CZ" dirty="0"/>
              <a:t>JavaScript interop</a:t>
            </a:r>
          </a:p>
          <a:p>
            <a:r>
              <a:rPr lang="cs-CZ" dirty="0"/>
              <a:t>Blazor Server rerendering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05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1596</TotalTime>
  <Words>136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SFMono-Regular</vt:lpstr>
      <vt:lpstr>Motiv Office</vt:lpstr>
      <vt:lpstr>ASP.NET Core Blazor Error Handling</vt:lpstr>
      <vt:lpstr>Neošetřené výjimky</vt:lpstr>
      <vt:lpstr>Neošetřené výjimky</vt:lpstr>
      <vt:lpstr>Neošetřené výjimky – možnosti vzniku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33</cp:revision>
  <dcterms:created xsi:type="dcterms:W3CDTF">2020-02-17T12:58:57Z</dcterms:created>
  <dcterms:modified xsi:type="dcterms:W3CDTF">2020-02-21T13:28:11Z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