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67" r:id="rId4"/>
    <p:sldId id="268" r:id="rId5"/>
    <p:sldId id="269" r:id="rId6"/>
    <p:sldId id="271" r:id="rId7"/>
    <p:sldId id="258" r:id="rId8"/>
    <p:sldId id="260" r:id="rId9"/>
    <p:sldId id="261" r:id="rId10"/>
    <p:sldId id="262" r:id="rId11"/>
    <p:sldId id="272" r:id="rId12"/>
    <p:sldId id="264" r:id="rId13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howGuides="1">
      <p:cViewPr varScale="1">
        <p:scale>
          <a:sx n="119" d="100"/>
          <a:sy n="119" d="100"/>
        </p:scale>
        <p:origin x="104" y="42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örtnagl" userId="1ac616d471f04106" providerId="LiveId" clId="{FA184AAD-03D7-40EF-AC00-B8E0EBAC6B1D}"/>
    <pc:docChg chg="custSel addSld modSld sldOrd">
      <pc:chgData name="Stefan Hörtnagl" userId="1ac616d471f04106" providerId="LiveId" clId="{FA184AAD-03D7-40EF-AC00-B8E0EBAC6B1D}" dt="2025-01-08T14:00:40.172" v="150" actId="20577"/>
      <pc:docMkLst>
        <pc:docMk/>
      </pc:docMkLst>
      <pc:sldChg chg="modSp mod">
        <pc:chgData name="Stefan Hörtnagl" userId="1ac616d471f04106" providerId="LiveId" clId="{FA184AAD-03D7-40EF-AC00-B8E0EBAC6B1D}" dt="2025-01-08T14:00:40.172" v="150" actId="20577"/>
        <pc:sldMkLst>
          <pc:docMk/>
          <pc:sldMk cId="1720426387" sldId="267"/>
        </pc:sldMkLst>
        <pc:spChg chg="mod">
          <ac:chgData name="Stefan Hörtnagl" userId="1ac616d471f04106" providerId="LiveId" clId="{FA184AAD-03D7-40EF-AC00-B8E0EBAC6B1D}" dt="2025-01-08T14:00:40.172" v="150" actId="20577"/>
          <ac:spMkLst>
            <pc:docMk/>
            <pc:sldMk cId="1720426387" sldId="267"/>
            <ac:spMk id="14" creationId="{00000000-0000-0000-0000-000000000000}"/>
          </ac:spMkLst>
        </pc:spChg>
      </pc:sldChg>
      <pc:sldChg chg="modSp new mod ord">
        <pc:chgData name="Stefan Hörtnagl" userId="1ac616d471f04106" providerId="LiveId" clId="{FA184AAD-03D7-40EF-AC00-B8E0EBAC6B1D}" dt="2025-01-08T13:51:06.785" v="131" actId="20577"/>
        <pc:sldMkLst>
          <pc:docMk/>
          <pc:sldMk cId="3627658592" sldId="273"/>
        </pc:sldMkLst>
        <pc:spChg chg="mod">
          <ac:chgData name="Stefan Hörtnagl" userId="1ac616d471f04106" providerId="LiveId" clId="{FA184AAD-03D7-40EF-AC00-B8E0EBAC6B1D}" dt="2025-01-08T13:50:42.454" v="121" actId="20577"/>
          <ac:spMkLst>
            <pc:docMk/>
            <pc:sldMk cId="3627658592" sldId="273"/>
            <ac:spMk id="2" creationId="{3441B314-C94E-CDD6-DBBA-AFDB91D0EEE4}"/>
          </ac:spMkLst>
        </pc:spChg>
        <pc:spChg chg="mod">
          <ac:chgData name="Stefan Hörtnagl" userId="1ac616d471f04106" providerId="LiveId" clId="{FA184AAD-03D7-40EF-AC00-B8E0EBAC6B1D}" dt="2025-01-08T13:51:06.785" v="131" actId="20577"/>
          <ac:spMkLst>
            <pc:docMk/>
            <pc:sldMk cId="3627658592" sldId="273"/>
            <ac:spMk id="3" creationId="{A56E0EA3-D0BB-2902-5658-490D4FC573E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de-DE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n-US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de-DE" noProof="0" dirty="0"/>
            <a:t>Aufgabe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n-US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de-DE" noProof="0" dirty="0"/>
            <a:t>Aufgabe 2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en-US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en-US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de-DE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n-US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de-DE" noProof="0" dirty="0"/>
            <a:t>Aufgabe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n-US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de-DE" noProof="0" dirty="0"/>
            <a:t>Aufgabe 2</a:t>
          </a:r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en-US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en-US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de-DE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en-US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en-US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de-DE" noProof="0" dirty="0"/>
            <a:t>Aufgabe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en-US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en-US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de-DE" noProof="0" dirty="0"/>
            <a:t>Aufgabe 2</a:t>
          </a:r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en-US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800" kern="1200" noProof="0" dirty="0"/>
            <a:t>Aufgabe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800" kern="1200" noProof="0" dirty="0"/>
            <a:t>Aufgabe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800" kern="1200" noProof="0" dirty="0"/>
            <a:t>Aufgabe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800" kern="1200" noProof="0" dirty="0"/>
            <a:t>Aufgabe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800" kern="1200" noProof="0" dirty="0"/>
            <a:t>Aufgabe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800" kern="1200" noProof="0" dirty="0"/>
            <a:t>Aufgabe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08.01.2025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08.01.2025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693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87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6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658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4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820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56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326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56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39653FF-584C-4295-B9BD-B301234087FB}" type="datetime1">
              <a:rPr lang="de-DE" smtClean="0"/>
              <a:t>08.01.2025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8346F-C88D-4D49-ABC1-C3DDD04515F6}" type="datetime1">
              <a:rPr lang="de-DE" smtClean="0"/>
              <a:t>08.01.2025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19F2B-C775-47B0-A260-8177EC8DB4A2}" type="datetime1">
              <a:rPr lang="de-DE" smtClean="0"/>
              <a:t>08.01.2025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AA0633-C32E-4DB7-874D-B49CB70BC79E}" type="datetime1">
              <a:rPr lang="de-DE" smtClean="0"/>
              <a:t>08.01.2025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8" name="Rechteck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30" name="Rechteck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1" name="Gerader Verbinde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3" name="Gerader Verbinde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2E6AC15-EBF0-44F5-B791-F813D2661253}" type="datetime1">
              <a:rPr lang="de-DE" smtClean="0"/>
              <a:t>08.01.2025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853CE-5F01-4AB7-A559-DC0F983E1BAE}" type="datetime1">
              <a:rPr lang="de-DE" smtClean="0"/>
              <a:t>08.01.2025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F78EA-5242-468F-A912-8FA022F01329}" type="datetime1">
              <a:rPr lang="de-DE" smtClean="0"/>
              <a:t>08.01.2025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011B9-128F-492A-A37C-522214007730}" type="datetime1">
              <a:rPr lang="de-DE" smtClean="0"/>
              <a:t>08.01.2025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6" name="Rechteck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6313F4-13FF-4F4D-9D80-357B8D3992DD}" type="datetime1">
              <a:rPr lang="de-DE" smtClean="0"/>
              <a:t>08.01.2025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3B8368-28A1-41F1-B4AA-0F7CC97B3767}" type="datetime1">
              <a:rPr lang="de-DE" smtClean="0"/>
              <a:t>08.01.2025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D672BB-7B69-462D-9852-95B95C57FEBD}" type="datetime1">
              <a:rPr lang="de-DE" smtClean="0"/>
              <a:t>08.01.2025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3" name="Rechteck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9F11E63A-83C6-4C6B-AE73-D4ADB9AC03AA}" type="datetime1">
              <a:rPr lang="de-DE" smtClean="0"/>
              <a:t>08.01.2025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Stratosphärensprung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Hannes Unterhuber – Stefan Hörtnagl</a:t>
            </a:r>
          </a:p>
          <a:p>
            <a:pPr rtl="0"/>
            <a:r>
              <a:rPr lang="de-DE" dirty="0"/>
              <a:t>Ahmed Koca – Moritz Beck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4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5</a:t>
            </a:r>
          </a:p>
        </p:txBody>
      </p:sp>
      <p:sp>
        <p:nvSpPr>
          <p:cNvPr id="9" name="Bildplatzhalter 8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1B314-C94E-CDD6-DBBA-AFDB91D0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Verbesserungen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6E0EA3-D0BB-2902-5658-490D4FC5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6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Vereinfachungen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Gravitation</a:t>
            </a:r>
          </a:p>
          <a:p>
            <a:pPr lvl="1"/>
            <a:r>
              <a:rPr lang="de-DE"/>
              <a:t>G = 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CW-Wert</a:t>
            </a:r>
            <a:endParaRPr lang="de-DE" dirty="0"/>
          </a:p>
          <a:p>
            <a:pPr lvl="1"/>
            <a:r>
              <a:rPr lang="de-DE" dirty="0"/>
              <a:t>Konstant</a:t>
            </a:r>
          </a:p>
          <a:p>
            <a:pPr marL="36576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"Titel und Inhalt" mit Diagramm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46C9F7-6A65-8AB4-82C3-216A7A6B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Tabelle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3594499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de-DE" noProof="0" dirty="0"/>
                        <a:t>Klasse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noProof="0" dirty="0"/>
                        <a:t>Gruppe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noProof="0" dirty="0"/>
                        <a:t>Gruppe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de-DE" noProof="0" dirty="0"/>
                        <a:t>Klasse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de-DE" noProof="0" dirty="0"/>
                        <a:t>Klasse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de-DE" noProof="0" dirty="0"/>
                        <a:t>Klasse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de-DE" dirty="0"/>
              <a:t>Erster Aufzählungspunkt hier</a:t>
            </a:r>
          </a:p>
          <a:p>
            <a:pPr rtl="0"/>
            <a:r>
              <a:rPr lang="de-DE" dirty="0"/>
              <a:t>Zweiter Aufzählungspunkt hier</a:t>
            </a:r>
          </a:p>
          <a:p>
            <a:pPr rtl="0"/>
            <a:r>
              <a:rPr lang="de-DE" dirty="0"/>
              <a:t>Dritter Aufzählungspunkt hier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SmartArt</a:t>
            </a:r>
          </a:p>
        </p:txBody>
      </p:sp>
      <p:graphicFrame>
        <p:nvGraphicFramePr>
          <p:cNvPr id="6" name="Inhaltsplatzhalter 5" descr="Vertikales Listendiagramm in gewinkelter Anordnung, das drei Gruppen von durch Aufzählungspunkte gegliederten Aufgaben unter jeder Gruppe zeigt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9083521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de-DE" dirty="0"/>
              <a:t>Erster Aufzählungspunkt hier</a:t>
            </a:r>
          </a:p>
          <a:p>
            <a:pPr rtl="0"/>
            <a:r>
              <a:rPr lang="de-DE" dirty="0"/>
              <a:t>Zweiter Aufzählungspunkt hier</a:t>
            </a:r>
          </a:p>
          <a:p>
            <a:pPr rtl="0"/>
            <a:r>
              <a:rPr lang="de-DE" dirty="0"/>
              <a:t>Dritter Aufzählungspunkt hier</a:t>
            </a:r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3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den Mathematikunterricht mit Pi (Breitbild)</Template>
  <TotalTime>0</TotalTime>
  <Words>121</Words>
  <Application>Microsoft Office PowerPoint</Application>
  <PresentationFormat>Benutzerdefiniert</PresentationFormat>
  <Paragraphs>56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Euphemia</vt:lpstr>
      <vt:lpstr>Mathematik 16:9</vt:lpstr>
      <vt:lpstr>Stratosphärensprung</vt:lpstr>
      <vt:lpstr>Verbesserungen</vt:lpstr>
      <vt:lpstr>Vereinfachungen</vt:lpstr>
      <vt:lpstr>Layout "Titel und Inhalt" mit Diagramm</vt:lpstr>
      <vt:lpstr>Layout "Zwei Inhalte" mit Tabelle</vt:lpstr>
      <vt:lpstr>Layout "Zwei Inhalte" mit SmartArt</vt:lpstr>
      <vt:lpstr>Folientitel hinzufügen – 1</vt:lpstr>
      <vt:lpstr>Folientitel hinzufügen – 2</vt:lpstr>
      <vt:lpstr>Folientitel hinzufügen – 3</vt:lpstr>
      <vt:lpstr>PowerPoint-Präsentation</vt:lpstr>
      <vt:lpstr>Folientitel hinzufügen – 4</vt:lpstr>
      <vt:lpstr>Folientitel hinzufügen –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Hörtnagl</dc:creator>
  <cp:lastModifiedBy>Stefan Hörtnagl</cp:lastModifiedBy>
  <cp:revision>1</cp:revision>
  <dcterms:created xsi:type="dcterms:W3CDTF">2025-01-08T13:38:13Z</dcterms:created>
  <dcterms:modified xsi:type="dcterms:W3CDTF">2025-01-08T14:00:43Z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