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6DE16-5A21-4CAB-ADFC-A5EEE755C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92937-5F05-4AE1-860C-466C86ED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BFD4F-B9F5-473D-9330-D3D3D9D6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30759-4D2B-4F57-A4E6-8B3F8A25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47B84-54E5-4636-AC25-5B9D839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BEEC-8444-4914-B508-AD5B9EE0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D6FB0-3C41-440D-8D10-2E911246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46846-0E50-40A1-91AC-2E7F1E65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5B1FF-89E3-4807-9A39-046030E2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17B3D-81CF-4A6F-973C-3535685B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36D872-2357-4061-8F29-ED7E83DD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3C733D-096F-4F4D-8083-2E94BEC9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21761-B2CB-46E6-80EF-4F881FDA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5EA45-2F3A-4311-9A4B-A85E42BD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2259C-3220-4961-8242-805FB796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5BD25-D94F-41C1-80BC-DFCC8B6B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5A421-9719-4FEE-827B-23C965ED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8471B-49E2-4EE7-B595-4D59169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63C7E-5E3A-4247-8251-ADD7530D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9E4E-841B-4EF2-A8FD-42E04F04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8CAD-B4F9-4A0A-80C8-8C3E2025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65663-D33E-4652-BA0E-577EE10F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F7182-FEA6-49B1-84BA-2A7D090B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F058A-024A-4A4B-9BD7-EFB5DEDE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01959-9DBE-40A6-9699-B3F00531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3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C3A94-7B66-4CAB-94DE-A1B8079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BC471-9C49-4542-A5E1-1F4ADA5DD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ECFB2-6663-41EA-85DC-778ECFC6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35D43-5979-4252-A279-0C6F4E00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0206E-3B29-408B-80AB-FFD1BEB3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A974F-0234-481F-B870-13D56161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58DC-69B1-4FB1-B8D8-43A6D87E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BE380-D5E0-41B5-9E4F-73D6DC1B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A673-AFAF-48CB-A25F-1A421A57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EC885-9CC4-4DA4-A382-FDD8BEC33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45B0A-B66F-42FF-B6CE-75EBA1E0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AB5F5-086C-4F27-9931-8ADFBFEC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E43165-DD9D-42D2-ABBF-086C762A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2F94F5-2AC0-4159-80F6-C4059ED7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1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7A55-5FE2-40EB-8BD4-F73C83EF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D53DF-EBC7-4FB0-9F01-B03DB1D4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17B4C-1101-4A2C-84A3-FFE7E8EF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B7EAE-60CF-4831-AE8C-30CD05B0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2C514-D5A4-4C27-B5BD-EDAA1449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0FD4E-A4DA-4369-BD7D-17952672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97BBC-4A44-45CD-A0AE-217CBAF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FBF1B-93AB-4FA0-AF30-5B5A6AFD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DDA7D-AF38-431A-B5A6-172C32EA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7D4CF-6209-4A5C-8ADC-C29BB6BC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72C16-22D3-4FD4-9126-6849DD9B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76D6C-AF69-49B7-89B8-F31CA78F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54460-9591-494F-853F-33D84C0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64A0-7466-4895-BAA4-61083135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0D018D-EBE9-4522-91FB-DDDB284A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A7D9C9-729F-4A82-BDBF-380AA51A6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EFD82-E987-4687-8F80-C0F7E3A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20ECB-0228-4F01-8DD4-96E8E4B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A0AC8-B877-44C4-9631-DC6EAE6A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8A5990-D5F3-48BE-A3AF-454742D3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26D0D-E976-42C2-B375-DC0C0978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F666F-BE40-40E8-9004-AFCFC6DD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F792-EB12-4408-8977-4F35FE3B2FE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CD3A7-7EB3-449E-A527-9092232C2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F4369-EA32-407E-917A-67186CF70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F71-0411-4C38-A496-2F32CFBA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5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6E3180-29C6-4A92-A0D4-3E994A08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8" y="1483130"/>
            <a:ext cx="10467975" cy="2771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B94A93-4799-418F-8172-1777C4862E2C}"/>
              </a:ext>
            </a:extLst>
          </p:cNvPr>
          <p:cNvSpPr txBox="1"/>
          <p:nvPr/>
        </p:nvSpPr>
        <p:spPr>
          <a:xfrm>
            <a:off x="921488" y="581247"/>
            <a:ext cx="46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Classification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75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64B52-77A3-4980-B520-F42C53C2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D6A2BC-5D43-4456-B6C4-C2132733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650" y="950506"/>
            <a:ext cx="6375582" cy="6054047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49F272A-336E-4E1E-B462-220E40CF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13321"/>
            <a:ext cx="6035340" cy="2277888"/>
          </a:xfrm>
        </p:spPr>
      </p:pic>
    </p:spTree>
    <p:extLst>
      <p:ext uri="{BB962C8B-B14F-4D97-AF65-F5344CB8AC3E}">
        <p14:creationId xmlns:p14="http://schemas.microsoft.com/office/powerpoint/2010/main" val="110352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B4E2-606B-4CF3-8582-5BB9D038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E3C247-AA6B-410C-81A0-10A9A800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41" y="1690688"/>
            <a:ext cx="3770810" cy="4351338"/>
          </a:xfrm>
        </p:spPr>
      </p:pic>
    </p:spTree>
    <p:extLst>
      <p:ext uri="{BB962C8B-B14F-4D97-AF65-F5344CB8AC3E}">
        <p14:creationId xmlns:p14="http://schemas.microsoft.com/office/powerpoint/2010/main" val="350378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0D5E9-35E6-401D-9B47-327171E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408AC-9AD4-49CE-B552-09ACC37F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5796F-FD79-4AD7-BBE9-5C4024C8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10" y="1027906"/>
            <a:ext cx="5676560" cy="48964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8F8F35-D538-4966-B4C0-75E4D8DC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2865522"/>
            <a:ext cx="5805377" cy="1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F2E37-D4DC-4520-9B06-15B46506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258D-49CF-4602-814B-8CA75149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69DAE-F6E8-4C6B-963F-EF7527F2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7" y="1745847"/>
            <a:ext cx="5233280" cy="48286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9676DC-CBF0-40A3-B415-26C8C20F1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714948" cy="48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DE509-0FB5-4EF5-AC0F-0F0AE4C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LM-step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7AB5CE-3F0F-4449-BF1C-EC07BE69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2" y="1547212"/>
            <a:ext cx="6062542" cy="4589721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2FE6D0-5302-4971-9ED9-09E5267E1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33" y="3428999"/>
            <a:ext cx="6358934" cy="54204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9B07C9-F5A7-4F9D-8244-AC3E2D76EA97}"/>
              </a:ext>
            </a:extLst>
          </p:cNvPr>
          <p:cNvSpPr txBox="1"/>
          <p:nvPr/>
        </p:nvSpPr>
        <p:spPr>
          <a:xfrm>
            <a:off x="7754679" y="2877879"/>
            <a:ext cx="24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Negative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31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F12B-BBED-45C9-993B-DD2749A0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7C1E3A9-BAE3-4914-B9E8-CB955C31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74" y="1389321"/>
            <a:ext cx="4050019" cy="344402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B9B74-5ECC-4B46-9E82-5C4838C9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3" y="-5470"/>
            <a:ext cx="3932821" cy="3392315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4A8404A3-1A5F-450E-A173-D821E639B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84" y="3386845"/>
            <a:ext cx="3751863" cy="29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9D7E1-FB02-491C-9CD5-545C1A1C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D880F59-E04F-4476-898F-50141B53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860"/>
            <a:ext cx="7353300" cy="16002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C2846B-2AB7-49A5-BFB3-388A39EDF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0" y="3429000"/>
            <a:ext cx="7134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9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3B5DA4E-271E-43CC-8DE3-A025BF35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38" y="147628"/>
            <a:ext cx="8393105" cy="6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5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D67DA-4EE2-402B-8ED9-B7F00AD6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E2531-B9AD-4E81-B9B1-5075AF3C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D4581-3BB2-4ABF-85DC-FFD3D367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47" y="27125"/>
            <a:ext cx="8393105" cy="6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7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D287B-F695-4FA4-8B84-7EF0533E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4F93F9-1282-4EB2-B8C5-10E87529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19" y="27125"/>
            <a:ext cx="7260961" cy="6803749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BEB012C-243C-4337-AA1A-8157C78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A2D8-8829-4880-BC32-C7CD6A1D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8C929C-6AED-4156-AB9B-074BF4EB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51" y="251711"/>
            <a:ext cx="5312398" cy="618920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334672-DDA9-41F0-8726-8ACBE46A463E}"/>
              </a:ext>
            </a:extLst>
          </p:cNvPr>
          <p:cNvSpPr txBox="1"/>
          <p:nvPr/>
        </p:nvSpPr>
        <p:spPr>
          <a:xfrm>
            <a:off x="9462977" y="793898"/>
            <a:ext cx="151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nodes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ACEF2F-FA28-4DAA-9C50-D2810D100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7" y="251711"/>
            <a:ext cx="5394748" cy="62223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C1ABC8-1C34-42B3-BFBA-9A6C19DF2FC0}"/>
              </a:ext>
            </a:extLst>
          </p:cNvPr>
          <p:cNvSpPr txBox="1"/>
          <p:nvPr/>
        </p:nvSpPr>
        <p:spPr>
          <a:xfrm>
            <a:off x="3296093" y="708837"/>
            <a:ext cx="17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Set.seed</a:t>
            </a:r>
            <a:r>
              <a:rPr lang="en-US" altLang="zh-CN" dirty="0"/>
              <a:t>(66)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15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2491-AD71-4A06-BEEE-B77268EF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6E78E-8D9B-4A58-AA85-4B84A5C0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0AA3F-918C-4F00-9D03-B17F71C3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19" y="27125"/>
            <a:ext cx="7260961" cy="68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9D85-3716-4ABC-B6C5-CB4E4672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2 nodes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8B339C-0D1B-44A7-9654-623C2DBB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41" y="2087895"/>
            <a:ext cx="357152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5C02AB-001D-4D64-AC7C-3511AD040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5" r="44045"/>
          <a:stretch/>
        </p:blipFill>
        <p:spPr>
          <a:xfrm>
            <a:off x="1376916" y="1594883"/>
            <a:ext cx="3318951" cy="51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4C561-1F84-4683-8EA0-E4894E97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6BFD3E8-AA0A-4489-BCA4-4C72BFAB8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6381"/>
            <a:ext cx="10515600" cy="2409825"/>
          </a:xfrm>
        </p:spPr>
      </p:pic>
    </p:spTree>
    <p:extLst>
      <p:ext uri="{BB962C8B-B14F-4D97-AF65-F5344CB8AC3E}">
        <p14:creationId xmlns:p14="http://schemas.microsoft.com/office/powerpoint/2010/main" val="89775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DA84-14DF-4D10-A98A-673EA264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7019890D-88CE-418F-953D-F6726F912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09" y="468991"/>
            <a:ext cx="4639011" cy="5707972"/>
          </a:xfrm>
        </p:spPr>
      </p:pic>
    </p:spTree>
    <p:extLst>
      <p:ext uri="{BB962C8B-B14F-4D97-AF65-F5344CB8AC3E}">
        <p14:creationId xmlns:p14="http://schemas.microsoft.com/office/powerpoint/2010/main" val="304200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</Words>
  <Application>Microsoft Office PowerPoint</Application>
  <PresentationFormat>宽屏</PresentationFormat>
  <Paragraphs>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nodes</vt:lpstr>
      <vt:lpstr>Bagging</vt:lpstr>
      <vt:lpstr>PowerPoint 演示文稿</vt:lpstr>
      <vt:lpstr>PowerPoint 演示文稿</vt:lpstr>
      <vt:lpstr>Random forest</vt:lpstr>
      <vt:lpstr>PowerPoint 演示文稿</vt:lpstr>
      <vt:lpstr>LM</vt:lpstr>
      <vt:lpstr>LM-step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Yijun GU</dc:creator>
  <cp:lastModifiedBy>Yijun GU</cp:lastModifiedBy>
  <cp:revision>18</cp:revision>
  <dcterms:created xsi:type="dcterms:W3CDTF">2021-01-23T19:40:20Z</dcterms:created>
  <dcterms:modified xsi:type="dcterms:W3CDTF">2021-01-23T23:17:44Z</dcterms:modified>
</cp:coreProperties>
</file>