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63" r:id="rId8"/>
    <p:sldId id="258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A5B16-C200-42F6-A28F-E99BBA69D321}" v="9" dt="2021-01-23T15:17:48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Schlatter" userId="64f10fa776405268" providerId="LiveId" clId="{C48A5B16-C200-42F6-A28F-E99BBA69D321}"/>
    <pc:docChg chg="undo custSel mod addSld delSld modSld">
      <pc:chgData name="Stefan Schlatter" userId="64f10fa776405268" providerId="LiveId" clId="{C48A5B16-C200-42F6-A28F-E99BBA69D321}" dt="2021-01-23T15:17:59.097" v="623" actId="47"/>
      <pc:docMkLst>
        <pc:docMk/>
      </pc:docMkLst>
      <pc:sldChg chg="modSp mod">
        <pc:chgData name="Stefan Schlatter" userId="64f10fa776405268" providerId="LiveId" clId="{C48A5B16-C200-42F6-A28F-E99BBA69D321}" dt="2021-01-23T10:48:59.641" v="567" actId="20577"/>
        <pc:sldMkLst>
          <pc:docMk/>
          <pc:sldMk cId="3582835047" sldId="258"/>
        </pc:sldMkLst>
        <pc:spChg chg="mod">
          <ac:chgData name="Stefan Schlatter" userId="64f10fa776405268" providerId="LiveId" clId="{C48A5B16-C200-42F6-A28F-E99BBA69D321}" dt="2021-01-23T10:48:59.641" v="567" actId="20577"/>
          <ac:spMkLst>
            <pc:docMk/>
            <pc:sldMk cId="3582835047" sldId="258"/>
            <ac:spMk id="2" creationId="{B43425DE-DD76-4B95-B144-2432516B9B63}"/>
          </ac:spMkLst>
        </pc:spChg>
      </pc:sldChg>
      <pc:sldChg chg="modSp add mod">
        <pc:chgData name="Stefan Schlatter" userId="64f10fa776405268" providerId="LiveId" clId="{C48A5B16-C200-42F6-A28F-E99BBA69D321}" dt="2021-01-23T10:48:16.698" v="518" actId="20577"/>
        <pc:sldMkLst>
          <pc:docMk/>
          <pc:sldMk cId="1367893198" sldId="259"/>
        </pc:sldMkLst>
        <pc:spChg chg="mod">
          <ac:chgData name="Stefan Schlatter" userId="64f10fa776405268" providerId="LiveId" clId="{C48A5B16-C200-42F6-A28F-E99BBA69D321}" dt="2021-01-23T10:48:16.698" v="518" actId="20577"/>
          <ac:spMkLst>
            <pc:docMk/>
            <pc:sldMk cId="1367893198" sldId="259"/>
            <ac:spMk id="2" creationId="{46C54421-CEE5-427C-A575-2B107252081C}"/>
          </ac:spMkLst>
        </pc:spChg>
      </pc:sldChg>
      <pc:sldChg chg="modSp del mod">
        <pc:chgData name="Stefan Schlatter" userId="64f10fa776405268" providerId="LiveId" clId="{C48A5B16-C200-42F6-A28F-E99BBA69D321}" dt="2021-01-23T10:48:07.606" v="498" actId="2696"/>
        <pc:sldMkLst>
          <pc:docMk/>
          <pc:sldMk cId="2915419576" sldId="259"/>
        </pc:sldMkLst>
        <pc:spChg chg="mod">
          <ac:chgData name="Stefan Schlatter" userId="64f10fa776405268" providerId="LiveId" clId="{C48A5B16-C200-42F6-A28F-E99BBA69D321}" dt="2021-01-23T10:47:49.853" v="481" actId="20577"/>
          <ac:spMkLst>
            <pc:docMk/>
            <pc:sldMk cId="2915419576" sldId="259"/>
            <ac:spMk id="2" creationId="{46C54421-CEE5-427C-A575-2B107252081C}"/>
          </ac:spMkLst>
        </pc:spChg>
        <pc:spChg chg="mod">
          <ac:chgData name="Stefan Schlatter" userId="64f10fa776405268" providerId="LiveId" clId="{C48A5B16-C200-42F6-A28F-E99BBA69D321}" dt="2021-01-23T10:47:37.003" v="429" actId="20577"/>
          <ac:spMkLst>
            <pc:docMk/>
            <pc:sldMk cId="2915419576" sldId="259"/>
            <ac:spMk id="3" creationId="{C451066A-7291-4D3E-B7BA-4C6D89F98AF9}"/>
          </ac:spMkLst>
        </pc:spChg>
      </pc:sldChg>
      <pc:sldChg chg="modSp mod">
        <pc:chgData name="Stefan Schlatter" userId="64f10fa776405268" providerId="LiveId" clId="{C48A5B16-C200-42F6-A28F-E99BBA69D321}" dt="2021-01-23T10:46:50.355" v="419" actId="207"/>
        <pc:sldMkLst>
          <pc:docMk/>
          <pc:sldMk cId="3421464806" sldId="260"/>
        </pc:sldMkLst>
        <pc:spChg chg="mod">
          <ac:chgData name="Stefan Schlatter" userId="64f10fa776405268" providerId="LiveId" clId="{C48A5B16-C200-42F6-A28F-E99BBA69D321}" dt="2021-01-23T10:46:50.355" v="419" actId="207"/>
          <ac:spMkLst>
            <pc:docMk/>
            <pc:sldMk cId="3421464806" sldId="260"/>
            <ac:spMk id="3" creationId="{C451066A-7291-4D3E-B7BA-4C6D89F98AF9}"/>
          </ac:spMkLst>
        </pc:spChg>
      </pc:sldChg>
      <pc:sldChg chg="modSp mod">
        <pc:chgData name="Stefan Schlatter" userId="64f10fa776405268" providerId="LiveId" clId="{C48A5B16-C200-42F6-A28F-E99BBA69D321}" dt="2021-01-23T10:35:21.581" v="2" actId="27636"/>
        <pc:sldMkLst>
          <pc:docMk/>
          <pc:sldMk cId="891895622" sldId="261"/>
        </pc:sldMkLst>
        <pc:spChg chg="mod">
          <ac:chgData name="Stefan Schlatter" userId="64f10fa776405268" providerId="LiveId" clId="{C48A5B16-C200-42F6-A28F-E99BBA69D321}" dt="2021-01-23T10:35:21.581" v="2" actId="27636"/>
          <ac:spMkLst>
            <pc:docMk/>
            <pc:sldMk cId="891895622" sldId="261"/>
            <ac:spMk id="3" creationId="{C451066A-7291-4D3E-B7BA-4C6D89F98AF9}"/>
          </ac:spMkLst>
        </pc:spChg>
      </pc:sldChg>
      <pc:sldChg chg="modSp add mod">
        <pc:chgData name="Stefan Schlatter" userId="64f10fa776405268" providerId="LiveId" clId="{C48A5B16-C200-42F6-A28F-E99BBA69D321}" dt="2021-01-23T10:48:00.825" v="497" actId="20577"/>
        <pc:sldMkLst>
          <pc:docMk/>
          <pc:sldMk cId="3503146681" sldId="262"/>
        </pc:sldMkLst>
        <pc:spChg chg="mod">
          <ac:chgData name="Stefan Schlatter" userId="64f10fa776405268" providerId="LiveId" clId="{C48A5B16-C200-42F6-A28F-E99BBA69D321}" dt="2021-01-23T10:48:00.825" v="497" actId="20577"/>
          <ac:spMkLst>
            <pc:docMk/>
            <pc:sldMk cId="3503146681" sldId="262"/>
            <ac:spMk id="2" creationId="{46C54421-CEE5-427C-A575-2B107252081C}"/>
          </ac:spMkLst>
        </pc:spChg>
      </pc:sldChg>
      <pc:sldChg chg="modSp add mod">
        <pc:chgData name="Stefan Schlatter" userId="64f10fa776405268" providerId="LiveId" clId="{C48A5B16-C200-42F6-A28F-E99BBA69D321}" dt="2021-01-23T10:48:40.118" v="530" actId="20577"/>
        <pc:sldMkLst>
          <pc:docMk/>
          <pc:sldMk cId="1518976608" sldId="263"/>
        </pc:sldMkLst>
        <pc:spChg chg="mod">
          <ac:chgData name="Stefan Schlatter" userId="64f10fa776405268" providerId="LiveId" clId="{C48A5B16-C200-42F6-A28F-E99BBA69D321}" dt="2021-01-23T10:48:40.118" v="530" actId="20577"/>
          <ac:spMkLst>
            <pc:docMk/>
            <pc:sldMk cId="1518976608" sldId="263"/>
            <ac:spMk id="2" creationId="{46C54421-CEE5-427C-A575-2B107252081C}"/>
          </ac:spMkLst>
        </pc:spChg>
      </pc:sldChg>
      <pc:sldChg chg="addSp delSp modSp add del mod setBg">
        <pc:chgData name="Stefan Schlatter" userId="64f10fa776405268" providerId="LiveId" clId="{C48A5B16-C200-42F6-A28F-E99BBA69D321}" dt="2021-01-23T15:17:59.097" v="623" actId="47"/>
        <pc:sldMkLst>
          <pc:docMk/>
          <pc:sldMk cId="2907663289" sldId="264"/>
        </pc:sldMkLst>
        <pc:spChg chg="mod ord">
          <ac:chgData name="Stefan Schlatter" userId="64f10fa776405268" providerId="LiveId" clId="{C48A5B16-C200-42F6-A28F-E99BBA69D321}" dt="2021-01-23T15:16:47.617" v="598" actId="26606"/>
          <ac:spMkLst>
            <pc:docMk/>
            <pc:sldMk cId="2907663289" sldId="264"/>
            <ac:spMk id="2" creationId="{B43425DE-DD76-4B95-B144-2432516B9B63}"/>
          </ac:spMkLst>
        </pc:spChg>
        <pc:spChg chg="del">
          <ac:chgData name="Stefan Schlatter" userId="64f10fa776405268" providerId="LiveId" clId="{C48A5B16-C200-42F6-A28F-E99BBA69D321}" dt="2021-01-23T13:47:22.292" v="579" actId="478"/>
          <ac:spMkLst>
            <pc:docMk/>
            <pc:sldMk cId="2907663289" sldId="264"/>
            <ac:spMk id="3" creationId="{CF089851-2BF4-4F21-B42C-3B5CA09ECE10}"/>
          </ac:spMkLst>
        </pc:spChg>
        <pc:spChg chg="add mod">
          <ac:chgData name="Stefan Schlatter" userId="64f10fa776405268" providerId="LiveId" clId="{C48A5B16-C200-42F6-A28F-E99BBA69D321}" dt="2021-01-23T15:16:47.617" v="598" actId="26606"/>
          <ac:spMkLst>
            <pc:docMk/>
            <pc:sldMk cId="2907663289" sldId="264"/>
            <ac:spMk id="7" creationId="{E0D2DC02-9C9F-47BD-919E-6EECB455BBE3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14" creationId="{231BF440-39FA-4087-84CC-2EEC0BBDAF29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16" creationId="{F04E4CBA-303B-48BD-8451-C2701CB0EEBF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18" creationId="{F6CA58B3-AFCC-4A40-9882-50D5080879B0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20" creationId="{75C56826-D4E5-42ED-8529-079651CB3005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22" creationId="{82095FCE-EF05-4443-B97A-85DEE3A5CA17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24" creationId="{CA00AE6B-AA30-4CF8-BA6F-339B780AD76C}"/>
          </ac:spMkLst>
        </pc:spChg>
        <pc:spChg chg="add del">
          <ac:chgData name="Stefan Schlatter" userId="64f10fa776405268" providerId="LiveId" clId="{C48A5B16-C200-42F6-A28F-E99BBA69D321}" dt="2021-01-23T15:16:30.181" v="589" actId="26606"/>
          <ac:spMkLst>
            <pc:docMk/>
            <pc:sldMk cId="2907663289" sldId="264"/>
            <ac:spMk id="26" creationId="{385E1BDC-A9B0-4A87-82E3-F3187F69A802}"/>
          </ac:spMkLst>
        </pc:spChg>
        <pc:spChg chg="add del">
          <ac:chgData name="Stefan Schlatter" userId="64f10fa776405268" providerId="LiveId" clId="{C48A5B16-C200-42F6-A28F-E99BBA69D321}" dt="2021-01-23T15:16:30.181" v="589" actId="26606"/>
          <ac:spMkLst>
            <pc:docMk/>
            <pc:sldMk cId="2907663289" sldId="264"/>
            <ac:spMk id="27" creationId="{0990C621-3B8B-4820-8328-D47EF7CE823C}"/>
          </ac:spMkLst>
        </pc:spChg>
        <pc:spChg chg="add del">
          <ac:chgData name="Stefan Schlatter" userId="64f10fa776405268" providerId="LiveId" clId="{C48A5B16-C200-42F6-A28F-E99BBA69D321}" dt="2021-01-23T15:16:30.181" v="589" actId="26606"/>
          <ac:spMkLst>
            <pc:docMk/>
            <pc:sldMk cId="2907663289" sldId="264"/>
            <ac:spMk id="28" creationId="{C1A2385B-1D2A-4E17-84FA-6CB7F0AAE473}"/>
          </ac:spMkLst>
        </pc:spChg>
        <pc:spChg chg="add del">
          <ac:chgData name="Stefan Schlatter" userId="64f10fa776405268" providerId="LiveId" clId="{C48A5B16-C200-42F6-A28F-E99BBA69D321}" dt="2021-01-23T15:16:30.181" v="589" actId="26606"/>
          <ac:spMkLst>
            <pc:docMk/>
            <pc:sldMk cId="2907663289" sldId="264"/>
            <ac:spMk id="29" creationId="{5E791F2F-79DB-4CC0-9FA1-001E3E91E8B7}"/>
          </ac:spMkLst>
        </pc:spChg>
        <pc:spChg chg="add del">
          <ac:chgData name="Stefan Schlatter" userId="64f10fa776405268" providerId="LiveId" clId="{C48A5B16-C200-42F6-A28F-E99BBA69D321}" dt="2021-01-23T15:16:39.422" v="591" actId="26606"/>
          <ac:spMkLst>
            <pc:docMk/>
            <pc:sldMk cId="2907663289" sldId="264"/>
            <ac:spMk id="31" creationId="{5AAE9118-0436-4488-AC4A-C14DF6A7B6B1}"/>
          </ac:spMkLst>
        </pc:spChg>
        <pc:spChg chg="add del">
          <ac:chgData name="Stefan Schlatter" userId="64f10fa776405268" providerId="LiveId" clId="{C48A5B16-C200-42F6-A28F-E99BBA69D321}" dt="2021-01-23T15:16:39.422" v="591" actId="26606"/>
          <ac:spMkLst>
            <pc:docMk/>
            <pc:sldMk cId="2907663289" sldId="264"/>
            <ac:spMk id="32" creationId="{1B10F861-B8F1-49C7-BD58-EAB20CEE7F93}"/>
          </ac:spMkLst>
        </pc:spChg>
        <pc:spChg chg="add del">
          <ac:chgData name="Stefan Schlatter" userId="64f10fa776405268" providerId="LiveId" clId="{C48A5B16-C200-42F6-A28F-E99BBA69D321}" dt="2021-01-23T15:16:39.422" v="591" actId="26606"/>
          <ac:spMkLst>
            <pc:docMk/>
            <pc:sldMk cId="2907663289" sldId="264"/>
            <ac:spMk id="33" creationId="{61F6E425-22AB-4DA2-8FAC-58ADB58EF6C3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5" creationId="{231BF440-39FA-4087-84CC-2EEC0BBDAF29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6" creationId="{F04E4CBA-303B-48BD-8451-C2701CB0EEBF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7" creationId="{F6CA58B3-AFCC-4A40-9882-50D5080879B0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8" creationId="{75C56826-D4E5-42ED-8529-079651CB3005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9" creationId="{82095FCE-EF05-4443-B97A-85DEE3A5CA17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40" creationId="{CA00AE6B-AA30-4CF8-BA6F-339B780AD76C}"/>
          </ac:spMkLst>
        </pc:spChg>
        <pc:spChg chg="add del">
          <ac:chgData name="Stefan Schlatter" userId="64f10fa776405268" providerId="LiveId" clId="{C48A5B16-C200-42F6-A28F-E99BBA69D321}" dt="2021-01-23T15:16:44.482" v="595" actId="26606"/>
          <ac:spMkLst>
            <pc:docMk/>
            <pc:sldMk cId="2907663289" sldId="264"/>
            <ac:spMk id="42" creationId="{385E1BDC-A9B0-4A87-82E3-F3187F69A802}"/>
          </ac:spMkLst>
        </pc:spChg>
        <pc:spChg chg="add del">
          <ac:chgData name="Stefan Schlatter" userId="64f10fa776405268" providerId="LiveId" clId="{C48A5B16-C200-42F6-A28F-E99BBA69D321}" dt="2021-01-23T15:16:44.482" v="595" actId="26606"/>
          <ac:spMkLst>
            <pc:docMk/>
            <pc:sldMk cId="2907663289" sldId="264"/>
            <ac:spMk id="43" creationId="{0990C621-3B8B-4820-8328-D47EF7CE823C}"/>
          </ac:spMkLst>
        </pc:spChg>
        <pc:spChg chg="add del">
          <ac:chgData name="Stefan Schlatter" userId="64f10fa776405268" providerId="LiveId" clId="{C48A5B16-C200-42F6-A28F-E99BBA69D321}" dt="2021-01-23T15:16:44.482" v="595" actId="26606"/>
          <ac:spMkLst>
            <pc:docMk/>
            <pc:sldMk cId="2907663289" sldId="264"/>
            <ac:spMk id="44" creationId="{C1A2385B-1D2A-4E17-84FA-6CB7F0AAE473}"/>
          </ac:spMkLst>
        </pc:spChg>
        <pc:spChg chg="add del">
          <ac:chgData name="Stefan Schlatter" userId="64f10fa776405268" providerId="LiveId" clId="{C48A5B16-C200-42F6-A28F-E99BBA69D321}" dt="2021-01-23T15:16:44.482" v="595" actId="26606"/>
          <ac:spMkLst>
            <pc:docMk/>
            <pc:sldMk cId="2907663289" sldId="264"/>
            <ac:spMk id="45" creationId="{5E791F2F-79DB-4CC0-9FA1-001E3E91E8B7}"/>
          </ac:spMkLst>
        </pc:spChg>
        <pc:spChg chg="add del mod">
          <ac:chgData name="Stefan Schlatter" userId="64f10fa776405268" providerId="LiveId" clId="{C48A5B16-C200-42F6-A28F-E99BBA69D321}" dt="2021-01-23T15:17:37.548" v="614" actId="21"/>
          <ac:spMkLst>
            <pc:docMk/>
            <pc:sldMk cId="2907663289" sldId="264"/>
            <ac:spMk id="46" creationId="{D58D44F7-25D1-458B-8D16-F0EA66AB2F69}"/>
          </ac:spMkLst>
        </pc:spChg>
        <pc:spChg chg="add del">
          <ac:chgData name="Stefan Schlatter" userId="64f10fa776405268" providerId="LiveId" clId="{C48A5B16-C200-42F6-A28F-E99BBA69D321}" dt="2021-01-23T15:16:47.606" v="597" actId="26606"/>
          <ac:spMkLst>
            <pc:docMk/>
            <pc:sldMk cId="2907663289" sldId="264"/>
            <ac:spMk id="47" creationId="{5AAE9118-0436-4488-AC4A-C14DF6A7B6B1}"/>
          </ac:spMkLst>
        </pc:spChg>
        <pc:spChg chg="add del">
          <ac:chgData name="Stefan Schlatter" userId="64f10fa776405268" providerId="LiveId" clId="{C48A5B16-C200-42F6-A28F-E99BBA69D321}" dt="2021-01-23T15:16:47.606" v="597" actId="26606"/>
          <ac:spMkLst>
            <pc:docMk/>
            <pc:sldMk cId="2907663289" sldId="264"/>
            <ac:spMk id="48" creationId="{1B10F861-B8F1-49C7-BD58-EAB20CEE7F93}"/>
          </ac:spMkLst>
        </pc:spChg>
        <pc:spChg chg="add del">
          <ac:chgData name="Stefan Schlatter" userId="64f10fa776405268" providerId="LiveId" clId="{C48A5B16-C200-42F6-A28F-E99BBA69D321}" dt="2021-01-23T15:16:47.606" v="597" actId="26606"/>
          <ac:spMkLst>
            <pc:docMk/>
            <pc:sldMk cId="2907663289" sldId="264"/>
            <ac:spMk id="49" creationId="{61F6E425-22AB-4DA2-8FAC-58ADB58EF6C3}"/>
          </ac:spMkLst>
        </pc:spChg>
        <pc:spChg chg="add">
          <ac:chgData name="Stefan Schlatter" userId="64f10fa776405268" providerId="LiveId" clId="{C48A5B16-C200-42F6-A28F-E99BBA69D321}" dt="2021-01-23T15:16:47.617" v="598" actId="26606"/>
          <ac:spMkLst>
            <pc:docMk/>
            <pc:sldMk cId="2907663289" sldId="264"/>
            <ac:spMk id="51" creationId="{2B566528-1B12-4246-9431-5C2D7D081168}"/>
          </ac:spMkLst>
        </pc:spChg>
        <pc:grpChg chg="add">
          <ac:chgData name="Stefan Schlatter" userId="64f10fa776405268" providerId="LiveId" clId="{C48A5B16-C200-42F6-A28F-E99BBA69D321}" dt="2021-01-23T15:16:47.617" v="598" actId="26606"/>
          <ac:grpSpMkLst>
            <pc:docMk/>
            <pc:sldMk cId="2907663289" sldId="264"/>
            <ac:grpSpMk id="52" creationId="{5995D10D-E9C9-47DB-AE7E-801FEF38F5C9}"/>
          </ac:grpSpMkLst>
        </pc:grpChg>
        <pc:grpChg chg="add">
          <ac:chgData name="Stefan Schlatter" userId="64f10fa776405268" providerId="LiveId" clId="{C48A5B16-C200-42F6-A28F-E99BBA69D321}" dt="2021-01-23T15:16:47.617" v="598" actId="26606"/>
          <ac:grpSpMkLst>
            <pc:docMk/>
            <pc:sldMk cId="2907663289" sldId="264"/>
            <ac:grpSpMk id="54" creationId="{828A5161-06F1-46CF-8AD7-844680A59E13}"/>
          </ac:grpSpMkLst>
        </pc:grpChg>
        <pc:picChg chg="add del mod ord">
          <ac:chgData name="Stefan Schlatter" userId="64f10fa776405268" providerId="LiveId" clId="{C48A5B16-C200-42F6-A28F-E99BBA69D321}" dt="2021-01-23T15:17:45.476" v="617" actId="21"/>
          <ac:picMkLst>
            <pc:docMk/>
            <pc:sldMk cId="2907663289" sldId="264"/>
            <ac:picMk id="5" creationId="{4221D04F-A756-4485-AA41-29C15832B32C}"/>
          </ac:picMkLst>
        </pc:picChg>
        <pc:picChg chg="add mod ord">
          <ac:chgData name="Stefan Schlatter" userId="64f10fa776405268" providerId="LiveId" clId="{C48A5B16-C200-42F6-A28F-E99BBA69D321}" dt="2021-01-23T15:16:47.617" v="598" actId="26606"/>
          <ac:picMkLst>
            <pc:docMk/>
            <pc:sldMk cId="2907663289" sldId="264"/>
            <ac:picMk id="9" creationId="{37D019E3-3EAC-4ABA-A667-DB5D899EE2C3}"/>
          </ac:picMkLst>
        </pc:picChg>
      </pc:sldChg>
      <pc:sldChg chg="addSp delSp modSp add mod setBg">
        <pc:chgData name="Stefan Schlatter" userId="64f10fa776405268" providerId="LiveId" clId="{C48A5B16-C200-42F6-A28F-E99BBA69D321}" dt="2021-01-23T15:17:57.081" v="622" actId="1076"/>
        <pc:sldMkLst>
          <pc:docMk/>
          <pc:sldMk cId="1804549906" sldId="265"/>
        </pc:sldMkLst>
        <pc:spChg chg="mod">
          <ac:chgData name="Stefan Schlatter" userId="64f10fa776405268" providerId="LiveId" clId="{C48A5B16-C200-42F6-A28F-E99BBA69D321}" dt="2021-01-23T15:17:27.240" v="610" actId="26606"/>
          <ac:spMkLst>
            <pc:docMk/>
            <pc:sldMk cId="1804549906" sldId="265"/>
            <ac:spMk id="2" creationId="{B43425DE-DD76-4B95-B144-2432516B9B63}"/>
          </ac:spMkLst>
        </pc:spChg>
        <pc:spChg chg="del">
          <ac:chgData name="Stefan Schlatter" userId="64f10fa776405268" providerId="LiveId" clId="{C48A5B16-C200-42F6-A28F-E99BBA69D321}" dt="2021-01-23T15:17:23.341" v="608" actId="478"/>
          <ac:spMkLst>
            <pc:docMk/>
            <pc:sldMk cId="1804549906" sldId="265"/>
            <ac:spMk id="3" creationId="{CF089851-2BF4-4F21-B42C-3B5CA09ECE10}"/>
          </ac:spMkLst>
        </pc:spChg>
        <pc:spChg chg="add mod">
          <ac:chgData name="Stefan Schlatter" userId="64f10fa776405268" providerId="LiveId" clId="{C48A5B16-C200-42F6-A28F-E99BBA69D321}" dt="2021-01-23T15:17:41.955" v="616" actId="14100"/>
          <ac:spMkLst>
            <pc:docMk/>
            <pc:sldMk cId="1804549906" sldId="265"/>
            <ac:spMk id="6" creationId="{79BC30E1-ECC1-40B6-88EF-26A6AE6B0889}"/>
          </ac:spMkLst>
        </pc:spChg>
        <pc:spChg chg="add">
          <ac:chgData name="Stefan Schlatter" userId="64f10fa776405268" providerId="LiveId" clId="{C48A5B16-C200-42F6-A28F-E99BBA69D321}" dt="2021-01-23T15:17:27.240" v="610" actId="26606"/>
          <ac:spMkLst>
            <pc:docMk/>
            <pc:sldMk cId="1804549906" sldId="265"/>
            <ac:spMk id="9" creationId="{53F29798-D584-4792-9B62-3F5F5C36D619}"/>
          </ac:spMkLst>
        </pc:spChg>
        <pc:picChg chg="add mod">
          <ac:chgData name="Stefan Schlatter" userId="64f10fa776405268" providerId="LiveId" clId="{C48A5B16-C200-42F6-A28F-E99BBA69D321}" dt="2021-01-23T15:17:57.081" v="622" actId="1076"/>
          <ac:picMkLst>
            <pc:docMk/>
            <pc:sldMk cId="1804549906" sldId="265"/>
            <ac:picMk id="4" creationId="{9BF99BAF-0E30-4F1A-A54C-06CE7CD5CFB8}"/>
          </ac:picMkLst>
        </pc:picChg>
        <pc:picChg chg="add mod">
          <ac:chgData name="Stefan Schlatter" userId="64f10fa776405268" providerId="LiveId" clId="{C48A5B16-C200-42F6-A28F-E99BBA69D321}" dt="2021-01-23T15:17:53.413" v="620" actId="1076"/>
          <ac:picMkLst>
            <pc:docMk/>
            <pc:sldMk cId="1804549906" sldId="265"/>
            <ac:picMk id="7" creationId="{C12C1645-5CAD-425E-A6F9-073EDF942A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EF634-4758-45A8-8925-BB10567F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6AC8C9-7EE5-4DD7-BF0C-21DF648EC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0C5EB-1E72-4ED0-972C-25AEE18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A11976-D879-4896-9540-B15F31B3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EAE08-A8C1-43B0-B146-14F16D1F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98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62C54-700E-42D4-90E1-A523CACC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D67FC0-6B3D-41E0-981A-1181149F0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A997A-7619-4F45-8EAF-1F0568E2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1A55FD-8CD9-4466-8EC8-0553ED90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03A47-8B5F-4938-AB7A-7CEA6AED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7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5A7166-EE61-4D17-BF77-ADFA3BBEA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EF9E68-D478-420A-BB04-476B1E6A1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DCD5D-ECEE-4B7B-AE67-A40AD7C8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FBA46-BEE4-4050-853E-E3B06FC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C77C8-C061-4B8A-B1BA-C21658C3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5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32F8B-348D-4892-921C-7C82847E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7567E-4616-45D7-B776-5EAB46E4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806D5-ADD4-4A7E-901E-5BEF0DA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2DE7C-B56F-4CDC-89AE-2F4240E3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FD738-719D-4E4F-BD6C-66200A9A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29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AB6E2-1565-4F24-AB3B-F0E88F3A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65C3-B0B6-465B-9FA6-8375ED24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48D233-52AD-49FB-9FEE-660BF282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952BC-148B-4C9F-B8FF-D27F8937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3907A-2FB1-4420-9833-DB0F751B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7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773-FA6C-4E3C-BE3D-9F797469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83157-B60F-4E5A-BC97-4C2070CED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B79AAE-B537-4E72-99EE-D1864E85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77BB4-4D30-4502-BD1C-69483925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67386-D29A-419F-A7BB-5A9935BA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13B13-6AA3-4607-9178-CCDBE452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52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74A35-1D27-455E-9C0D-70B62575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7AFE6C-30FD-4F01-BC18-498AD1BC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19A819-4F7C-4A88-B1D6-6AC052AAD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4A58C-B64B-4CBF-A7A0-68F3F6E9D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E27818-31B1-44D9-9C3C-4EEB4D61C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ED18D6-DA41-4E70-84C8-1682EF78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20A74E-01CD-4A99-BC23-FBA3A927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6770A2-2881-4263-9D7D-A15950C7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0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8BC0B-8635-483A-8266-F6DE8720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6AB626-8274-40CA-AA07-0AA370D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1B815-9DD2-4442-A0F8-C4DB85E3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74D5EA-968D-4B89-B310-F52E0032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633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04947-C6D7-4886-9DFA-68FEDCF5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2CF21A-6AAE-44EC-8073-6760294D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9C72B-262D-4880-B148-60128FC4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46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93C22-AD54-4BA6-B21F-AC2DA1E3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11350-2D00-4F3E-8507-CFBB3932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DE7DB-EED2-4391-B73A-2D2B3DDE1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D7E67C-D230-432B-BE7C-EDB02A8F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46F02F-D488-4A02-94E4-F5799493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97F5E-CCDD-42F7-B817-176C7B54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730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EB2AC-572A-4679-8E61-7659DC97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7F3825-689F-4643-BD8C-A769B532C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6C711-A822-4967-AFC7-2442712B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B2497D-0F0D-4FFE-8B48-180F7F3A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28C7F-ED16-4868-B7F3-D09C5540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CBE88-0D8A-4E8D-918C-5745FBBD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31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D4F3D8-3196-48AB-A993-E41C434A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9623E-48BD-4FDD-B660-4E415811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7F351-0FD6-43B5-A579-A6143680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589F1-CC05-4274-A6FE-F9FE00F94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CC2C6-720F-4931-B31B-4021F7CBD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tudent-alcohol-consump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blog/introduction-to-support-vector-machines-sv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>
            <a:extLst>
              <a:ext uri="{FF2B5EF4-FFF2-40B4-BE49-F238E27FC236}">
                <a16:creationId xmlns:a16="http://schemas.microsoft.com/office/drawing/2014/main" id="{154091E1-BD3E-4CA1-8F55-8A7E28776B7B}"/>
              </a:ext>
            </a:extLst>
          </p:cNvPr>
          <p:cNvSpPr/>
          <p:nvPr/>
        </p:nvSpPr>
        <p:spPr>
          <a:xfrm>
            <a:off x="4537969" y="1600200"/>
            <a:ext cx="3116062" cy="3053918"/>
          </a:xfrm>
          <a:prstGeom prst="smileyFac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73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Starting</a:t>
            </a:r>
            <a:r>
              <a:rPr lang="de-CH" dirty="0"/>
              <a:t> Situation: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Situation: </a:t>
            </a:r>
          </a:p>
          <a:p>
            <a:pPr lvl="1"/>
            <a:r>
              <a:rPr lang="en-US" dirty="0"/>
              <a:t>We are a math tutors company in </a:t>
            </a:r>
            <a:r>
              <a:rPr lang="en-US" dirty="0" err="1"/>
              <a:t>Coímbra</a:t>
            </a:r>
            <a:r>
              <a:rPr lang="en-US" dirty="0"/>
              <a:t>, Portugal</a:t>
            </a:r>
          </a:p>
          <a:p>
            <a:pPr lvl="1"/>
            <a:r>
              <a:rPr lang="en-US" dirty="0"/>
              <a:t>We have just begun our operations. We don’t know how to get clients and we have a limited marketing budget. How can we make our advertising activities more targeted? How can we identify the students that will be most receptive to our advertisement? </a:t>
            </a:r>
          </a:p>
          <a:p>
            <a:pPr lvl="1"/>
            <a:r>
              <a:rPr lang="en-US" dirty="0"/>
              <a:t>Luckily, our teammate Anis has just completed a Masters in Data Science for Education Experts. He says he can help us answering this question. </a:t>
            </a:r>
          </a:p>
          <a:p>
            <a:r>
              <a:rPr lang="en-US" b="1" dirty="0"/>
              <a:t>Quest: </a:t>
            </a:r>
          </a:p>
          <a:p>
            <a:pPr lvl="1"/>
            <a:r>
              <a:rPr lang="en-US" dirty="0"/>
              <a:t>More predictive than descriptive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We focus on prediction power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measure are we looking for? Why?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500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this, we will use the following data set: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Skjvnksvnljfv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It has the following characteristics and interesting variables: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Slkfngsjkfb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Sdkjfns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Source: </a:t>
            </a:r>
          </a:p>
          <a:p>
            <a:pPr lvl="1"/>
            <a:r>
              <a:rPr lang="de-CH" dirty="0">
                <a:hlinkClick r:id="rId2"/>
              </a:rPr>
              <a:t>Student </a:t>
            </a:r>
            <a:r>
              <a:rPr lang="de-CH" dirty="0" err="1">
                <a:hlinkClick r:id="rId2"/>
              </a:rPr>
              <a:t>Alcohol</a:t>
            </a:r>
            <a:r>
              <a:rPr lang="de-CH" dirty="0">
                <a:hlinkClick r:id="rId2"/>
              </a:rPr>
              <a:t> </a:t>
            </a:r>
            <a:r>
              <a:rPr lang="de-CH" dirty="0" err="1">
                <a:hlinkClick r:id="rId2"/>
              </a:rPr>
              <a:t>Consumption</a:t>
            </a:r>
            <a:r>
              <a:rPr lang="de-CH" dirty="0">
                <a:hlinkClick r:id="rId2"/>
              </a:rPr>
              <a:t> | </a:t>
            </a:r>
            <a:r>
              <a:rPr lang="de-CH" dirty="0" err="1">
                <a:hlinkClick r:id="rId2"/>
              </a:rPr>
              <a:t>Kaggle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189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Methdology</a:t>
            </a:r>
            <a:r>
              <a:rPr lang="de-CH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>
                <a:solidFill>
                  <a:schemeClr val="accent2"/>
                </a:solidFill>
                <a:sym typeface="Wingdings" panose="05000000000000000000" pitchFamily="2" charset="2"/>
              </a:rPr>
              <a:t>Step 0: Cleaning the variables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Transforming binary variables with “no” and “yes” characters into factors with levels 0 and 1.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Eliminating variables G2 and G1, which are overly correlated to G3</a:t>
            </a: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chemeClr val="accent2"/>
                </a:solidFill>
                <a:sym typeface="Wingdings" panose="05000000000000000000" pitchFamily="2" charset="2"/>
              </a:rPr>
              <a:t>Step 1: Which variables should we include in our models?</a:t>
            </a:r>
            <a:r>
              <a:rPr 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1600" b="1" dirty="0">
                <a:sym typeface="Wingdings" panose="05000000000000000000" pitchFamily="2" charset="2"/>
              </a:rPr>
              <a:t>Approach 1: Identifying the most important variables 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Using a </a:t>
            </a:r>
            <a:r>
              <a:rPr lang="en-US" sz="1400" u="sng" dirty="0">
                <a:sym typeface="Wingdings" panose="05000000000000000000" pitchFamily="2" charset="2"/>
              </a:rPr>
              <a:t>classification tree </a:t>
            </a:r>
            <a:r>
              <a:rPr lang="en-US" sz="1400" dirty="0">
                <a:sym typeface="Wingdings" panose="05000000000000000000" pitchFamily="2" charset="2"/>
              </a:rPr>
              <a:t>to find out the most important variables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Using </a:t>
            </a:r>
            <a:r>
              <a:rPr lang="en-US" sz="1400" u="sng" dirty="0">
                <a:sym typeface="Wingdings" panose="05000000000000000000" pitchFamily="2" charset="2"/>
              </a:rPr>
              <a:t>bagging</a:t>
            </a:r>
            <a:r>
              <a:rPr lang="en-US" sz="1400" dirty="0">
                <a:sym typeface="Wingdings" panose="05000000000000000000" pitchFamily="2" charset="2"/>
              </a:rPr>
              <a:t> to find out the most important variables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Using a </a:t>
            </a:r>
            <a:r>
              <a:rPr lang="en-US" sz="1400" u="sng" dirty="0">
                <a:sym typeface="Wingdings" panose="05000000000000000000" pitchFamily="2" charset="2"/>
              </a:rPr>
              <a:t>Random Forest </a:t>
            </a:r>
            <a:r>
              <a:rPr lang="en-US" sz="1400" dirty="0">
                <a:sym typeface="Wingdings" panose="05000000000000000000" pitchFamily="2" charset="2"/>
              </a:rPr>
              <a:t>to find out the most important variables</a:t>
            </a:r>
          </a:p>
          <a:p>
            <a:pPr marL="914400" lvl="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US" sz="1600" b="1" dirty="0">
                <a:sym typeface="Wingdings" panose="05000000000000000000" pitchFamily="2" charset="2"/>
              </a:rPr>
              <a:t>Approach 2: Verifying the information tree through linear models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Comparing the different test MSE of the different </a:t>
            </a:r>
            <a:r>
              <a:rPr lang="en-US" sz="1400" dirty="0" err="1">
                <a:sym typeface="Wingdings" panose="05000000000000000000" pitchFamily="2" charset="2"/>
              </a:rPr>
              <a:t>lm</a:t>
            </a:r>
            <a:r>
              <a:rPr lang="en-US" sz="1400" dirty="0">
                <a:sym typeface="Wingdings" panose="05000000000000000000" pitchFamily="2" charset="2"/>
              </a:rPr>
              <a:t> models using the variables found to be of relevance through classification tree, bagging and random forest</a:t>
            </a:r>
          </a:p>
          <a:p>
            <a:pPr marL="914400" lvl="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chemeClr val="accent2"/>
                </a:solidFill>
                <a:sym typeface="Wingdings" panose="05000000000000000000" pitchFamily="2" charset="2"/>
              </a:rPr>
              <a:t>Step 2: Which model gives us the best predictive power?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Logit and </a:t>
            </a:r>
            <a:r>
              <a:rPr lang="en-US" sz="1600" dirty="0" err="1">
                <a:sym typeface="Wingdings" panose="05000000000000000000" pitchFamily="2" charset="2"/>
              </a:rPr>
              <a:t>Probit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LDA and QDA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KNN and NB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Classification Tree and Random Forest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SVM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146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I: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Bagging</a:t>
            </a:r>
            <a:r>
              <a:rPr lang="de-CH" dirty="0"/>
              <a:t>, Random Forest, </a:t>
            </a:r>
            <a:r>
              <a:rPr lang="de-CH" dirty="0" err="1"/>
              <a:t>lms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314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II: Logit and </a:t>
            </a:r>
            <a:r>
              <a:rPr lang="de-CH" dirty="0" err="1"/>
              <a:t>Probit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789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II: LDA and QDA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897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425DE-DD76-4B95-B144-2432516B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III: KNN and NB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89851-2BF4-4F21-B42C-3B5CA09E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283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3425DE-DD76-4B95-B144-2432516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IV: SVM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F99BAF-0E30-4F1A-A54C-06CE7CD5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1" y="1563458"/>
            <a:ext cx="7291492" cy="34816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9BC30E1-ECC1-40B6-88EF-26A6AE6B0889}"/>
              </a:ext>
            </a:extLst>
          </p:cNvPr>
          <p:cNvSpPr txBox="1"/>
          <p:nvPr/>
        </p:nvSpPr>
        <p:spPr>
          <a:xfrm>
            <a:off x="643467" y="5442012"/>
            <a:ext cx="4114964" cy="734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An Introduction to Support Vector Machines (SVM) (monkeylearn.com)</a:t>
            </a:r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2C1645-5CAD-425E-A6F9-073EDF94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5340497"/>
            <a:ext cx="6253212" cy="9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Starting Situation:</vt:lpstr>
      <vt:lpstr>Dataset</vt:lpstr>
      <vt:lpstr>Methdology:</vt:lpstr>
      <vt:lpstr>Results I: Trees, Bagging, Random Forest, lms</vt:lpstr>
      <vt:lpstr>Results II: Logit and Probit</vt:lpstr>
      <vt:lpstr>Results II: LDA and QDA</vt:lpstr>
      <vt:lpstr>Results III: KNN and NB</vt:lpstr>
      <vt:lpstr>Results IV: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Schlatter</dc:creator>
  <cp:lastModifiedBy>Stefan Schlatter</cp:lastModifiedBy>
  <cp:revision>1</cp:revision>
  <dcterms:created xsi:type="dcterms:W3CDTF">2021-01-23T15:17:27Z</dcterms:created>
  <dcterms:modified xsi:type="dcterms:W3CDTF">2021-01-23T15:18:01Z</dcterms:modified>
</cp:coreProperties>
</file>