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DBEF5-94C5-4408-AA4E-702A77FD73E0}" v="1" dt="2021-01-23T15:20:45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Schlatter" userId="64f10fa776405268" providerId="LiveId" clId="{72FDBEF5-94C5-4408-AA4E-702A77FD73E0}"/>
    <pc:docChg chg="custSel addSld delSld modSld">
      <pc:chgData name="Stefan Schlatter" userId="64f10fa776405268" providerId="LiveId" clId="{72FDBEF5-94C5-4408-AA4E-702A77FD73E0}" dt="2021-01-23T15:20:46.672" v="4" actId="47"/>
      <pc:docMkLst>
        <pc:docMk/>
      </pc:docMkLst>
      <pc:sldChg chg="delSp new del mod">
        <pc:chgData name="Stefan Schlatter" userId="64f10fa776405268" providerId="LiveId" clId="{72FDBEF5-94C5-4408-AA4E-702A77FD73E0}" dt="2021-01-23T15:20:46.672" v="4" actId="47"/>
        <pc:sldMkLst>
          <pc:docMk/>
          <pc:sldMk cId="3519725827" sldId="256"/>
        </pc:sldMkLst>
        <pc:spChg chg="del">
          <ac:chgData name="Stefan Schlatter" userId="64f10fa776405268" providerId="LiveId" clId="{72FDBEF5-94C5-4408-AA4E-702A77FD73E0}" dt="2021-01-23T15:20:38.653" v="1" actId="478"/>
          <ac:spMkLst>
            <pc:docMk/>
            <pc:sldMk cId="3519725827" sldId="256"/>
            <ac:spMk id="2" creationId="{88720E14-0D21-4875-A843-2E5E1630EB32}"/>
          </ac:spMkLst>
        </pc:spChg>
        <pc:spChg chg="del">
          <ac:chgData name="Stefan Schlatter" userId="64f10fa776405268" providerId="LiveId" clId="{72FDBEF5-94C5-4408-AA4E-702A77FD73E0}" dt="2021-01-23T15:20:38.653" v="1" actId="478"/>
          <ac:spMkLst>
            <pc:docMk/>
            <pc:sldMk cId="3519725827" sldId="256"/>
            <ac:spMk id="3" creationId="{AEFC4EC5-0541-479B-8351-C28001706879}"/>
          </ac:spMkLst>
        </pc:spChg>
      </pc:sldChg>
      <pc:sldChg chg="delSp add setBg delDesignElem">
        <pc:chgData name="Stefan Schlatter" userId="64f10fa776405268" providerId="LiveId" clId="{72FDBEF5-94C5-4408-AA4E-702A77FD73E0}" dt="2021-01-23T15:20:45.168" v="3"/>
        <pc:sldMkLst>
          <pc:docMk/>
          <pc:sldMk cId="1804549906" sldId="265"/>
        </pc:sldMkLst>
        <pc:spChg chg="del">
          <ac:chgData name="Stefan Schlatter" userId="64f10fa776405268" providerId="LiveId" clId="{72FDBEF5-94C5-4408-AA4E-702A77FD73E0}" dt="2021-01-23T15:20:45.168" v="3"/>
          <ac:spMkLst>
            <pc:docMk/>
            <pc:sldMk cId="1804549906" sldId="265"/>
            <ac:spMk id="9" creationId="{53F29798-D584-4792-9B62-3F5F5C36D6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0FB7-91C8-42D3-A183-345B166F5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A2A24A-B63E-4B10-8708-1EC0E9CDF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63A4D-5E55-4EB3-A794-C2CE1DCA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2923-8240-45CC-AFCC-3FE5D4998003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1A7C95-5DE4-4958-B056-56E0A5C5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BBDA9C-F8CD-4394-856E-0478A87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12D4-FC28-4E09-8F9D-E33AC1358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9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DA871-8577-4E30-A804-829D1091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47D4D9-029C-4ABC-9CE6-440A72008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880A89-618D-45E0-A23D-4060E539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2923-8240-45CC-AFCC-3FE5D4998003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080DD0-131D-49FA-9092-23F065D4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1D94FF-EFE7-4882-B91C-2B103C4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12D4-FC28-4E09-8F9D-E33AC1358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2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2B23E5-4262-4C3C-8CA1-951724818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BD954C-497D-43E1-B2FB-FC9881CE4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9E6ED-E13E-4744-81AD-A7696770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2923-8240-45CC-AFCC-3FE5D4998003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DEA55-60A2-4143-B872-D27E339B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88C1C8-56C0-4BB8-AFF5-B1058944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12D4-FC28-4E09-8F9D-E33AC1358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7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E4C4B-4E98-4858-AA05-0D020376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56802-9D5B-47A3-830E-F9FD0380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FB76A-7EB7-4D65-98DA-2567AE82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2923-8240-45CC-AFCC-3FE5D4998003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CB292C-0CBD-41C1-B040-0F1582DD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239D6-2C2A-409D-A317-E5C3B495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12D4-FC28-4E09-8F9D-E33AC1358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746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64199-EF88-4601-B54A-DBF51290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36CE3E-5753-4E2F-AB62-4EF826B64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1AEBD-1F97-4E75-B944-BD38AB3D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2923-8240-45CC-AFCC-3FE5D4998003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60138-886C-4A73-BD45-36C0E5D2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855C87-FE6A-4975-BF2A-3E446F20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12D4-FC28-4E09-8F9D-E33AC1358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3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78409-42E4-4DC7-8CD2-A60D4E56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68F665-539C-44A1-A134-02F105372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382F1C-C213-44F4-9003-936E4C354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E2B340-9CED-4DCA-870F-21E45F02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2923-8240-45CC-AFCC-3FE5D4998003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0D3F2C-30E0-4C48-BDB9-DF84E599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914B6F-CA1D-4338-A22A-5B4C1857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12D4-FC28-4E09-8F9D-E33AC1358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986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343EA-0A00-4088-B3BC-975BB6FE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99AEE-84FF-4BD1-B4B5-C0C9A599B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C8030C-4164-4CBF-BFF6-310AABCED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82D3B5-5CFA-4EDD-B35B-59A3CE2A9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452C7F-59F2-4B7C-B3F1-18CEFBA0C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2276A1-F3BB-423A-9B34-E3213304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2923-8240-45CC-AFCC-3FE5D4998003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7B7281-2278-4A16-B3EB-76918D26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3AE083-E6B0-4B3A-9986-97CB84A0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12D4-FC28-4E09-8F9D-E33AC1358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300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C6FA3-E176-4EA9-BC31-7FE9E8E3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CB2D45-9E40-44CB-91FE-FAA8646D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2923-8240-45CC-AFCC-3FE5D4998003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2F99E6-40F1-4EB9-A579-87BDE675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602F3F-8530-433A-8545-A6CD2CDB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12D4-FC28-4E09-8F9D-E33AC1358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475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55F0F7-44E9-417B-9E3C-8E6E90D1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2923-8240-45CC-AFCC-3FE5D4998003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C8E1BF-2B08-44B0-8152-DDCCC680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4883C3-443F-4F96-A088-55C728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12D4-FC28-4E09-8F9D-E33AC1358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367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3B7C9-C4BB-4FC6-A664-D4F90C46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65105-97BA-4D44-8BDE-918602AE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79449D-F2D9-49AF-964A-6530A452D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A5448D-6001-42FA-AE4F-9FAE1DFF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2923-8240-45CC-AFCC-3FE5D4998003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88314-51BB-4E8F-959A-C690CFC1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98B95A-6652-41A3-A455-3A92E2F3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12D4-FC28-4E09-8F9D-E33AC1358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870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B3565-9A2E-4553-A594-F822A1B1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B057F3-449E-49D9-A6F7-17B8FE089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2B1632-DA1E-4841-9E81-BFB7E764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2463A-9E43-431F-8F48-526C0F3C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2923-8240-45CC-AFCC-3FE5D4998003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48FBCB-4017-4901-9A10-73884FDE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32DCF-6A91-4961-B2E9-DAB9E0A5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12D4-FC28-4E09-8F9D-E33AC1358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93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A0E9D0-B8C6-40FD-B37B-0F8DF229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04D32F-1BC6-4702-8E30-9DD0BAF7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4074-5170-4E06-A47D-AE26AD920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2923-8240-45CC-AFCC-3FE5D4998003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4697F3-7592-402A-AE81-DFC8AF535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C3CDD-CE63-4FE0-B94C-E076FC9D8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12D4-FC28-4E09-8F9D-E33AC1358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992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nkeylearn.com/blog/introduction-to-support-vector-machines-sv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425DE-DD76-4B95-B144-2432516B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IV: SVM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F99BAF-0E30-4F1A-A54C-06CE7CD5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1" y="1563458"/>
            <a:ext cx="7291492" cy="34816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9BC30E1-ECC1-40B6-88EF-26A6AE6B0889}"/>
              </a:ext>
            </a:extLst>
          </p:cNvPr>
          <p:cNvSpPr txBox="1"/>
          <p:nvPr/>
        </p:nvSpPr>
        <p:spPr>
          <a:xfrm>
            <a:off x="643467" y="5442012"/>
            <a:ext cx="4114964" cy="734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An Introduction to Support Vector Machines (SVM) (monkeylearn.com)</a:t>
            </a:r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2C1645-5CAD-425E-A6F9-073EDF94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20" y="5340497"/>
            <a:ext cx="6253212" cy="9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Results IV: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IV: SVM</dc:title>
  <dc:creator>Stefan Schlatter</dc:creator>
  <cp:lastModifiedBy>Stefan Schlatter</cp:lastModifiedBy>
  <cp:revision>1</cp:revision>
  <dcterms:created xsi:type="dcterms:W3CDTF">2021-01-23T15:20:33Z</dcterms:created>
  <dcterms:modified xsi:type="dcterms:W3CDTF">2021-01-23T15:20:48Z</dcterms:modified>
</cp:coreProperties>
</file>