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Dosis"/>
      <p:regular r:id="rId20"/>
      <p:bold r:id="rId21"/>
    </p:embeddedFont>
    <p:embeddedFont>
      <p:font typeface="Bevan"/>
      <p:regular r:id="rId22"/>
      <p:italic r:id="rId23"/>
    </p:embeddedFont>
    <p:embeddedFont>
      <p:font typeface="Black Han Sans"/>
      <p:regular r:id="rId24"/>
    </p:embeddedFont>
    <p:embeddedFont>
      <p:font typeface="Dosis SemiBo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osis-regular.fntdata"/><Relationship Id="rId22" Type="http://schemas.openxmlformats.org/officeDocument/2006/relationships/font" Target="fonts/Bevan-regular.fntdata"/><Relationship Id="rId21" Type="http://schemas.openxmlformats.org/officeDocument/2006/relationships/font" Target="fonts/Dosis-bold.fntdata"/><Relationship Id="rId24" Type="http://schemas.openxmlformats.org/officeDocument/2006/relationships/font" Target="fonts/BlackHanSans-regular.fntdata"/><Relationship Id="rId23" Type="http://schemas.openxmlformats.org/officeDocument/2006/relationships/font" Target="fonts/Beva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osisSemiBold-bold.fntdata"/><Relationship Id="rId25" Type="http://schemas.openxmlformats.org/officeDocument/2006/relationships/font" Target="fonts/DosisSemiBo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e8bc3ded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e8bc3ded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8e8bc3dedf_0_8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8e8bc3dedf_0_8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f89f8246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0f89f8246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0f89f8246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0f89f8246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f96953b7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0f96953b7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8fa4a6229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8fa4a6229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909fa192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909fa192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661939ed5_0_15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661939ed5_0_15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e8bc3dedf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e8bc3dedf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e8bc3dedf_0_8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e8bc3dedf_0_8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661939ed5_0_16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661939ed5_0_16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f89f8246d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f89f8246d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fa4a6229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fa4a6229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8fa4a6229d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8fa4a6229d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8e8bc3dedf_0_8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8e8bc3dedf_0_8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rot="-5400000">
            <a:off x="1904625" y="-35137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2478508" y="-1650123"/>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7748672" y="-2821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045061">
            <a:off x="103234" y="3594863"/>
            <a:ext cx="3054854" cy="3088124"/>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713225" y="1733350"/>
            <a:ext cx="7717500" cy="1345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Bevan"/>
              <a:buNone/>
              <a:defRPr sz="7000">
                <a:latin typeface="Bevan"/>
                <a:ea typeface="Bevan"/>
                <a:cs typeface="Bevan"/>
                <a:sym typeface="Bev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1"/>
          <p:cNvSpPr/>
          <p:nvPr/>
        </p:nvSpPr>
        <p:spPr>
          <a:xfrm rot="5400000">
            <a:off x="3007486" y="-36432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3317621" y="-12616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1"/>
          <p:cNvGrpSpPr/>
          <p:nvPr/>
        </p:nvGrpSpPr>
        <p:grpSpPr>
          <a:xfrm rot="-1120833">
            <a:off x="4291544" y="191468"/>
            <a:ext cx="1611654" cy="1243155"/>
            <a:chOff x="7260752" y="1813727"/>
            <a:chExt cx="1883250" cy="1452651"/>
          </a:xfrm>
        </p:grpSpPr>
        <p:grpSp>
          <p:nvGrpSpPr>
            <p:cNvPr id="59" name="Google Shape;59;p11"/>
            <p:cNvGrpSpPr/>
            <p:nvPr/>
          </p:nvGrpSpPr>
          <p:grpSpPr>
            <a:xfrm flipH="1">
              <a:off x="7616906" y="1813727"/>
              <a:ext cx="1527096" cy="1452651"/>
              <a:chOff x="-5" y="1702995"/>
              <a:chExt cx="1474031" cy="1402173"/>
            </a:xfrm>
          </p:grpSpPr>
          <p:sp>
            <p:nvSpPr>
              <p:cNvPr id="60" name="Google Shape;60;p11"/>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lt2"/>
        </a:solidFill>
      </p:bgPr>
    </p:bg>
    <p:spTree>
      <p:nvGrpSpPr>
        <p:cNvPr id="66" name="Shape 66"/>
        <p:cNvGrpSpPr/>
        <p:nvPr/>
      </p:nvGrpSpPr>
      <p:grpSpPr>
        <a:xfrm>
          <a:off x="0" y="0"/>
          <a:ext cx="0" cy="0"/>
          <a:chOff x="0" y="0"/>
          <a:chExt cx="0" cy="0"/>
        </a:xfrm>
      </p:grpSpPr>
      <p:sp>
        <p:nvSpPr>
          <p:cNvPr id="67" name="Google Shape;67;p13"/>
          <p:cNvSpPr/>
          <p:nvPr/>
        </p:nvSpPr>
        <p:spPr>
          <a:xfrm flipH="1" rot="-5400000">
            <a:off x="26199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hasCustomPrompt="1" type="title"/>
          </p:nvPr>
        </p:nvSpPr>
        <p:spPr>
          <a:xfrm>
            <a:off x="798200" y="2269951"/>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0" name="Google Shape;70;p1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9pPr>
          </a:lstStyle>
          <a:p/>
        </p:txBody>
      </p:sp>
      <p:sp>
        <p:nvSpPr>
          <p:cNvPr id="71" name="Google Shape;71;p13"/>
          <p:cNvSpPr txBox="1"/>
          <p:nvPr>
            <p:ph hasCustomPrompt="1" idx="2" type="title"/>
          </p:nvPr>
        </p:nvSpPr>
        <p:spPr>
          <a:xfrm>
            <a:off x="798200" y="3160000"/>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2" name="Google Shape;72;p1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3" name="Google Shape;73;p13"/>
          <p:cNvSpPr txBox="1"/>
          <p:nvPr>
            <p:ph hasCustomPrompt="1" idx="4" type="title"/>
          </p:nvPr>
        </p:nvSpPr>
        <p:spPr>
          <a:xfrm>
            <a:off x="798200" y="4044875"/>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4" name="Google Shape;74;p1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5" name="Google Shape;75;p13"/>
          <p:cNvSpPr txBox="1"/>
          <p:nvPr>
            <p:ph hasCustomPrompt="1" idx="6" type="title"/>
          </p:nvPr>
        </p:nvSpPr>
        <p:spPr>
          <a:xfrm>
            <a:off x="798200" y="1367487"/>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6" name="Google Shape;76;p13"/>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7" name="Google Shape;77;p1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 name="Google Shape;78;p13"/>
          <p:cNvGrpSpPr/>
          <p:nvPr/>
        </p:nvGrpSpPr>
        <p:grpSpPr>
          <a:xfrm>
            <a:off x="6062262" y="1448996"/>
            <a:ext cx="1618599" cy="3098655"/>
            <a:chOff x="5706925" y="1649570"/>
            <a:chExt cx="1510309" cy="2891345"/>
          </a:xfrm>
        </p:grpSpPr>
        <p:sp>
          <p:nvSpPr>
            <p:cNvPr id="79" name="Google Shape;79;p13"/>
            <p:cNvSpPr/>
            <p:nvPr/>
          </p:nvSpPr>
          <p:spPr>
            <a:xfrm>
              <a:off x="5706925" y="3376315"/>
              <a:ext cx="248700" cy="116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5706935" y="1649570"/>
              <a:ext cx="1510299" cy="2348918"/>
              <a:chOff x="5706935" y="1649570"/>
              <a:chExt cx="1510299" cy="2348918"/>
            </a:xfrm>
          </p:grpSpPr>
          <p:grpSp>
            <p:nvGrpSpPr>
              <p:cNvPr id="81" name="Google Shape;81;p13"/>
              <p:cNvGrpSpPr/>
              <p:nvPr/>
            </p:nvGrpSpPr>
            <p:grpSpPr>
              <a:xfrm>
                <a:off x="5706935" y="1649570"/>
                <a:ext cx="1510299" cy="2348918"/>
                <a:chOff x="6986238" y="3112350"/>
                <a:chExt cx="346725" cy="539225"/>
              </a:xfrm>
            </p:grpSpPr>
            <p:sp>
              <p:nvSpPr>
                <p:cNvPr id="82" name="Google Shape;82;p13"/>
                <p:cNvSpPr/>
                <p:nvPr/>
              </p:nvSpPr>
              <p:spPr>
                <a:xfrm>
                  <a:off x="7041013" y="3112350"/>
                  <a:ext cx="268575" cy="264275"/>
                </a:xfrm>
                <a:custGeom>
                  <a:rect b="b" l="l" r="r" t="t"/>
                  <a:pathLst>
                    <a:path extrusionOk="0" h="10571" w="10743">
                      <a:moveTo>
                        <a:pt x="416" y="1"/>
                      </a:moveTo>
                      <a:lnTo>
                        <a:pt x="0" y="8148"/>
                      </a:lnTo>
                      <a:lnTo>
                        <a:pt x="10497" y="10570"/>
                      </a:lnTo>
                      <a:lnTo>
                        <a:pt x="10742" y="3817"/>
                      </a:lnTo>
                      <a:lnTo>
                        <a:pt x="4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052638" y="3133150"/>
                  <a:ext cx="244075" cy="231225"/>
                </a:xfrm>
                <a:custGeom>
                  <a:rect b="b" l="l" r="r" t="t"/>
                  <a:pathLst>
                    <a:path extrusionOk="0" h="9249" w="9763">
                      <a:moveTo>
                        <a:pt x="514" y="0"/>
                      </a:moveTo>
                      <a:lnTo>
                        <a:pt x="0" y="6826"/>
                      </a:lnTo>
                      <a:lnTo>
                        <a:pt x="9543" y="9249"/>
                      </a:lnTo>
                      <a:lnTo>
                        <a:pt x="9763" y="3279"/>
                      </a:lnTo>
                      <a:lnTo>
                        <a:pt x="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174963" y="3303350"/>
                  <a:ext cx="41575" cy="41300"/>
                </a:xfrm>
                <a:custGeom>
                  <a:rect b="b" l="l" r="r" t="t"/>
                  <a:pathLst>
                    <a:path extrusionOk="0" h="1652" w="1663">
                      <a:moveTo>
                        <a:pt x="120" y="1"/>
                      </a:moveTo>
                      <a:lnTo>
                        <a:pt x="0" y="1386"/>
                      </a:lnTo>
                      <a:lnTo>
                        <a:pt x="1065" y="1651"/>
                      </a:lnTo>
                      <a:lnTo>
                        <a:pt x="1662" y="633"/>
                      </a:lnTo>
                      <a:lnTo>
                        <a:pt x="1607" y="30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141338" y="3220000"/>
                  <a:ext cx="91150" cy="105850"/>
                </a:xfrm>
                <a:custGeom>
                  <a:rect b="b" l="l" r="r" t="t"/>
                  <a:pathLst>
                    <a:path extrusionOk="0" h="4234" w="3646">
                      <a:moveTo>
                        <a:pt x="146" y="1"/>
                      </a:moveTo>
                      <a:lnTo>
                        <a:pt x="1" y="3402"/>
                      </a:lnTo>
                      <a:lnTo>
                        <a:pt x="3548" y="4234"/>
                      </a:lnTo>
                      <a:lnTo>
                        <a:pt x="3645" y="1102"/>
                      </a:lnTo>
                      <a:lnTo>
                        <a:pt x="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51088" y="3232850"/>
                  <a:ext cx="73450" cy="78325"/>
                </a:xfrm>
                <a:custGeom>
                  <a:rect b="b" l="l" r="r" t="t"/>
                  <a:pathLst>
                    <a:path extrusionOk="0" h="3133" w="2938">
                      <a:moveTo>
                        <a:pt x="123" y="1"/>
                      </a:moveTo>
                      <a:lnTo>
                        <a:pt x="1" y="2521"/>
                      </a:lnTo>
                      <a:lnTo>
                        <a:pt x="2815" y="3133"/>
                      </a:lnTo>
                      <a:lnTo>
                        <a:pt x="2938" y="905"/>
                      </a:lnTo>
                      <a:lnTo>
                        <a:pt x="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986238" y="3271375"/>
                  <a:ext cx="215075" cy="380200"/>
                </a:xfrm>
                <a:custGeom>
                  <a:rect b="b" l="l" r="r" t="t"/>
                  <a:pathLst>
                    <a:path extrusionOk="0" h="15208" w="8603">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91238" y="3285450"/>
                  <a:ext cx="91100" cy="40175"/>
                </a:xfrm>
                <a:custGeom>
                  <a:rect b="b" l="l" r="r" t="t"/>
                  <a:pathLst>
                    <a:path extrusionOk="0" h="1607" w="3644">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196588" y="3288200"/>
                  <a:ext cx="81150" cy="34275"/>
                </a:xfrm>
                <a:custGeom>
                  <a:rect b="b" l="l" r="r" t="t"/>
                  <a:pathLst>
                    <a:path extrusionOk="0" h="1371" w="3246">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32888" y="3287650"/>
                  <a:ext cx="16425" cy="36000"/>
                </a:xfrm>
                <a:custGeom>
                  <a:rect b="b" l="l" r="r" t="t"/>
                  <a:pathLst>
                    <a:path extrusionOk="0" h="1440" w="657">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215188" y="3289100"/>
                  <a:ext cx="18525" cy="37125"/>
                </a:xfrm>
                <a:custGeom>
                  <a:rect b="b" l="l" r="r" t="t"/>
                  <a:pathLst>
                    <a:path extrusionOk="0" h="1485" w="741">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98213" y="3295675"/>
                  <a:ext cx="21000" cy="33450"/>
                </a:xfrm>
                <a:custGeom>
                  <a:rect b="b" l="l" r="r" t="t"/>
                  <a:pathLst>
                    <a:path extrusionOk="0" h="1338" w="84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249013" y="3292075"/>
                  <a:ext cx="19050" cy="34225"/>
                </a:xfrm>
                <a:custGeom>
                  <a:rect b="b" l="l" r="r" t="t"/>
                  <a:pathLst>
                    <a:path extrusionOk="0" h="1369" w="762">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239188" y="3322525"/>
                  <a:ext cx="11000" cy="9700"/>
                </a:xfrm>
                <a:custGeom>
                  <a:rect b="b" l="l" r="r" t="t"/>
                  <a:pathLst>
                    <a:path extrusionOk="0" h="388" w="44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50488" y="3325350"/>
                  <a:ext cx="11025" cy="9675"/>
                </a:xfrm>
                <a:custGeom>
                  <a:rect b="b" l="l" r="r" t="t"/>
                  <a:pathLst>
                    <a:path extrusionOk="0" h="387" w="441">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240688" y="3333525"/>
                  <a:ext cx="11025" cy="9700"/>
                </a:xfrm>
                <a:custGeom>
                  <a:rect b="b" l="l" r="r" t="t"/>
                  <a:pathLst>
                    <a:path extrusionOk="0" h="388" w="441">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244513" y="3344350"/>
                  <a:ext cx="13650" cy="11975"/>
                </a:xfrm>
                <a:custGeom>
                  <a:rect b="b" l="l" r="r" t="t"/>
                  <a:pathLst>
                    <a:path extrusionOk="0" h="479" w="546">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243888" y="3351300"/>
                  <a:ext cx="13650" cy="11975"/>
                </a:xfrm>
                <a:custGeom>
                  <a:rect b="b" l="l" r="r" t="t"/>
                  <a:pathLst>
                    <a:path extrusionOk="0" h="479" w="546">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231913" y="3355250"/>
                  <a:ext cx="13650" cy="11975"/>
                </a:xfrm>
                <a:custGeom>
                  <a:rect b="b" l="l" r="r" t="t"/>
                  <a:pathLst>
                    <a:path extrusionOk="0" h="479" w="546">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23838" y="3353725"/>
                  <a:ext cx="13625" cy="11950"/>
                </a:xfrm>
                <a:custGeom>
                  <a:rect b="b" l="l" r="r" t="t"/>
                  <a:pathLst>
                    <a:path extrusionOk="0" h="478" w="545">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231188" y="3341900"/>
                  <a:ext cx="11025" cy="9700"/>
                </a:xfrm>
                <a:custGeom>
                  <a:rect b="b" l="l" r="r" t="t"/>
                  <a:pathLst>
                    <a:path extrusionOk="0" h="388" w="441">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221163" y="3350025"/>
                  <a:ext cx="11950" cy="8450"/>
                </a:xfrm>
                <a:custGeom>
                  <a:rect b="b" l="l" r="r" t="t"/>
                  <a:pathLst>
                    <a:path extrusionOk="0" h="338" w="478">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10363" y="3356600"/>
                  <a:ext cx="12750" cy="6900"/>
                </a:xfrm>
                <a:custGeom>
                  <a:rect b="b" l="l" r="r" t="t"/>
                  <a:pathLst>
                    <a:path extrusionOk="0" h="276" w="51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24763" y="3321325"/>
                  <a:ext cx="9250" cy="11350"/>
                </a:xfrm>
                <a:custGeom>
                  <a:rect b="b" l="l" r="r" t="t"/>
                  <a:pathLst>
                    <a:path extrusionOk="0" h="454" w="37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32213" y="3321300"/>
                  <a:ext cx="9875" cy="11225"/>
                </a:xfrm>
                <a:custGeom>
                  <a:rect b="b" l="l" r="r" t="t"/>
                  <a:pathLst>
                    <a:path extrusionOk="0" h="449" w="395">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239738" y="3330800"/>
                  <a:ext cx="7300" cy="12700"/>
                </a:xfrm>
                <a:custGeom>
                  <a:rect b="b" l="l" r="r" t="t"/>
                  <a:pathLst>
                    <a:path extrusionOk="0" h="508" w="292">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246188" y="3322600"/>
                  <a:ext cx="7275" cy="12700"/>
                </a:xfrm>
                <a:custGeom>
                  <a:rect b="b" l="l" r="r" t="t"/>
                  <a:pathLst>
                    <a:path extrusionOk="0" h="508" w="291">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50763" y="3333000"/>
                  <a:ext cx="7275" cy="12700"/>
                </a:xfrm>
                <a:custGeom>
                  <a:rect b="b" l="l" r="r" t="t"/>
                  <a:pathLst>
                    <a:path extrusionOk="0" h="508" w="291">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245163" y="3342500"/>
                  <a:ext cx="7300" cy="12675"/>
                </a:xfrm>
                <a:custGeom>
                  <a:rect b="b" l="l" r="r" t="t"/>
                  <a:pathLst>
                    <a:path extrusionOk="0" h="507" w="292">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250163" y="3353050"/>
                  <a:ext cx="7275" cy="12700"/>
                </a:xfrm>
                <a:custGeom>
                  <a:rect b="b" l="l" r="r" t="t"/>
                  <a:pathLst>
                    <a:path extrusionOk="0" h="508" w="291">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237188" y="3344375"/>
                  <a:ext cx="8450" cy="12150"/>
                </a:xfrm>
                <a:custGeom>
                  <a:rect b="b" l="l" r="r" t="t"/>
                  <a:pathLst>
                    <a:path extrusionOk="0" h="486" w="338">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230413" y="3335200"/>
                  <a:ext cx="9725" cy="11325"/>
                </a:xfrm>
                <a:custGeom>
                  <a:rect b="b" l="l" r="r" t="t"/>
                  <a:pathLst>
                    <a:path extrusionOk="0" h="453" w="389">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217488" y="3320200"/>
                  <a:ext cx="15000" cy="16200"/>
                </a:xfrm>
                <a:custGeom>
                  <a:rect b="b" l="l" r="r" t="t"/>
                  <a:pathLst>
                    <a:path extrusionOk="0" h="648" w="60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206313" y="3326700"/>
                  <a:ext cx="17750" cy="13175"/>
                </a:xfrm>
                <a:custGeom>
                  <a:rect b="b" l="l" r="r" t="t"/>
                  <a:pathLst>
                    <a:path extrusionOk="0" h="527" w="71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222263" y="3338250"/>
                  <a:ext cx="15250" cy="16025"/>
                </a:xfrm>
                <a:custGeom>
                  <a:rect b="b" l="l" r="r" t="t"/>
                  <a:pathLst>
                    <a:path extrusionOk="0" h="641" w="61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202563" y="3329325"/>
                  <a:ext cx="14950" cy="15800"/>
                </a:xfrm>
                <a:custGeom>
                  <a:rect b="b" l="l" r="r" t="t"/>
                  <a:pathLst>
                    <a:path extrusionOk="0" h="632" w="598">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192038" y="3299375"/>
                  <a:ext cx="15925" cy="27800"/>
                </a:xfrm>
                <a:custGeom>
                  <a:rect b="b" l="l" r="r" t="t"/>
                  <a:pathLst>
                    <a:path extrusionOk="0" h="1112" w="637">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7190863" y="3301100"/>
                  <a:ext cx="12950" cy="29475"/>
                </a:xfrm>
                <a:custGeom>
                  <a:rect b="b" l="l" r="r" t="t"/>
                  <a:pathLst>
                    <a:path extrusionOk="0" h="1179" w="518">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15663" y="3343850"/>
                  <a:ext cx="14925" cy="15825"/>
                </a:xfrm>
                <a:custGeom>
                  <a:rect b="b" l="l" r="r" t="t"/>
                  <a:pathLst>
                    <a:path extrusionOk="0" h="633" w="597">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207413" y="3345975"/>
                  <a:ext cx="18375" cy="19450"/>
                </a:xfrm>
                <a:custGeom>
                  <a:rect b="b" l="l" r="r" t="t"/>
                  <a:pathLst>
                    <a:path extrusionOk="0" h="778" w="735">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32938" y="3350200"/>
                  <a:ext cx="14900" cy="15825"/>
                </a:xfrm>
                <a:custGeom>
                  <a:rect b="b" l="l" r="r" t="t"/>
                  <a:pathLst>
                    <a:path extrusionOk="0" h="633" w="596">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238988" y="3340850"/>
                  <a:ext cx="14700" cy="16000"/>
                </a:xfrm>
                <a:custGeom>
                  <a:rect b="b" l="l" r="r" t="t"/>
                  <a:pathLst>
                    <a:path extrusionOk="0" h="640" w="588">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251288" y="3327150"/>
                  <a:ext cx="14700" cy="16000"/>
                </a:xfrm>
                <a:custGeom>
                  <a:rect b="b" l="l" r="r" t="t"/>
                  <a:pathLst>
                    <a:path extrusionOk="0" h="640" w="588">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264763" y="3307350"/>
                  <a:ext cx="14700" cy="20925"/>
                </a:xfrm>
                <a:custGeom>
                  <a:rect b="b" l="l" r="r" t="t"/>
                  <a:pathLst>
                    <a:path extrusionOk="0" h="837" w="588">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277438" y="3298225"/>
                  <a:ext cx="1800" cy="9525"/>
                </a:xfrm>
                <a:custGeom>
                  <a:rect b="b" l="l" r="r" t="t"/>
                  <a:pathLst>
                    <a:path extrusionOk="0" h="381" w="72">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60613" y="3298750"/>
                  <a:ext cx="19325" cy="27775"/>
                </a:xfrm>
                <a:custGeom>
                  <a:rect b="b" l="l" r="r" t="t"/>
                  <a:pathLst>
                    <a:path extrusionOk="0" h="1111" w="773">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12088" y="3324225"/>
                  <a:ext cx="7800" cy="12275"/>
                </a:xfrm>
                <a:custGeom>
                  <a:rect b="b" l="l" r="r" t="t"/>
                  <a:pathLst>
                    <a:path extrusionOk="0" h="491" w="312">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207988" y="3333975"/>
                  <a:ext cx="6550" cy="12825"/>
                </a:xfrm>
                <a:custGeom>
                  <a:rect b="b" l="l" r="r" t="t"/>
                  <a:pathLst>
                    <a:path extrusionOk="0" h="513" w="262">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216613" y="3331275"/>
                  <a:ext cx="9775" cy="12175"/>
                </a:xfrm>
                <a:custGeom>
                  <a:rect b="b" l="l" r="r" t="t"/>
                  <a:pathLst>
                    <a:path extrusionOk="0" h="487" w="391">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209813" y="3342475"/>
                  <a:ext cx="8250" cy="12000"/>
                </a:xfrm>
                <a:custGeom>
                  <a:rect b="b" l="l" r="r" t="t"/>
                  <a:pathLst>
                    <a:path extrusionOk="0" h="480" w="33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229388" y="3331175"/>
                  <a:ext cx="11000" cy="9675"/>
                </a:xfrm>
                <a:custGeom>
                  <a:rect b="b" l="l" r="r" t="t"/>
                  <a:pathLst>
                    <a:path extrusionOk="0" h="387" w="44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220663" y="3339775"/>
                  <a:ext cx="10250" cy="10525"/>
                </a:xfrm>
                <a:custGeom>
                  <a:rect b="b" l="l" r="r" t="t"/>
                  <a:pathLst>
                    <a:path extrusionOk="0" h="421" w="41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211888" y="3349025"/>
                  <a:ext cx="10225" cy="10525"/>
                </a:xfrm>
                <a:custGeom>
                  <a:rect b="b" l="l" r="r" t="t"/>
                  <a:pathLst>
                    <a:path extrusionOk="0" h="421" w="409">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206488" y="3346125"/>
                  <a:ext cx="16600" cy="19425"/>
                </a:xfrm>
                <a:custGeom>
                  <a:rect b="b" l="l" r="r" t="t"/>
                  <a:pathLst>
                    <a:path extrusionOk="0" h="777" w="664">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200838" y="3328250"/>
                  <a:ext cx="9025" cy="14175"/>
                </a:xfrm>
                <a:custGeom>
                  <a:rect b="b" l="l" r="r" t="t"/>
                  <a:pathLst>
                    <a:path extrusionOk="0" h="567" w="361">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253938" y="3344300"/>
                  <a:ext cx="6575" cy="15325"/>
                </a:xfrm>
                <a:custGeom>
                  <a:rect b="b" l="l" r="r" t="t"/>
                  <a:pathLst>
                    <a:path extrusionOk="0" h="613" w="263">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245863" y="3356700"/>
                  <a:ext cx="7775" cy="10125"/>
                </a:xfrm>
                <a:custGeom>
                  <a:rect b="b" l="l" r="r" t="t"/>
                  <a:pathLst>
                    <a:path extrusionOk="0" h="405" w="311">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237563" y="3362175"/>
                  <a:ext cx="6925" cy="5900"/>
                </a:xfrm>
                <a:custGeom>
                  <a:rect b="b" l="l" r="r" t="t"/>
                  <a:pathLst>
                    <a:path extrusionOk="0" h="236" w="277">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225638" y="3361950"/>
                  <a:ext cx="10925" cy="3300"/>
                </a:xfrm>
                <a:custGeom>
                  <a:rect b="b" l="l" r="r" t="t"/>
                  <a:pathLst>
                    <a:path extrusionOk="0" h="132" w="437">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206613" y="3354000"/>
                  <a:ext cx="5100" cy="8375"/>
                </a:xfrm>
                <a:custGeom>
                  <a:rect b="b" l="l" r="r" t="t"/>
                  <a:pathLst>
                    <a:path extrusionOk="0" h="335" w="204">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202513" y="3337750"/>
                  <a:ext cx="5675" cy="10250"/>
                </a:xfrm>
                <a:custGeom>
                  <a:rect b="b" l="l" r="r" t="t"/>
                  <a:pathLst>
                    <a:path extrusionOk="0" h="410" w="227">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193938" y="3314800"/>
                  <a:ext cx="7800" cy="18000"/>
                </a:xfrm>
                <a:custGeom>
                  <a:rect b="b" l="l" r="r" t="t"/>
                  <a:pathLst>
                    <a:path extrusionOk="0" h="720" w="312">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203588" y="3327875"/>
                  <a:ext cx="4525" cy="5625"/>
                </a:xfrm>
                <a:custGeom>
                  <a:rect b="b" l="l" r="r" t="t"/>
                  <a:pathLst>
                    <a:path extrusionOk="0" h="225" w="181">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243963" y="3356075"/>
                  <a:ext cx="3350" cy="4450"/>
                </a:xfrm>
                <a:custGeom>
                  <a:rect b="b" l="l" r="r" t="t"/>
                  <a:pathLst>
                    <a:path extrusionOk="0" h="178" w="134">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256663" y="3331875"/>
                  <a:ext cx="5650" cy="14825"/>
                </a:xfrm>
                <a:custGeom>
                  <a:rect b="b" l="l" r="r" t="t"/>
                  <a:pathLst>
                    <a:path extrusionOk="0" h="593" w="226">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261738" y="3319850"/>
                  <a:ext cx="5850" cy="9825"/>
                </a:xfrm>
                <a:custGeom>
                  <a:rect b="b" l="l" r="r" t="t"/>
                  <a:pathLst>
                    <a:path extrusionOk="0" h="393" w="234">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232813" y="3357325"/>
                  <a:ext cx="5125" cy="4725"/>
                </a:xfrm>
                <a:custGeom>
                  <a:rect b="b" l="l" r="r" t="t"/>
                  <a:pathLst>
                    <a:path extrusionOk="0" h="189" w="205">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118363" y="3253650"/>
                  <a:ext cx="214600" cy="370350"/>
                </a:xfrm>
                <a:custGeom>
                  <a:rect b="b" l="l" r="r" t="t"/>
                  <a:pathLst>
                    <a:path extrusionOk="0" h="14814" w="8584">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3"/>
              <p:cNvSpPr/>
              <p:nvPr/>
            </p:nvSpPr>
            <p:spPr>
              <a:xfrm>
                <a:off x="6879865" y="2259847"/>
                <a:ext cx="183000" cy="18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3"/>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2" name="Google Shape;152;p1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3" name="Google Shape;153;p1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4" name="Google Shape;154;p1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bg>
      <p:bgPr>
        <a:solidFill>
          <a:schemeClr val="lt2"/>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57" name="Google Shape;157;p14"/>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58" name="Google Shape;158;p14"/>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9" name="Google Shape;159;p14"/>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0" name="Google Shape;160;p14"/>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1" name="Google Shape;161;p14"/>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2" name="Google Shape;162;p14"/>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3" name="Google Shape;163;p14"/>
          <p:cNvSpPr txBox="1"/>
          <p:nvPr>
            <p:ph idx="7" type="subTitle"/>
          </p:nvPr>
        </p:nvSpPr>
        <p:spPr>
          <a:xfrm>
            <a:off x="55544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4" name="Google Shape;164;p14"/>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5" name="Google Shape;165;p1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7360700"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130637"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10800000">
            <a:off x="7539475" y="-1413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647332" y="4475725"/>
            <a:ext cx="2762297" cy="1447420"/>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p:cSld name="BIG_NUMBER_2">
    <p:bg>
      <p:bgPr>
        <a:solidFill>
          <a:schemeClr val="lt2"/>
        </a:solidFill>
      </p:bgPr>
    </p:bg>
    <p:spTree>
      <p:nvGrpSpPr>
        <p:cNvPr id="170" name="Shape 170"/>
        <p:cNvGrpSpPr/>
        <p:nvPr/>
      </p:nvGrpSpPr>
      <p:grpSpPr>
        <a:xfrm>
          <a:off x="0" y="0"/>
          <a:ext cx="0" cy="0"/>
          <a:chOff x="0" y="0"/>
          <a:chExt cx="0" cy="0"/>
        </a:xfrm>
      </p:grpSpPr>
      <p:sp>
        <p:nvSpPr>
          <p:cNvPr id="171" name="Google Shape;171;p15"/>
          <p:cNvSpPr txBox="1"/>
          <p:nvPr>
            <p:ph hasCustomPrompt="1" type="title"/>
          </p:nvPr>
        </p:nvSpPr>
        <p:spPr>
          <a:xfrm>
            <a:off x="4572000" y="8262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2" name="Google Shape;172;p15"/>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15"/>
          <p:cNvSpPr txBox="1"/>
          <p:nvPr>
            <p:ph hasCustomPrompt="1" idx="2" type="title"/>
          </p:nvPr>
        </p:nvSpPr>
        <p:spPr>
          <a:xfrm>
            <a:off x="4572000" y="33225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4" name="Google Shape;174;p15"/>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5"/>
          <p:cNvSpPr txBox="1"/>
          <p:nvPr>
            <p:ph hasCustomPrompt="1" idx="4" type="title"/>
          </p:nvPr>
        </p:nvSpPr>
        <p:spPr>
          <a:xfrm>
            <a:off x="4572000" y="214017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6" name="Google Shape;176;p15"/>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15"/>
          <p:cNvSpPr/>
          <p:nvPr/>
        </p:nvSpPr>
        <p:spPr>
          <a:xfrm rot="5400000">
            <a:off x="26961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MAIN_POINT_1">
    <p:bg>
      <p:bgPr>
        <a:solidFill>
          <a:schemeClr val="lt2"/>
        </a:solidFill>
      </p:bgPr>
    </p:bg>
    <p:spTree>
      <p:nvGrpSpPr>
        <p:cNvPr id="180" name="Shape 180"/>
        <p:cNvGrpSpPr/>
        <p:nvPr/>
      </p:nvGrpSpPr>
      <p:grpSpPr>
        <a:xfrm>
          <a:off x="0" y="0"/>
          <a:ext cx="0" cy="0"/>
          <a:chOff x="0" y="0"/>
          <a:chExt cx="0" cy="0"/>
        </a:xfrm>
      </p:grpSpPr>
      <p:sp>
        <p:nvSpPr>
          <p:cNvPr id="181" name="Google Shape;181;p16"/>
          <p:cNvSpPr txBox="1"/>
          <p:nvPr>
            <p:ph type="ctrTitle"/>
          </p:nvPr>
        </p:nvSpPr>
        <p:spPr>
          <a:xfrm>
            <a:off x="1638600" y="926249"/>
            <a:ext cx="5866800" cy="93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2" name="Google Shape;182;p16"/>
          <p:cNvSpPr/>
          <p:nvPr/>
        </p:nvSpPr>
        <p:spPr>
          <a:xfrm rot="5400000">
            <a:off x="3228736" y="-36517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rot="5400000">
            <a:off x="3026975" y="-1615998"/>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rot="5400000">
            <a:off x="-474944" y="2766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1215750" y="2864063"/>
            <a:ext cx="67125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a:ea typeface="Dosis"/>
                <a:cs typeface="Dosis"/>
                <a:sym typeface="Dosis"/>
              </a:rPr>
              <a:t>CREDITS: This presentation template was created by </a:t>
            </a:r>
            <a:r>
              <a:rPr lang="en" sz="1600">
                <a:solidFill>
                  <a:schemeClr val="dk2"/>
                </a:solidFill>
                <a:uFill>
                  <a:noFill/>
                </a:uFill>
                <a:latin typeface="Dosis"/>
                <a:ea typeface="Dosis"/>
                <a:cs typeface="Dosis"/>
                <a:sym typeface="Dosis"/>
                <a:hlinkClick r:id="rId2">
                  <a:extLst>
                    <a:ext uri="{A12FA001-AC4F-418D-AE19-62706E023703}">
                      <ahyp:hlinkClr val="tx"/>
                    </a:ext>
                  </a:extLst>
                </a:hlinkClick>
              </a:rPr>
              <a:t>Slidesgo</a:t>
            </a:r>
            <a:r>
              <a:rPr lang="en" sz="1600">
                <a:solidFill>
                  <a:schemeClr val="dk2"/>
                </a:solidFill>
                <a:latin typeface="Dosis"/>
                <a:ea typeface="Dosis"/>
                <a:cs typeface="Dosis"/>
                <a:sym typeface="Dosis"/>
              </a:rPr>
              <a:t>, including icons from </a:t>
            </a:r>
            <a:r>
              <a:rPr lang="en" sz="1600">
                <a:solidFill>
                  <a:schemeClr val="dk2"/>
                </a:solidFill>
                <a:uFill>
                  <a:noFill/>
                </a:uFill>
                <a:latin typeface="Dosis"/>
                <a:ea typeface="Dosis"/>
                <a:cs typeface="Dosis"/>
                <a:sym typeface="Dosis"/>
                <a:hlinkClick r:id="rId3">
                  <a:extLst>
                    <a:ext uri="{A12FA001-AC4F-418D-AE19-62706E023703}">
                      <ahyp:hlinkClr val="tx"/>
                    </a:ext>
                  </a:extLst>
                </a:hlinkClick>
              </a:rPr>
              <a:t>Flaticon</a:t>
            </a:r>
            <a:r>
              <a:rPr lang="en" sz="1600">
                <a:solidFill>
                  <a:schemeClr val="dk2"/>
                </a:solidFill>
                <a:latin typeface="Dosis"/>
                <a:ea typeface="Dosis"/>
                <a:cs typeface="Dosis"/>
                <a:sym typeface="Dosis"/>
              </a:rPr>
              <a:t>, infographics &amp; images by </a:t>
            </a:r>
            <a:r>
              <a:rPr lang="en" sz="1600">
                <a:solidFill>
                  <a:schemeClr val="dk2"/>
                </a:solidFill>
                <a:uFill>
                  <a:noFill/>
                </a:uFill>
                <a:latin typeface="Dosis"/>
                <a:ea typeface="Dosis"/>
                <a:cs typeface="Dosis"/>
                <a:sym typeface="Dosis"/>
                <a:hlinkClick r:id="rId4">
                  <a:extLst>
                    <a:ext uri="{A12FA001-AC4F-418D-AE19-62706E023703}">
                      <ahyp:hlinkClr val="tx"/>
                    </a:ext>
                  </a:extLst>
                </a:hlinkClick>
              </a:rPr>
              <a:t>Freepik</a:t>
            </a:r>
            <a:r>
              <a:rPr lang="en" sz="1600">
                <a:solidFill>
                  <a:schemeClr val="dk2"/>
                </a:solidFill>
                <a:latin typeface="Dosis"/>
                <a:ea typeface="Dosis"/>
                <a:cs typeface="Dosis"/>
                <a:sym typeface="Dosis"/>
              </a:rPr>
              <a:t> and illustrations by </a:t>
            </a:r>
            <a:r>
              <a:rPr lang="en" sz="1600">
                <a:solidFill>
                  <a:schemeClr val="dk2"/>
                </a:solidFill>
                <a:uFill>
                  <a:noFill/>
                </a:uFill>
                <a:latin typeface="Dosis"/>
                <a:ea typeface="Dosis"/>
                <a:cs typeface="Dosis"/>
                <a:sym typeface="Dosis"/>
                <a:hlinkClick r:id="rId5">
                  <a:extLst>
                    <a:ext uri="{A12FA001-AC4F-418D-AE19-62706E023703}">
                      <ahyp:hlinkClr val="tx"/>
                    </a:ext>
                  </a:extLst>
                </a:hlinkClick>
              </a:rPr>
              <a:t>Stories.</a:t>
            </a:r>
            <a:endParaRPr sz="1600">
              <a:solidFill>
                <a:schemeClr val="dk2"/>
              </a:solidFill>
              <a:latin typeface="Dosis"/>
              <a:ea typeface="Dosis"/>
              <a:cs typeface="Dosis"/>
              <a:sym typeface="Dosis"/>
            </a:endParaRPr>
          </a:p>
        </p:txBody>
      </p:sp>
      <p:sp>
        <p:nvSpPr>
          <p:cNvPr id="186" name="Google Shape;186;p16"/>
          <p:cNvSpPr txBox="1"/>
          <p:nvPr>
            <p:ph idx="1" type="subTitle"/>
          </p:nvPr>
        </p:nvSpPr>
        <p:spPr>
          <a:xfrm>
            <a:off x="1215750" y="24625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Dosis"/>
              <a:buNone/>
              <a:defRPr sz="1600">
                <a:solidFill>
                  <a:schemeClr val="lt1"/>
                </a:solidFill>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16"/>
          <p:cNvSpPr txBox="1"/>
          <p:nvPr>
            <p:ph idx="2" type="subTitle"/>
          </p:nvPr>
        </p:nvSpPr>
        <p:spPr>
          <a:xfrm>
            <a:off x="1215750" y="35628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6"/>
          <p:cNvSpPr/>
          <p:nvPr/>
        </p:nvSpPr>
        <p:spPr>
          <a:xfrm rot="-5400000">
            <a:off x="5234856" y="149370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photo">
  <p:cSld name="MAIN_POINT_1_1">
    <p:bg>
      <p:bgPr>
        <a:solidFill>
          <a:schemeClr val="lt2"/>
        </a:solidFill>
      </p:bgPr>
    </p:bg>
    <p:spTree>
      <p:nvGrpSpPr>
        <p:cNvPr id="189" name="Shape 189"/>
        <p:cNvGrpSpPr/>
        <p:nvPr/>
      </p:nvGrpSpPr>
      <p:grpSpPr>
        <a:xfrm>
          <a:off x="0" y="0"/>
          <a:ext cx="0" cy="0"/>
          <a:chOff x="0" y="0"/>
          <a:chExt cx="0" cy="0"/>
        </a:xfrm>
      </p:grpSpPr>
      <p:sp>
        <p:nvSpPr>
          <p:cNvPr id="190" name="Google Shape;190;p17"/>
          <p:cNvSpPr/>
          <p:nvPr/>
        </p:nvSpPr>
        <p:spPr>
          <a:xfrm rot="5400000">
            <a:off x="3199288" y="-1259210"/>
            <a:ext cx="3818852" cy="1026042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5400000">
            <a:off x="-1049044" y="14355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3" name="Google Shape;193;p1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bg>
      <p:bgPr>
        <a:solidFill>
          <a:schemeClr val="lt2"/>
        </a:solidFill>
      </p:bgPr>
    </p:bg>
    <p:spTree>
      <p:nvGrpSpPr>
        <p:cNvPr id="194" name="Shape 194"/>
        <p:cNvGrpSpPr/>
        <p:nvPr/>
      </p:nvGrpSpPr>
      <p:grpSpPr>
        <a:xfrm>
          <a:off x="0" y="0"/>
          <a:ext cx="0" cy="0"/>
          <a:chOff x="0" y="0"/>
          <a:chExt cx="0" cy="0"/>
        </a:xfrm>
      </p:grpSpPr>
      <p:sp>
        <p:nvSpPr>
          <p:cNvPr id="195" name="Google Shape;195;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96" name="Google Shape;196;p18"/>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97" name="Google Shape;197;p18"/>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98" name="Google Shape;198;p18"/>
          <p:cNvSpPr/>
          <p:nvPr/>
        </p:nvSpPr>
        <p:spPr>
          <a:xfrm rot="-2700000">
            <a:off x="5766410" y="4351305"/>
            <a:ext cx="4618733" cy="2420177"/>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0" name="Google Shape;200;p18"/>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1" name="Google Shape;201;p18"/>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2" name="Google Shape;202;p18"/>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3" name="Google Shape;203;p18"/>
          <p:cNvSpPr/>
          <p:nvPr/>
        </p:nvSpPr>
        <p:spPr>
          <a:xfrm rot="10800000">
            <a:off x="7416337" y="-125262"/>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4330770">
            <a:off x="-1867549" y="-1418823"/>
            <a:ext cx="4618721" cy="2420171"/>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57538" y="3371588"/>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
    <p:bg>
      <p:bgPr>
        <a:solidFill>
          <a:schemeClr val="lt2"/>
        </a:solidFill>
      </p:bgPr>
    </p:bg>
    <p:spTree>
      <p:nvGrpSpPr>
        <p:cNvPr id="206" name="Shape 206"/>
        <p:cNvGrpSpPr/>
        <p:nvPr/>
      </p:nvGrpSpPr>
      <p:grpSpPr>
        <a:xfrm>
          <a:off x="0" y="0"/>
          <a:ext cx="0" cy="0"/>
          <a:chOff x="0" y="0"/>
          <a:chExt cx="0" cy="0"/>
        </a:xfrm>
      </p:grpSpPr>
      <p:sp>
        <p:nvSpPr>
          <p:cNvPr id="207" name="Google Shape;207;p19"/>
          <p:cNvSpPr txBox="1"/>
          <p:nvPr>
            <p:ph idx="1" type="subTitle"/>
          </p:nvPr>
        </p:nvSpPr>
        <p:spPr>
          <a:xfrm>
            <a:off x="5793000" y="156845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8" name="Google Shape;208;p19"/>
          <p:cNvSpPr txBox="1"/>
          <p:nvPr>
            <p:ph idx="2" type="subTitle"/>
          </p:nvPr>
        </p:nvSpPr>
        <p:spPr>
          <a:xfrm>
            <a:off x="5793000" y="2648975"/>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9" name="Google Shape;209;p19"/>
          <p:cNvSpPr txBox="1"/>
          <p:nvPr>
            <p:ph idx="3" type="subTitle"/>
          </p:nvPr>
        </p:nvSpPr>
        <p:spPr>
          <a:xfrm>
            <a:off x="5793000" y="372950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0" name="Google Shape;210;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9"/>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703414" y="-12214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
    <p:bg>
      <p:bgPr>
        <a:solidFill>
          <a:schemeClr val="lt2"/>
        </a:solidFill>
      </p:bgPr>
    </p:bg>
    <p:spTree>
      <p:nvGrpSpPr>
        <p:cNvPr id="213" name="Shape 213"/>
        <p:cNvGrpSpPr/>
        <p:nvPr/>
      </p:nvGrpSpPr>
      <p:grpSpPr>
        <a:xfrm>
          <a:off x="0" y="0"/>
          <a:ext cx="0" cy="0"/>
          <a:chOff x="0" y="0"/>
          <a:chExt cx="0" cy="0"/>
        </a:xfrm>
      </p:grpSpPr>
      <p:sp>
        <p:nvSpPr>
          <p:cNvPr id="214" name="Google Shape;214;p2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5400000">
            <a:off x="-28000"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8000" y="32480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rot="-5400000">
            <a:off x="7369175"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0" name="Google Shape;220;p2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1400"/>
              <a:buFont typeface="Dosis"/>
              <a:buNone/>
              <a:defRPr>
                <a:latin typeface="Dosis"/>
                <a:ea typeface="Dosis"/>
                <a:cs typeface="Dosis"/>
                <a:sym typeface="Dosis"/>
              </a:defRPr>
            </a:lvl2pPr>
            <a:lvl3pPr lvl="2" rtl="0" algn="r">
              <a:lnSpc>
                <a:spcPct val="100000"/>
              </a:lnSpc>
              <a:spcBef>
                <a:spcPts val="0"/>
              </a:spcBef>
              <a:spcAft>
                <a:spcPts val="0"/>
              </a:spcAft>
              <a:buSzPts val="1400"/>
              <a:buFont typeface="Dosis"/>
              <a:buNone/>
              <a:defRPr>
                <a:latin typeface="Dosis"/>
                <a:ea typeface="Dosis"/>
                <a:cs typeface="Dosis"/>
                <a:sym typeface="Dosis"/>
              </a:defRPr>
            </a:lvl3pPr>
            <a:lvl4pPr lvl="3" rtl="0" algn="r">
              <a:lnSpc>
                <a:spcPct val="100000"/>
              </a:lnSpc>
              <a:spcBef>
                <a:spcPts val="0"/>
              </a:spcBef>
              <a:spcAft>
                <a:spcPts val="0"/>
              </a:spcAft>
              <a:buSzPts val="1400"/>
              <a:buFont typeface="Dosis"/>
              <a:buNone/>
              <a:defRPr>
                <a:latin typeface="Dosis"/>
                <a:ea typeface="Dosis"/>
                <a:cs typeface="Dosis"/>
                <a:sym typeface="Dosis"/>
              </a:defRPr>
            </a:lvl4pPr>
            <a:lvl5pPr lvl="4" rtl="0" algn="r">
              <a:lnSpc>
                <a:spcPct val="100000"/>
              </a:lnSpc>
              <a:spcBef>
                <a:spcPts val="0"/>
              </a:spcBef>
              <a:spcAft>
                <a:spcPts val="0"/>
              </a:spcAft>
              <a:buSzPts val="1400"/>
              <a:buFont typeface="Dosis"/>
              <a:buNone/>
              <a:defRPr>
                <a:latin typeface="Dosis"/>
                <a:ea typeface="Dosis"/>
                <a:cs typeface="Dosis"/>
                <a:sym typeface="Dosis"/>
              </a:defRPr>
            </a:lvl5pPr>
            <a:lvl6pPr lvl="5" rtl="0" algn="r">
              <a:lnSpc>
                <a:spcPct val="100000"/>
              </a:lnSpc>
              <a:spcBef>
                <a:spcPts val="0"/>
              </a:spcBef>
              <a:spcAft>
                <a:spcPts val="0"/>
              </a:spcAft>
              <a:buSzPts val="1400"/>
              <a:buFont typeface="Dosis"/>
              <a:buNone/>
              <a:defRPr>
                <a:latin typeface="Dosis"/>
                <a:ea typeface="Dosis"/>
                <a:cs typeface="Dosis"/>
                <a:sym typeface="Dosis"/>
              </a:defRPr>
            </a:lvl6pPr>
            <a:lvl7pPr lvl="6" rtl="0" algn="r">
              <a:lnSpc>
                <a:spcPct val="100000"/>
              </a:lnSpc>
              <a:spcBef>
                <a:spcPts val="0"/>
              </a:spcBef>
              <a:spcAft>
                <a:spcPts val="0"/>
              </a:spcAft>
              <a:buSzPts val="1400"/>
              <a:buFont typeface="Dosis"/>
              <a:buNone/>
              <a:defRPr>
                <a:latin typeface="Dosis"/>
                <a:ea typeface="Dosis"/>
                <a:cs typeface="Dosis"/>
                <a:sym typeface="Dosis"/>
              </a:defRPr>
            </a:lvl7pPr>
            <a:lvl8pPr lvl="7" rtl="0" algn="r">
              <a:lnSpc>
                <a:spcPct val="100000"/>
              </a:lnSpc>
              <a:spcBef>
                <a:spcPts val="0"/>
              </a:spcBef>
              <a:spcAft>
                <a:spcPts val="0"/>
              </a:spcAft>
              <a:buSzPts val="1400"/>
              <a:buFont typeface="Dosis"/>
              <a:buNone/>
              <a:defRPr>
                <a:latin typeface="Dosis"/>
                <a:ea typeface="Dosis"/>
                <a:cs typeface="Dosis"/>
                <a:sym typeface="Dosis"/>
              </a:defRPr>
            </a:lvl8pPr>
            <a:lvl9pPr lvl="8" rtl="0" algn="r">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21" name="Google Shape;221;p2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2" name="Google Shape;222;p20"/>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Font typeface="Bevan"/>
              <a:buNone/>
              <a:defRPr sz="5200">
                <a:latin typeface="Bevan"/>
                <a:ea typeface="Bevan"/>
                <a:cs typeface="Bevan"/>
                <a:sym typeface="Bevan"/>
              </a:defRPr>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17" name="Google Shape;17;p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8" name="Google Shape;18;p3"/>
          <p:cNvSpPr txBox="1"/>
          <p:nvPr>
            <p:ph hasCustomPrompt="1" idx="2" type="title"/>
          </p:nvPr>
        </p:nvSpPr>
        <p:spPr>
          <a:xfrm>
            <a:off x="1660988" y="2091225"/>
            <a:ext cx="1850700" cy="13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Bevan"/>
              <a:buNone/>
              <a:defRPr sz="7000">
                <a:latin typeface="Bevan"/>
                <a:ea typeface="Bevan"/>
                <a:cs typeface="Bevan"/>
                <a:sym typeface="Bevan"/>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p:nvPr/>
        </p:nvSpPr>
        <p:spPr>
          <a:xfrm flipH="1" rot="-5400000">
            <a:off x="1493225" y="-33780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rot="-5400000">
            <a:off x="1703212" y="-1487838"/>
            <a:ext cx="3818852" cy="1106272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rot="-5400000">
            <a:off x="7337272" y="-1464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8981331">
            <a:off x="349083" y="3776489"/>
            <a:ext cx="3278070" cy="3285888"/>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5596675" y="1667850"/>
            <a:ext cx="28341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25" name="Google Shape;225;p21"/>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solidFill>
          <a:schemeClr val="lt2"/>
        </a:solidFill>
      </p:bgPr>
    </p:bg>
    <p:spTree>
      <p:nvGrpSpPr>
        <p:cNvPr id="226" name="Shape 226"/>
        <p:cNvGrpSpPr/>
        <p:nvPr/>
      </p:nvGrpSpPr>
      <p:grpSpPr>
        <a:xfrm>
          <a:off x="0" y="0"/>
          <a:ext cx="0" cy="0"/>
          <a:chOff x="0" y="0"/>
          <a:chExt cx="0" cy="0"/>
        </a:xfrm>
      </p:grpSpPr>
      <p:sp>
        <p:nvSpPr>
          <p:cNvPr id="227" name="Google Shape;227;p22"/>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28" name="Google Shape;228;p22"/>
          <p:cNvSpPr txBox="1"/>
          <p:nvPr>
            <p:ph idx="1"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22"/>
          <p:cNvSpPr/>
          <p:nvPr/>
        </p:nvSpPr>
        <p:spPr>
          <a:xfrm rot="5400000">
            <a:off x="3919061" y="-37260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5500356" y="23858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bg>
      <p:bgPr>
        <a:solidFill>
          <a:schemeClr val="lt2"/>
        </a:solidFill>
      </p:bgPr>
    </p:bg>
    <p:spTree>
      <p:nvGrpSpPr>
        <p:cNvPr id="231" name="Shape 231"/>
        <p:cNvGrpSpPr/>
        <p:nvPr/>
      </p:nvGrpSpPr>
      <p:grpSpPr>
        <a:xfrm>
          <a:off x="0" y="0"/>
          <a:ext cx="0" cy="0"/>
          <a:chOff x="0" y="0"/>
          <a:chExt cx="0" cy="0"/>
        </a:xfrm>
      </p:grpSpPr>
      <p:sp>
        <p:nvSpPr>
          <p:cNvPr id="232" name="Google Shape;232;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33" name="Google Shape;233;p23"/>
          <p:cNvSpPr txBox="1"/>
          <p:nvPr>
            <p:ph idx="1" type="subTitle"/>
          </p:nvPr>
        </p:nvSpPr>
        <p:spPr>
          <a:xfrm>
            <a:off x="7132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4" name="Google Shape;234;p23"/>
          <p:cNvSpPr txBox="1"/>
          <p:nvPr>
            <p:ph idx="2" type="subTitle"/>
          </p:nvPr>
        </p:nvSpPr>
        <p:spPr>
          <a:xfrm>
            <a:off x="7132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5" name="Google Shape;235;p23"/>
          <p:cNvSpPr txBox="1"/>
          <p:nvPr>
            <p:ph idx="3" type="subTitle"/>
          </p:nvPr>
        </p:nvSpPr>
        <p:spPr>
          <a:xfrm>
            <a:off x="61360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6" name="Google Shape;236;p23"/>
          <p:cNvSpPr txBox="1"/>
          <p:nvPr>
            <p:ph idx="4" type="subTitle"/>
          </p:nvPr>
        </p:nvSpPr>
        <p:spPr>
          <a:xfrm>
            <a:off x="61360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7" name="Google Shape;237;p23"/>
          <p:cNvSpPr txBox="1"/>
          <p:nvPr>
            <p:ph idx="5" type="subTitle"/>
          </p:nvPr>
        </p:nvSpPr>
        <p:spPr>
          <a:xfrm>
            <a:off x="34246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8" name="Google Shape;238;p23"/>
          <p:cNvSpPr txBox="1"/>
          <p:nvPr>
            <p:ph idx="6" type="subTitle"/>
          </p:nvPr>
        </p:nvSpPr>
        <p:spPr>
          <a:xfrm>
            <a:off x="34246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9" name="Google Shape;239;p23"/>
          <p:cNvSpPr/>
          <p:nvPr/>
        </p:nvSpPr>
        <p:spPr>
          <a:xfrm rot="5400000">
            <a:off x="3292433" y="-805665"/>
            <a:ext cx="3818852" cy="1040373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096543" y="2439679"/>
            <a:ext cx="3638952" cy="311394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ph idx="7" type="subTitle"/>
          </p:nvPr>
        </p:nvSpPr>
        <p:spPr>
          <a:xfrm>
            <a:off x="7132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2" name="Google Shape;242;p23"/>
          <p:cNvSpPr txBox="1"/>
          <p:nvPr>
            <p:ph idx="8" type="subTitle"/>
          </p:nvPr>
        </p:nvSpPr>
        <p:spPr>
          <a:xfrm>
            <a:off x="7132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3" name="Google Shape;243;p23"/>
          <p:cNvSpPr txBox="1"/>
          <p:nvPr>
            <p:ph idx="9" type="subTitle"/>
          </p:nvPr>
        </p:nvSpPr>
        <p:spPr>
          <a:xfrm>
            <a:off x="61360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4" name="Google Shape;244;p23"/>
          <p:cNvSpPr txBox="1"/>
          <p:nvPr>
            <p:ph idx="13" type="subTitle"/>
          </p:nvPr>
        </p:nvSpPr>
        <p:spPr>
          <a:xfrm>
            <a:off x="61360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5" name="Google Shape;245;p23"/>
          <p:cNvSpPr txBox="1"/>
          <p:nvPr>
            <p:ph idx="14" type="subTitle"/>
          </p:nvPr>
        </p:nvSpPr>
        <p:spPr>
          <a:xfrm>
            <a:off x="34246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6" name="Google Shape;246;p23"/>
          <p:cNvSpPr txBox="1"/>
          <p:nvPr>
            <p:ph idx="15" type="subTitle"/>
          </p:nvPr>
        </p:nvSpPr>
        <p:spPr>
          <a:xfrm>
            <a:off x="34246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4">
    <p:bg>
      <p:bgPr>
        <a:solidFill>
          <a:schemeClr val="lt2"/>
        </a:solidFill>
      </p:bgPr>
    </p:bg>
    <p:spTree>
      <p:nvGrpSpPr>
        <p:cNvPr id="247" name="Shape 247"/>
        <p:cNvGrpSpPr/>
        <p:nvPr/>
      </p:nvGrpSpPr>
      <p:grpSpPr>
        <a:xfrm>
          <a:off x="0" y="0"/>
          <a:ext cx="0" cy="0"/>
          <a:chOff x="0" y="0"/>
          <a:chExt cx="0" cy="0"/>
        </a:xfrm>
      </p:grpSpPr>
      <p:sp>
        <p:nvSpPr>
          <p:cNvPr id="248" name="Google Shape;248;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24"/>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5400000">
            <a:off x="-1779999" y="1780555"/>
            <a:ext cx="5142401" cy="1582390"/>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rot="5400000">
            <a:off x="4919756" y="-2531446"/>
            <a:ext cx="2895385" cy="669280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bg>
      <p:bgPr>
        <a:solidFill>
          <a:schemeClr val="lt2"/>
        </a:solidFill>
      </p:bgPr>
    </p:bg>
    <p:spTree>
      <p:nvGrpSpPr>
        <p:cNvPr id="252" name="Shape 252"/>
        <p:cNvGrpSpPr/>
        <p:nvPr/>
      </p:nvGrpSpPr>
      <p:grpSpPr>
        <a:xfrm>
          <a:off x="0" y="0"/>
          <a:ext cx="0" cy="0"/>
          <a:chOff x="0" y="0"/>
          <a:chExt cx="0" cy="0"/>
        </a:xfrm>
      </p:grpSpPr>
      <p:sp>
        <p:nvSpPr>
          <p:cNvPr id="253" name="Google Shape;25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5"/>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7620047">
            <a:off x="2654407" y="3821768"/>
            <a:ext cx="1770655" cy="2170849"/>
          </a:xfrm>
          <a:custGeom>
            <a:rect b="b" l="l" r="r" t="t"/>
            <a:pathLst>
              <a:path extrusionOk="0" h="8370" w="6827">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2">
  <p:cSld name="BIG_NUMBER_2_1">
    <p:bg>
      <p:bgPr>
        <a:solidFill>
          <a:schemeClr val="lt2"/>
        </a:solidFill>
      </p:bgPr>
    </p:bg>
    <p:spTree>
      <p:nvGrpSpPr>
        <p:cNvPr id="257" name="Shape 257"/>
        <p:cNvGrpSpPr/>
        <p:nvPr/>
      </p:nvGrpSpPr>
      <p:grpSpPr>
        <a:xfrm>
          <a:off x="0" y="0"/>
          <a:ext cx="0" cy="0"/>
          <a:chOff x="0" y="0"/>
          <a:chExt cx="0" cy="0"/>
        </a:xfrm>
      </p:grpSpPr>
      <p:sp>
        <p:nvSpPr>
          <p:cNvPr id="258" name="Google Shape;258;p26"/>
          <p:cNvSpPr txBox="1"/>
          <p:nvPr>
            <p:ph hasCustomPrompt="1" type="title"/>
          </p:nvPr>
        </p:nvSpPr>
        <p:spPr>
          <a:xfrm>
            <a:off x="2642700" y="70370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59" name="Google Shape;259;p26"/>
          <p:cNvSpPr txBox="1"/>
          <p:nvPr>
            <p:ph idx="1" type="subTitle"/>
          </p:nvPr>
        </p:nvSpPr>
        <p:spPr>
          <a:xfrm>
            <a:off x="2642700" y="135595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26"/>
          <p:cNvSpPr txBox="1"/>
          <p:nvPr>
            <p:ph hasCustomPrompt="1" idx="2" type="title"/>
          </p:nvPr>
        </p:nvSpPr>
        <p:spPr>
          <a:xfrm>
            <a:off x="2642700" y="333815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1" name="Google Shape;261;p26"/>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2" name="Google Shape;262;p26"/>
          <p:cNvSpPr txBox="1"/>
          <p:nvPr>
            <p:ph hasCustomPrompt="1" idx="4" type="title"/>
          </p:nvPr>
        </p:nvSpPr>
        <p:spPr>
          <a:xfrm>
            <a:off x="2642700" y="2020913"/>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3" name="Google Shape;263;p26"/>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4" name="Google Shape;264;p26"/>
          <p:cNvSpPr/>
          <p:nvPr/>
        </p:nvSpPr>
        <p:spPr>
          <a:xfrm rot="5400000">
            <a:off x="2767929" y="-13360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2"/>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Bevan"/>
              <a:buNone/>
              <a:defRPr sz="18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7"/>
          <p:cNvSpPr txBox="1"/>
          <p:nvPr>
            <p:ph idx="1" type="subTitle"/>
          </p:nvPr>
        </p:nvSpPr>
        <p:spPr>
          <a:xfrm>
            <a:off x="2642550" y="2739859"/>
            <a:ext cx="3858900" cy="92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70" name="Google Shape;270;p27"/>
          <p:cNvSpPr/>
          <p:nvPr/>
        </p:nvSpPr>
        <p:spPr>
          <a:xfrm rot="5400000">
            <a:off x="3042236" y="-40742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rot="5400000">
            <a:off x="3349221" y="-13459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7"/>
          <p:cNvGrpSpPr/>
          <p:nvPr/>
        </p:nvGrpSpPr>
        <p:grpSpPr>
          <a:xfrm>
            <a:off x="0" y="1813727"/>
            <a:ext cx="1527096" cy="1452651"/>
            <a:chOff x="-5" y="1702995"/>
            <a:chExt cx="1474031" cy="1402173"/>
          </a:xfrm>
        </p:grpSpPr>
        <p:sp>
          <p:nvSpPr>
            <p:cNvPr id="274" name="Google Shape;274;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7"/>
          <p:cNvGrpSpPr/>
          <p:nvPr/>
        </p:nvGrpSpPr>
        <p:grpSpPr>
          <a:xfrm>
            <a:off x="1527171" y="2708959"/>
            <a:ext cx="356080" cy="356061"/>
            <a:chOff x="1382013" y="1580125"/>
            <a:chExt cx="195950" cy="195950"/>
          </a:xfrm>
        </p:grpSpPr>
        <p:sp>
          <p:nvSpPr>
            <p:cNvPr id="279" name="Google Shape;279;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7"/>
          <p:cNvGrpSpPr/>
          <p:nvPr/>
        </p:nvGrpSpPr>
        <p:grpSpPr>
          <a:xfrm flipH="1">
            <a:off x="7616906" y="1813727"/>
            <a:ext cx="1527096" cy="1452651"/>
            <a:chOff x="-5" y="1702995"/>
            <a:chExt cx="1474031" cy="1402173"/>
          </a:xfrm>
        </p:grpSpPr>
        <p:sp>
          <p:nvSpPr>
            <p:cNvPr id="288" name="Google Shape;288;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flipH="1">
            <a:off x="7260750" y="2708959"/>
            <a:ext cx="356080" cy="356061"/>
            <a:chOff x="1382013" y="1580125"/>
            <a:chExt cx="195950" cy="195950"/>
          </a:xfrm>
        </p:grpSpPr>
        <p:sp>
          <p:nvSpPr>
            <p:cNvPr id="293" name="Google Shape;293;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7"/>
          <p:cNvSpPr/>
          <p:nvPr/>
        </p:nvSpPr>
        <p:spPr>
          <a:xfrm>
            <a:off x="15271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2"/>
        </a:solidFill>
      </p:bgPr>
    </p:bg>
    <p:spTree>
      <p:nvGrpSpPr>
        <p:cNvPr id="303" name="Shape 3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2">
    <p:bg>
      <p:bgPr>
        <a:solidFill>
          <a:schemeClr val="dk2"/>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2_1">
    <p:bg>
      <p:bgPr>
        <a:solidFill>
          <a:schemeClr val="accent4"/>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Dosis"/>
              <a:buNone/>
              <a:defRPr sz="12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6" name="Google Shape;26;p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txBox="1"/>
          <p:nvPr>
            <p:ph idx="1" type="subTitle"/>
          </p:nvPr>
        </p:nvSpPr>
        <p:spPr>
          <a:xfrm>
            <a:off x="7132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1" name="Google Shape;31;p5"/>
          <p:cNvSpPr txBox="1"/>
          <p:nvPr>
            <p:ph idx="2" type="subTitle"/>
          </p:nvPr>
        </p:nvSpPr>
        <p:spPr>
          <a:xfrm>
            <a:off x="47305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2" name="Google Shape;32;p5"/>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3286571" y="-1147652"/>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sp>
        <p:nvSpPr>
          <p:cNvPr id="35" name="Google Shape;35;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9" name="Google Shape;39;p7"/>
          <p:cNvSpPr txBox="1"/>
          <p:nvPr>
            <p:ph idx="1" type="subTitle"/>
          </p:nvPr>
        </p:nvSpPr>
        <p:spPr>
          <a:xfrm>
            <a:off x="4572000" y="1957750"/>
            <a:ext cx="3858900" cy="86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0" name="Google Shape;40;p7"/>
          <p:cNvSpPr/>
          <p:nvPr/>
        </p:nvSpPr>
        <p:spPr>
          <a:xfrm rot="3377950">
            <a:off x="4887814" y="-1238852"/>
            <a:ext cx="2966427" cy="2973492"/>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5400000">
            <a:off x="2196116" y="-1289368"/>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713225" y="743900"/>
            <a:ext cx="4958100" cy="85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subTitle"/>
          </p:nvPr>
        </p:nvSpPr>
        <p:spPr>
          <a:xfrm>
            <a:off x="4926575" y="1289075"/>
            <a:ext cx="3504300" cy="19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7" name="Google Shape;47;p9"/>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48" name="Google Shape;48;p9"/>
          <p:cNvSpPr txBox="1"/>
          <p:nvPr>
            <p:ph idx="2"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9" name="Google Shape;49;p9"/>
          <p:cNvSpPr/>
          <p:nvPr/>
        </p:nvSpPr>
        <p:spPr>
          <a:xfrm flipH="1" rot="5400000">
            <a:off x="2875291" y="-1310893"/>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sp>
        <p:nvSpPr>
          <p:cNvPr id="51" name="Google Shape;51;p10"/>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18302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mc:AlternateContent>
    <mc:Choice Requires="p14">
      <p:transition spd="slow" p14:dur="2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27.png"/><Relationship Id="rId7" Type="http://schemas.openxmlformats.org/officeDocument/2006/relationships/hyperlink" Target="http://www.youtube.com/watch?v=W0M65-f6IsE" TargetMode="External"/><Relationship Id="rId8" Type="http://schemas.openxmlformats.org/officeDocument/2006/relationships/image" Target="../media/image3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1696500" y="2275425"/>
            <a:ext cx="3900255" cy="7422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BASKETBALL </a:t>
            </a:r>
            <a:r>
              <a:rPr lang="en" sz="4800"/>
              <a:t>PROJECT</a:t>
            </a:r>
            <a:endParaRPr sz="4800"/>
          </a:p>
        </p:txBody>
      </p:sp>
      <p:grpSp>
        <p:nvGrpSpPr>
          <p:cNvPr id="312" name="Google Shape;312;p31"/>
          <p:cNvGrpSpPr/>
          <p:nvPr/>
        </p:nvGrpSpPr>
        <p:grpSpPr>
          <a:xfrm>
            <a:off x="6482665" y="1572647"/>
            <a:ext cx="1896272" cy="1892729"/>
            <a:chOff x="1368338" y="859363"/>
            <a:chExt cx="562375" cy="562425"/>
          </a:xfrm>
        </p:grpSpPr>
        <p:sp>
          <p:nvSpPr>
            <p:cNvPr id="313" name="Google Shape;313;p31"/>
            <p:cNvSpPr/>
            <p:nvPr/>
          </p:nvSpPr>
          <p:spPr>
            <a:xfrm>
              <a:off x="1458338" y="862238"/>
              <a:ext cx="151225" cy="201825"/>
            </a:xfrm>
            <a:custGeom>
              <a:rect b="b" l="l" r="r" t="t"/>
              <a:pathLst>
                <a:path extrusionOk="0" h="8073" w="6049">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663313" y="896313"/>
              <a:ext cx="267100" cy="228900"/>
            </a:xfrm>
            <a:custGeom>
              <a:rect b="b" l="l" r="r" t="t"/>
              <a:pathLst>
                <a:path extrusionOk="0" h="9156" w="10684">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573913" y="859363"/>
              <a:ext cx="193950" cy="202275"/>
            </a:xfrm>
            <a:custGeom>
              <a:rect b="b" l="l" r="r" t="t"/>
              <a:pathLst>
                <a:path extrusionOk="0" h="8091" w="7758">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74413" y="949163"/>
              <a:ext cx="103650" cy="133500"/>
            </a:xfrm>
            <a:custGeom>
              <a:rect b="b" l="l" r="r" t="t"/>
              <a:pathLst>
                <a:path extrusionOk="0" h="5340" w="4146">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410088" y="1081038"/>
              <a:ext cx="185125" cy="335475"/>
            </a:xfrm>
            <a:custGeom>
              <a:rect b="b" l="l" r="r" t="t"/>
              <a:pathLst>
                <a:path extrusionOk="0" h="13419" w="7405">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659638" y="1082713"/>
              <a:ext cx="271075" cy="250650"/>
            </a:xfrm>
            <a:custGeom>
              <a:rect b="b" l="l" r="r" t="t"/>
              <a:pathLst>
                <a:path extrusionOk="0" h="10026" w="10843">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1368338" y="1086063"/>
              <a:ext cx="110575" cy="184225"/>
            </a:xfrm>
            <a:custGeom>
              <a:rect b="b" l="l" r="r" t="t"/>
              <a:pathLst>
                <a:path extrusionOk="0" h="7369" w="4423">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1569238" y="1080313"/>
              <a:ext cx="268900" cy="341475"/>
            </a:xfrm>
            <a:custGeom>
              <a:rect b="b" l="l" r="r" t="t"/>
              <a:pathLst>
                <a:path extrusionOk="0" h="13659" w="10756">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1"/>
          <p:cNvSpPr txBox="1"/>
          <p:nvPr>
            <p:ph idx="1" type="subTitle"/>
          </p:nvPr>
        </p:nvSpPr>
        <p:spPr>
          <a:xfrm>
            <a:off x="445725" y="3017675"/>
            <a:ext cx="6134400" cy="54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100"/>
          </a:p>
          <a:p>
            <a:pPr indent="0" lvl="0" marL="0" rtl="0" algn="l">
              <a:spcBef>
                <a:spcPts val="0"/>
              </a:spcBef>
              <a:spcAft>
                <a:spcPts val="0"/>
              </a:spcAft>
              <a:buNone/>
            </a:pPr>
            <a:r>
              <a:rPr lang="en" sz="2700">
                <a:latin typeface="Bevan"/>
                <a:ea typeface="Bevan"/>
                <a:cs typeface="Bevan"/>
                <a:sym typeface="Bevan"/>
              </a:rPr>
              <a:t>   </a:t>
            </a:r>
            <a:r>
              <a:rPr lang="en" sz="2600">
                <a:latin typeface="Bevan"/>
                <a:ea typeface="Bevan"/>
                <a:cs typeface="Bevan"/>
                <a:sym typeface="Bevan"/>
              </a:rPr>
              <a:t>Cluster analysis of nba players</a:t>
            </a:r>
            <a:endParaRPr sz="2600">
              <a:latin typeface="Bevan"/>
              <a:ea typeface="Bevan"/>
              <a:cs typeface="Bevan"/>
              <a:sym typeface="Bevan"/>
            </a:endParaRPr>
          </a:p>
          <a:p>
            <a:pPr indent="0" lvl="0" marL="0" rtl="0" algn="ctr">
              <a:spcBef>
                <a:spcPts val="0"/>
              </a:spcBef>
              <a:spcAft>
                <a:spcPts val="0"/>
              </a:spcAft>
              <a:buNone/>
            </a:pPr>
            <a:r>
              <a:t/>
            </a:r>
            <a:endParaRPr/>
          </a:p>
        </p:txBody>
      </p:sp>
      <p:sp>
        <p:nvSpPr>
          <p:cNvPr id="322" name="Google Shape;322;p31"/>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1</a:t>
            </a:r>
            <a:endParaRPr sz="2000">
              <a:solidFill>
                <a:schemeClr val="lt1"/>
              </a:solidFill>
              <a:latin typeface="Black Han Sans"/>
              <a:ea typeface="Black Han Sans"/>
              <a:cs typeface="Black Han Sans"/>
              <a:sym typeface="Black Ha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500"/>
                                        <p:tgtEl>
                                          <p:spTgt spid="3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700"/>
                                        <p:tgtEl>
                                          <p:spTgt spid="3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0"/>
          <p:cNvSpPr txBox="1"/>
          <p:nvPr/>
        </p:nvSpPr>
        <p:spPr>
          <a:xfrm>
            <a:off x="1988300" y="168900"/>
            <a:ext cx="503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Bevan"/>
                <a:ea typeface="Bevan"/>
                <a:cs typeface="Bevan"/>
                <a:sym typeface="Bevan"/>
              </a:rPr>
              <a:t>Cluster 2 : All Stars</a:t>
            </a:r>
            <a:endParaRPr sz="2800">
              <a:solidFill>
                <a:schemeClr val="dk2"/>
              </a:solidFill>
              <a:latin typeface="Bevan"/>
              <a:ea typeface="Bevan"/>
              <a:cs typeface="Bevan"/>
              <a:sym typeface="Bevan"/>
            </a:endParaRPr>
          </a:p>
        </p:txBody>
      </p:sp>
      <p:sp>
        <p:nvSpPr>
          <p:cNvPr id="535" name="Google Shape;535;p40"/>
          <p:cNvSpPr txBox="1"/>
          <p:nvPr/>
        </p:nvSpPr>
        <p:spPr>
          <a:xfrm>
            <a:off x="1781000" y="730750"/>
            <a:ext cx="5358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Dosis"/>
              <a:buChar char="●"/>
            </a:pPr>
            <a:r>
              <a:rPr lang="en" sz="1700">
                <a:solidFill>
                  <a:schemeClr val="lt1"/>
                </a:solidFill>
                <a:latin typeface="Dosis"/>
                <a:ea typeface="Dosis"/>
                <a:cs typeface="Dosis"/>
                <a:sym typeface="Dosis"/>
              </a:rPr>
              <a:t>Here we have the elite of the nba.Absolute superstars with outstanding all round stats</a:t>
            </a:r>
            <a:endParaRPr sz="1700">
              <a:solidFill>
                <a:schemeClr val="lt1"/>
              </a:solidFill>
              <a:latin typeface="Dosis"/>
              <a:ea typeface="Dosis"/>
              <a:cs typeface="Dosis"/>
              <a:sym typeface="Dosis"/>
            </a:endParaRPr>
          </a:p>
        </p:txBody>
      </p:sp>
      <p:pic>
        <p:nvPicPr>
          <p:cNvPr id="536" name="Google Shape;536;p40"/>
          <p:cNvPicPr preferRelativeResize="0"/>
          <p:nvPr/>
        </p:nvPicPr>
        <p:blipFill>
          <a:blip r:embed="rId3">
            <a:alphaModFix/>
          </a:blip>
          <a:stretch>
            <a:fillRect/>
          </a:stretch>
        </p:blipFill>
        <p:spPr>
          <a:xfrm>
            <a:off x="-515225" y="1296500"/>
            <a:ext cx="2442100" cy="1628075"/>
          </a:xfrm>
          <a:prstGeom prst="rect">
            <a:avLst/>
          </a:prstGeom>
          <a:noFill/>
          <a:ln>
            <a:noFill/>
          </a:ln>
        </p:spPr>
      </p:pic>
      <p:pic>
        <p:nvPicPr>
          <p:cNvPr id="537" name="Google Shape;537;p40"/>
          <p:cNvPicPr preferRelativeResize="0"/>
          <p:nvPr/>
        </p:nvPicPr>
        <p:blipFill>
          <a:blip r:embed="rId4">
            <a:alphaModFix/>
          </a:blip>
          <a:stretch>
            <a:fillRect/>
          </a:stretch>
        </p:blipFill>
        <p:spPr>
          <a:xfrm>
            <a:off x="6204750" y="1296525"/>
            <a:ext cx="2442100" cy="1628059"/>
          </a:xfrm>
          <a:prstGeom prst="rect">
            <a:avLst/>
          </a:prstGeom>
          <a:noFill/>
          <a:ln>
            <a:noFill/>
          </a:ln>
        </p:spPr>
      </p:pic>
      <p:pic>
        <p:nvPicPr>
          <p:cNvPr id="538" name="Google Shape;538;p40"/>
          <p:cNvPicPr preferRelativeResize="0"/>
          <p:nvPr/>
        </p:nvPicPr>
        <p:blipFill>
          <a:blip r:embed="rId5">
            <a:alphaModFix/>
          </a:blip>
          <a:stretch>
            <a:fillRect/>
          </a:stretch>
        </p:blipFill>
        <p:spPr>
          <a:xfrm>
            <a:off x="-4" y="3399403"/>
            <a:ext cx="1628033" cy="1628050"/>
          </a:xfrm>
          <a:prstGeom prst="rect">
            <a:avLst/>
          </a:prstGeom>
          <a:noFill/>
          <a:ln>
            <a:noFill/>
          </a:ln>
        </p:spPr>
      </p:pic>
      <p:pic>
        <p:nvPicPr>
          <p:cNvPr id="539" name="Google Shape;539;p40"/>
          <p:cNvPicPr preferRelativeResize="0"/>
          <p:nvPr/>
        </p:nvPicPr>
        <p:blipFill>
          <a:blip r:embed="rId6">
            <a:alphaModFix/>
          </a:blip>
          <a:stretch>
            <a:fillRect/>
          </a:stretch>
        </p:blipFill>
        <p:spPr>
          <a:xfrm>
            <a:off x="6120300" y="3337513"/>
            <a:ext cx="2442100" cy="1629017"/>
          </a:xfrm>
          <a:prstGeom prst="rect">
            <a:avLst/>
          </a:prstGeom>
          <a:noFill/>
          <a:ln>
            <a:noFill/>
          </a:ln>
        </p:spPr>
      </p:pic>
      <p:sp>
        <p:nvSpPr>
          <p:cNvPr id="540" name="Google Shape;540;p40"/>
          <p:cNvSpPr txBox="1"/>
          <p:nvPr/>
        </p:nvSpPr>
        <p:spPr>
          <a:xfrm>
            <a:off x="998150" y="1438738"/>
            <a:ext cx="1435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Jordan</a:t>
            </a:r>
            <a:endParaRPr>
              <a:solidFill>
                <a:schemeClr val="lt1"/>
              </a:solidFill>
              <a:latin typeface="Bevan"/>
              <a:ea typeface="Bevan"/>
              <a:cs typeface="Bevan"/>
              <a:sym typeface="Bevan"/>
            </a:endParaRPr>
          </a:p>
        </p:txBody>
      </p:sp>
      <p:sp>
        <p:nvSpPr>
          <p:cNvPr id="541" name="Google Shape;541;p40"/>
          <p:cNvSpPr txBox="1"/>
          <p:nvPr/>
        </p:nvSpPr>
        <p:spPr>
          <a:xfrm>
            <a:off x="7629650" y="1438750"/>
            <a:ext cx="1435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James</a:t>
            </a:r>
            <a:endParaRPr>
              <a:solidFill>
                <a:schemeClr val="lt1"/>
              </a:solidFill>
              <a:latin typeface="Bevan"/>
              <a:ea typeface="Bevan"/>
              <a:cs typeface="Bevan"/>
              <a:sym typeface="Bevan"/>
            </a:endParaRPr>
          </a:p>
        </p:txBody>
      </p:sp>
      <p:sp>
        <p:nvSpPr>
          <p:cNvPr id="542" name="Google Shape;542;p40"/>
          <p:cNvSpPr txBox="1"/>
          <p:nvPr/>
        </p:nvSpPr>
        <p:spPr>
          <a:xfrm>
            <a:off x="7629650" y="3460588"/>
            <a:ext cx="1435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Bryant</a:t>
            </a:r>
            <a:endParaRPr>
              <a:solidFill>
                <a:schemeClr val="lt1"/>
              </a:solidFill>
              <a:latin typeface="Bevan"/>
              <a:ea typeface="Bevan"/>
              <a:cs typeface="Bevan"/>
              <a:sym typeface="Bevan"/>
            </a:endParaRPr>
          </a:p>
        </p:txBody>
      </p:sp>
      <p:sp>
        <p:nvSpPr>
          <p:cNvPr id="543" name="Google Shape;543;p40"/>
          <p:cNvSpPr txBox="1"/>
          <p:nvPr/>
        </p:nvSpPr>
        <p:spPr>
          <a:xfrm>
            <a:off x="940850" y="3460600"/>
            <a:ext cx="1492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Giannis</a:t>
            </a:r>
            <a:endParaRPr>
              <a:solidFill>
                <a:schemeClr val="lt1"/>
              </a:solidFill>
              <a:latin typeface="Bevan"/>
              <a:ea typeface="Bevan"/>
              <a:cs typeface="Bevan"/>
              <a:sym typeface="Bevan"/>
            </a:endParaRPr>
          </a:p>
        </p:txBody>
      </p:sp>
      <p:pic>
        <p:nvPicPr>
          <p:cNvPr descr="Well guys it&amp;apos;s finally here, Rise to the Throne!! In this Dark Knight Rises style of mix that I made only for entertainment, not to prove a point on who is the greatest basketball player ever. Michael Jordan is considered the greatest basketball player ever. He dominated the league for so many years. He took the Throne winning his first NBA title in 1991. Then won 5 more. Kobe Bryant is considered the only one closes to Jordan with a total of 5 rings and the way he plays the game like him. Some say he&amp;apos;s better than Jordan. LeBron James just won his first NBA title recently. He is considered the best all around player in history. Critics say he&amp;apos;ll be better than both Jordan and Kobe when his career is over with. Many say he is a freak of nature and no one can stop him. What do you think? Again, this video is for entertainment only, nothing else!!! POSTER: i1110.photobucket.com Special Thanks: GDSeasonClips - KonyginGD kietasss Maxa711Clips - MaxaMillion711 LK12Productions xDarkLegacyx2 Geørge V. Mortifer park0urfreak RussianFreak09 HEATPOSTERIZED Eisesglut All Music: Intro Music is Edited Hans Zimmer - A Fire Will Rise www.youtube.com The Dark Knight Rises - Trailer Song/Soundtrack #2 www.youtube.com The Dark Knight Rises MTV Movie Awards 2012 Trailer Music HD www.youtube.com Mark Petrie - Aurora www.youtube.com The Dark Knight Rises Soundtrack - 3. Gotham&amp;apos;s Reckoning www.youtube.com 8 Dawn Music - Indestructible www.youtube.com Ryan Taubert - Art Of Survival (Epic Intense &amp;lt;b&amp;gt;...&amp;lt;/b&amp;gt; http://" id="544" name="Google Shape;544;p40" title="Michael Jordan | Kobe Bryant | LeBron James • Rise to the Throne">
            <a:hlinkClick r:id="rId7"/>
          </p:cNvPr>
          <p:cNvPicPr preferRelativeResize="0"/>
          <p:nvPr/>
        </p:nvPicPr>
        <p:blipFill>
          <a:blip r:embed="rId8">
            <a:alphaModFix/>
          </a:blip>
          <a:stretch>
            <a:fillRect/>
          </a:stretch>
        </p:blipFill>
        <p:spPr>
          <a:xfrm>
            <a:off x="2769375" y="1838950"/>
            <a:ext cx="3381850" cy="2536387"/>
          </a:xfrm>
          <a:prstGeom prst="rect">
            <a:avLst/>
          </a:prstGeom>
          <a:noFill/>
          <a:ln>
            <a:noFill/>
          </a:ln>
        </p:spPr>
      </p:pic>
      <p:sp>
        <p:nvSpPr>
          <p:cNvPr id="545" name="Google Shape;545;p40"/>
          <p:cNvSpPr txBox="1"/>
          <p:nvPr/>
        </p:nvSpPr>
        <p:spPr>
          <a:xfrm>
            <a:off x="8697900" y="4650900"/>
            <a:ext cx="51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10</a:t>
            </a:r>
            <a:endParaRPr sz="2000">
              <a:solidFill>
                <a:schemeClr val="lt1"/>
              </a:solidFill>
              <a:latin typeface="Black Han Sans"/>
              <a:ea typeface="Black Han Sans"/>
              <a:cs typeface="Black Han Sans"/>
              <a:sym typeface="Black Ha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1000"/>
                                        <p:tgtEl>
                                          <p:spTgt spid="5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1000"/>
                                        <p:tgtEl>
                                          <p:spTgt spid="5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1000"/>
                                        <p:tgtEl>
                                          <p:spTgt spid="5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1000"/>
                                        <p:tgtEl>
                                          <p:spTgt spid="5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1"/>
          <p:cNvSpPr txBox="1"/>
          <p:nvPr/>
        </p:nvSpPr>
        <p:spPr>
          <a:xfrm>
            <a:off x="1988300" y="168900"/>
            <a:ext cx="5036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Bevan"/>
                <a:ea typeface="Bevan"/>
                <a:cs typeface="Bevan"/>
                <a:sym typeface="Bevan"/>
              </a:rPr>
              <a:t>Cluster 5 : Very good PG-SG-SF</a:t>
            </a:r>
            <a:endParaRPr sz="2800">
              <a:solidFill>
                <a:schemeClr val="dk2"/>
              </a:solidFill>
              <a:latin typeface="Bevan"/>
              <a:ea typeface="Bevan"/>
              <a:cs typeface="Bevan"/>
              <a:sym typeface="Bevan"/>
            </a:endParaRPr>
          </a:p>
        </p:txBody>
      </p:sp>
      <p:sp>
        <p:nvSpPr>
          <p:cNvPr id="551" name="Google Shape;551;p41"/>
          <p:cNvSpPr txBox="1"/>
          <p:nvPr/>
        </p:nvSpPr>
        <p:spPr>
          <a:xfrm>
            <a:off x="1781025" y="1182225"/>
            <a:ext cx="5358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Dosis"/>
              <a:buChar char="●"/>
            </a:pPr>
            <a:r>
              <a:rPr lang="en" sz="1700">
                <a:solidFill>
                  <a:schemeClr val="lt1"/>
                </a:solidFill>
                <a:latin typeface="Dosis"/>
                <a:ea typeface="Dosis"/>
                <a:cs typeface="Dosis"/>
                <a:sym typeface="Dosis"/>
              </a:rPr>
              <a:t>Players with high three point,steals and assist percentage </a:t>
            </a:r>
            <a:endParaRPr sz="1700">
              <a:solidFill>
                <a:schemeClr val="lt1"/>
              </a:solidFill>
              <a:latin typeface="Dosis"/>
              <a:ea typeface="Dosis"/>
              <a:cs typeface="Dosis"/>
              <a:sym typeface="Dosis"/>
            </a:endParaRPr>
          </a:p>
        </p:txBody>
      </p:sp>
      <p:pic>
        <p:nvPicPr>
          <p:cNvPr id="552" name="Google Shape;552;p41"/>
          <p:cNvPicPr preferRelativeResize="0"/>
          <p:nvPr/>
        </p:nvPicPr>
        <p:blipFill>
          <a:blip r:embed="rId3">
            <a:alphaModFix/>
          </a:blip>
          <a:stretch>
            <a:fillRect/>
          </a:stretch>
        </p:blipFill>
        <p:spPr>
          <a:xfrm>
            <a:off x="-284075" y="2629038"/>
            <a:ext cx="3681250" cy="2072775"/>
          </a:xfrm>
          <a:prstGeom prst="rect">
            <a:avLst/>
          </a:prstGeom>
          <a:noFill/>
          <a:ln>
            <a:noFill/>
          </a:ln>
        </p:spPr>
      </p:pic>
      <p:pic>
        <p:nvPicPr>
          <p:cNvPr id="553" name="Google Shape;553;p41"/>
          <p:cNvPicPr preferRelativeResize="0"/>
          <p:nvPr/>
        </p:nvPicPr>
        <p:blipFill>
          <a:blip r:embed="rId4">
            <a:alphaModFix/>
          </a:blip>
          <a:stretch>
            <a:fillRect/>
          </a:stretch>
        </p:blipFill>
        <p:spPr>
          <a:xfrm>
            <a:off x="2456613" y="2502675"/>
            <a:ext cx="1781025" cy="2325526"/>
          </a:xfrm>
          <a:prstGeom prst="rect">
            <a:avLst/>
          </a:prstGeom>
          <a:noFill/>
          <a:ln>
            <a:noFill/>
          </a:ln>
        </p:spPr>
      </p:pic>
      <p:pic>
        <p:nvPicPr>
          <p:cNvPr id="554" name="Google Shape;554;p41"/>
          <p:cNvPicPr preferRelativeResize="0"/>
          <p:nvPr/>
        </p:nvPicPr>
        <p:blipFill>
          <a:blip r:embed="rId5">
            <a:alphaModFix/>
          </a:blip>
          <a:stretch>
            <a:fillRect/>
          </a:stretch>
        </p:blipFill>
        <p:spPr>
          <a:xfrm>
            <a:off x="4064863" y="2584775"/>
            <a:ext cx="3182225" cy="2161300"/>
          </a:xfrm>
          <a:prstGeom prst="rect">
            <a:avLst/>
          </a:prstGeom>
          <a:noFill/>
          <a:ln>
            <a:noFill/>
          </a:ln>
        </p:spPr>
      </p:pic>
      <p:pic>
        <p:nvPicPr>
          <p:cNvPr id="555" name="Google Shape;555;p41"/>
          <p:cNvPicPr preferRelativeResize="0"/>
          <p:nvPr/>
        </p:nvPicPr>
        <p:blipFill>
          <a:blip r:embed="rId6">
            <a:alphaModFix/>
          </a:blip>
          <a:stretch>
            <a:fillRect/>
          </a:stretch>
        </p:blipFill>
        <p:spPr>
          <a:xfrm>
            <a:off x="7139625" y="2456275"/>
            <a:ext cx="1814800" cy="2418337"/>
          </a:xfrm>
          <a:prstGeom prst="rect">
            <a:avLst/>
          </a:prstGeom>
          <a:noFill/>
          <a:ln>
            <a:noFill/>
          </a:ln>
        </p:spPr>
      </p:pic>
      <p:sp>
        <p:nvSpPr>
          <p:cNvPr id="556" name="Google Shape;556;p41"/>
          <p:cNvSpPr txBox="1"/>
          <p:nvPr/>
        </p:nvSpPr>
        <p:spPr>
          <a:xfrm>
            <a:off x="437650" y="2228838"/>
            <a:ext cx="1435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Parker</a:t>
            </a:r>
            <a:endParaRPr>
              <a:solidFill>
                <a:schemeClr val="lt1"/>
              </a:solidFill>
              <a:latin typeface="Bevan"/>
              <a:ea typeface="Bevan"/>
              <a:cs typeface="Bevan"/>
              <a:sym typeface="Bevan"/>
            </a:endParaRPr>
          </a:p>
        </p:txBody>
      </p:sp>
      <p:sp>
        <p:nvSpPr>
          <p:cNvPr id="557" name="Google Shape;557;p41"/>
          <p:cNvSpPr txBox="1"/>
          <p:nvPr/>
        </p:nvSpPr>
        <p:spPr>
          <a:xfrm>
            <a:off x="2629375" y="2184588"/>
            <a:ext cx="1435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Pippen</a:t>
            </a:r>
            <a:endParaRPr>
              <a:solidFill>
                <a:schemeClr val="lt1"/>
              </a:solidFill>
              <a:latin typeface="Bevan"/>
              <a:ea typeface="Bevan"/>
              <a:cs typeface="Bevan"/>
              <a:sym typeface="Bevan"/>
            </a:endParaRPr>
          </a:p>
        </p:txBody>
      </p:sp>
      <p:sp>
        <p:nvSpPr>
          <p:cNvPr id="558" name="Google Shape;558;p41"/>
          <p:cNvSpPr txBox="1"/>
          <p:nvPr/>
        </p:nvSpPr>
        <p:spPr>
          <a:xfrm>
            <a:off x="4688265" y="2184600"/>
            <a:ext cx="1720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Thompson</a:t>
            </a:r>
            <a:endParaRPr>
              <a:solidFill>
                <a:schemeClr val="lt1"/>
              </a:solidFill>
              <a:latin typeface="Bevan"/>
              <a:ea typeface="Bevan"/>
              <a:cs typeface="Bevan"/>
              <a:sym typeface="Bevan"/>
            </a:endParaRPr>
          </a:p>
        </p:txBody>
      </p:sp>
      <p:sp>
        <p:nvSpPr>
          <p:cNvPr id="559" name="Google Shape;559;p41"/>
          <p:cNvSpPr txBox="1"/>
          <p:nvPr/>
        </p:nvSpPr>
        <p:spPr>
          <a:xfrm>
            <a:off x="7186765" y="2184600"/>
            <a:ext cx="1720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Thomas</a:t>
            </a:r>
            <a:endParaRPr>
              <a:solidFill>
                <a:schemeClr val="lt1"/>
              </a:solidFill>
              <a:latin typeface="Bevan"/>
              <a:ea typeface="Bevan"/>
              <a:cs typeface="Bevan"/>
              <a:sym typeface="Bevan"/>
            </a:endParaRPr>
          </a:p>
        </p:txBody>
      </p:sp>
      <p:sp>
        <p:nvSpPr>
          <p:cNvPr id="560" name="Google Shape;560;p41"/>
          <p:cNvSpPr txBox="1"/>
          <p:nvPr/>
        </p:nvSpPr>
        <p:spPr>
          <a:xfrm>
            <a:off x="8697900" y="4650900"/>
            <a:ext cx="51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11</a:t>
            </a:r>
            <a:endParaRPr sz="2000">
              <a:solidFill>
                <a:schemeClr val="lt1"/>
              </a:solidFill>
              <a:latin typeface="Black Han Sans"/>
              <a:ea typeface="Black Han Sans"/>
              <a:cs typeface="Black Han Sans"/>
              <a:sym typeface="Black Ha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2"/>
                                        </p:tgtEl>
                                        <p:attrNameLst>
                                          <p:attrName>style.visibility</p:attrName>
                                        </p:attrNameLst>
                                      </p:cBhvr>
                                      <p:to>
                                        <p:strVal val="visible"/>
                                      </p:to>
                                    </p:set>
                                    <p:anim calcmode="lin" valueType="num">
                                      <p:cBhvr additive="base">
                                        <p:cTn dur="1000"/>
                                        <p:tgtEl>
                                          <p:spTgt spid="5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1000"/>
                                        <p:tgtEl>
                                          <p:spTgt spid="5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1000"/>
                                        <p:tgtEl>
                                          <p:spTgt spid="5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5"/>
                                        </p:tgtEl>
                                        <p:attrNameLst>
                                          <p:attrName>style.visibility</p:attrName>
                                        </p:attrNameLst>
                                      </p:cBhvr>
                                      <p:to>
                                        <p:strVal val="visible"/>
                                      </p:to>
                                    </p:set>
                                    <p:anim calcmode="lin" valueType="num">
                                      <p:cBhvr additive="base">
                                        <p:cTn dur="1000"/>
                                        <p:tgtEl>
                                          <p:spTgt spid="5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nvSpPr>
        <p:spPr>
          <a:xfrm>
            <a:off x="1988300" y="168900"/>
            <a:ext cx="503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Bevan"/>
                <a:ea typeface="Bevan"/>
                <a:cs typeface="Bevan"/>
                <a:sym typeface="Bevan"/>
              </a:rPr>
              <a:t>Cluster 1 : </a:t>
            </a:r>
            <a:r>
              <a:rPr lang="en" sz="2800">
                <a:solidFill>
                  <a:schemeClr val="dk2"/>
                </a:solidFill>
                <a:latin typeface="Bevan"/>
                <a:ea typeface="Bevan"/>
                <a:cs typeface="Bevan"/>
                <a:sym typeface="Bevan"/>
              </a:rPr>
              <a:t>Powerful </a:t>
            </a:r>
            <a:r>
              <a:rPr lang="en" sz="2800">
                <a:solidFill>
                  <a:schemeClr val="dk2"/>
                </a:solidFill>
                <a:latin typeface="Bevan"/>
                <a:ea typeface="Bevan"/>
                <a:cs typeface="Bevan"/>
                <a:sym typeface="Bevan"/>
              </a:rPr>
              <a:t>PF-C</a:t>
            </a:r>
            <a:endParaRPr sz="2800">
              <a:solidFill>
                <a:schemeClr val="dk2"/>
              </a:solidFill>
              <a:latin typeface="Bevan"/>
              <a:ea typeface="Bevan"/>
              <a:cs typeface="Bevan"/>
              <a:sym typeface="Bevan"/>
            </a:endParaRPr>
          </a:p>
        </p:txBody>
      </p:sp>
      <p:sp>
        <p:nvSpPr>
          <p:cNvPr id="566" name="Google Shape;566;p42"/>
          <p:cNvSpPr txBox="1"/>
          <p:nvPr/>
        </p:nvSpPr>
        <p:spPr>
          <a:xfrm>
            <a:off x="1781025" y="1182225"/>
            <a:ext cx="5358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Dosis"/>
              <a:buChar char="●"/>
            </a:pPr>
            <a:r>
              <a:rPr lang="en" sz="1700">
                <a:solidFill>
                  <a:schemeClr val="lt1"/>
                </a:solidFill>
                <a:latin typeface="Dosis"/>
                <a:ea typeface="Dosis"/>
                <a:cs typeface="Dosis"/>
                <a:sym typeface="Dosis"/>
              </a:rPr>
              <a:t>Strong and tall players</a:t>
            </a:r>
            <a:r>
              <a:rPr lang="en" sz="1700">
                <a:solidFill>
                  <a:schemeClr val="lt1"/>
                </a:solidFill>
                <a:latin typeface="Dosis"/>
                <a:ea typeface="Dosis"/>
                <a:cs typeface="Dosis"/>
                <a:sym typeface="Dosis"/>
              </a:rPr>
              <a:t> with high two point percentage and great offensive/defensive rebounds and blocks</a:t>
            </a:r>
            <a:endParaRPr sz="1700">
              <a:solidFill>
                <a:schemeClr val="lt1"/>
              </a:solidFill>
              <a:latin typeface="Dosis"/>
              <a:ea typeface="Dosis"/>
              <a:cs typeface="Dosis"/>
              <a:sym typeface="Dosis"/>
            </a:endParaRPr>
          </a:p>
        </p:txBody>
      </p:sp>
      <p:sp>
        <p:nvSpPr>
          <p:cNvPr id="567" name="Google Shape;567;p42"/>
          <p:cNvSpPr txBox="1"/>
          <p:nvPr/>
        </p:nvSpPr>
        <p:spPr>
          <a:xfrm>
            <a:off x="437600" y="2184600"/>
            <a:ext cx="155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Pekovic</a:t>
            </a:r>
            <a:endParaRPr>
              <a:solidFill>
                <a:schemeClr val="lt1"/>
              </a:solidFill>
              <a:latin typeface="Bevan"/>
              <a:ea typeface="Bevan"/>
              <a:cs typeface="Bevan"/>
              <a:sym typeface="Bevan"/>
            </a:endParaRPr>
          </a:p>
        </p:txBody>
      </p:sp>
      <p:sp>
        <p:nvSpPr>
          <p:cNvPr id="568" name="Google Shape;568;p42"/>
          <p:cNvSpPr txBox="1"/>
          <p:nvPr/>
        </p:nvSpPr>
        <p:spPr>
          <a:xfrm>
            <a:off x="2629375" y="2184600"/>
            <a:ext cx="1623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Nowitzki</a:t>
            </a:r>
            <a:endParaRPr>
              <a:solidFill>
                <a:schemeClr val="lt1"/>
              </a:solidFill>
              <a:latin typeface="Bevan"/>
              <a:ea typeface="Bevan"/>
              <a:cs typeface="Bevan"/>
              <a:sym typeface="Bevan"/>
            </a:endParaRPr>
          </a:p>
        </p:txBody>
      </p:sp>
      <p:sp>
        <p:nvSpPr>
          <p:cNvPr id="569" name="Google Shape;569;p42"/>
          <p:cNvSpPr txBox="1"/>
          <p:nvPr/>
        </p:nvSpPr>
        <p:spPr>
          <a:xfrm>
            <a:off x="5003040" y="2184600"/>
            <a:ext cx="1720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Ewing</a:t>
            </a:r>
            <a:endParaRPr>
              <a:solidFill>
                <a:schemeClr val="lt1"/>
              </a:solidFill>
              <a:latin typeface="Bevan"/>
              <a:ea typeface="Bevan"/>
              <a:cs typeface="Bevan"/>
              <a:sym typeface="Bevan"/>
            </a:endParaRPr>
          </a:p>
        </p:txBody>
      </p:sp>
      <p:sp>
        <p:nvSpPr>
          <p:cNvPr id="570" name="Google Shape;570;p42"/>
          <p:cNvSpPr txBox="1"/>
          <p:nvPr/>
        </p:nvSpPr>
        <p:spPr>
          <a:xfrm>
            <a:off x="7186765" y="2184600"/>
            <a:ext cx="1720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evan"/>
              <a:buChar char="✓"/>
            </a:pPr>
            <a:r>
              <a:rPr lang="en">
                <a:solidFill>
                  <a:schemeClr val="lt1"/>
                </a:solidFill>
                <a:latin typeface="Bevan"/>
                <a:ea typeface="Bevan"/>
                <a:cs typeface="Bevan"/>
                <a:sym typeface="Bevan"/>
              </a:rPr>
              <a:t>Malone</a:t>
            </a:r>
            <a:endParaRPr>
              <a:solidFill>
                <a:schemeClr val="lt1"/>
              </a:solidFill>
              <a:latin typeface="Bevan"/>
              <a:ea typeface="Bevan"/>
              <a:cs typeface="Bevan"/>
              <a:sym typeface="Bevan"/>
            </a:endParaRPr>
          </a:p>
        </p:txBody>
      </p:sp>
      <p:pic>
        <p:nvPicPr>
          <p:cNvPr id="571" name="Google Shape;571;p42"/>
          <p:cNvPicPr preferRelativeResize="0"/>
          <p:nvPr/>
        </p:nvPicPr>
        <p:blipFill>
          <a:blip r:embed="rId3">
            <a:alphaModFix/>
          </a:blip>
          <a:stretch>
            <a:fillRect/>
          </a:stretch>
        </p:blipFill>
        <p:spPr>
          <a:xfrm>
            <a:off x="352700" y="2584800"/>
            <a:ext cx="1720500" cy="2459999"/>
          </a:xfrm>
          <a:prstGeom prst="rect">
            <a:avLst/>
          </a:prstGeom>
          <a:noFill/>
          <a:ln>
            <a:noFill/>
          </a:ln>
        </p:spPr>
      </p:pic>
      <p:pic>
        <p:nvPicPr>
          <p:cNvPr id="572" name="Google Shape;572;p42"/>
          <p:cNvPicPr preferRelativeResize="0"/>
          <p:nvPr/>
        </p:nvPicPr>
        <p:blipFill>
          <a:blip r:embed="rId4">
            <a:alphaModFix/>
          </a:blip>
          <a:stretch>
            <a:fillRect/>
          </a:stretch>
        </p:blipFill>
        <p:spPr>
          <a:xfrm>
            <a:off x="2727875" y="2435250"/>
            <a:ext cx="1992025" cy="2654500"/>
          </a:xfrm>
          <a:prstGeom prst="rect">
            <a:avLst/>
          </a:prstGeom>
          <a:noFill/>
          <a:ln>
            <a:noFill/>
          </a:ln>
        </p:spPr>
      </p:pic>
      <p:pic>
        <p:nvPicPr>
          <p:cNvPr id="573" name="Google Shape;573;p42"/>
          <p:cNvPicPr preferRelativeResize="0"/>
          <p:nvPr/>
        </p:nvPicPr>
        <p:blipFill>
          <a:blip r:embed="rId5">
            <a:alphaModFix/>
          </a:blip>
          <a:stretch>
            <a:fillRect/>
          </a:stretch>
        </p:blipFill>
        <p:spPr>
          <a:xfrm>
            <a:off x="7147575" y="2615200"/>
            <a:ext cx="1798901" cy="2399176"/>
          </a:xfrm>
          <a:prstGeom prst="rect">
            <a:avLst/>
          </a:prstGeom>
          <a:noFill/>
          <a:ln>
            <a:noFill/>
          </a:ln>
        </p:spPr>
      </p:pic>
      <p:pic>
        <p:nvPicPr>
          <p:cNvPr id="574" name="Google Shape;574;p42"/>
          <p:cNvPicPr preferRelativeResize="0"/>
          <p:nvPr/>
        </p:nvPicPr>
        <p:blipFill>
          <a:blip r:embed="rId6">
            <a:alphaModFix/>
          </a:blip>
          <a:stretch>
            <a:fillRect/>
          </a:stretch>
        </p:blipFill>
        <p:spPr>
          <a:xfrm>
            <a:off x="4360450" y="2586800"/>
            <a:ext cx="2663950" cy="2399175"/>
          </a:xfrm>
          <a:prstGeom prst="rect">
            <a:avLst/>
          </a:prstGeom>
          <a:noFill/>
          <a:ln>
            <a:noFill/>
          </a:ln>
        </p:spPr>
      </p:pic>
      <p:sp>
        <p:nvSpPr>
          <p:cNvPr id="575" name="Google Shape;575;p42"/>
          <p:cNvSpPr txBox="1"/>
          <p:nvPr/>
        </p:nvSpPr>
        <p:spPr>
          <a:xfrm>
            <a:off x="8697900" y="4650900"/>
            <a:ext cx="51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12</a:t>
            </a:r>
            <a:endParaRPr sz="2000">
              <a:solidFill>
                <a:schemeClr val="lt1"/>
              </a:solidFill>
              <a:latin typeface="Black Han Sans"/>
              <a:ea typeface="Black Han Sans"/>
              <a:cs typeface="Black Han Sans"/>
              <a:sym typeface="Black Ha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500"/>
                                        <p:tgtEl>
                                          <p:spTgt spid="5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500"/>
                                        <p:tgtEl>
                                          <p:spTgt spid="5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500"/>
                                        <p:tgtEl>
                                          <p:spTgt spid="5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500"/>
                                        <p:tgtEl>
                                          <p:spTgt spid="5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3"/>
          <p:cNvSpPr txBox="1"/>
          <p:nvPr/>
        </p:nvSpPr>
        <p:spPr>
          <a:xfrm>
            <a:off x="99775" y="314750"/>
            <a:ext cx="789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Bevan"/>
                <a:ea typeface="Bevan"/>
                <a:cs typeface="Bevan"/>
                <a:sym typeface="Bevan"/>
              </a:rPr>
              <a:t>Cluster 0 : Medium Performance Pg-Sg</a:t>
            </a:r>
            <a:endParaRPr sz="2800">
              <a:solidFill>
                <a:schemeClr val="dk2"/>
              </a:solidFill>
              <a:latin typeface="Bevan"/>
              <a:ea typeface="Bevan"/>
              <a:cs typeface="Bevan"/>
              <a:sym typeface="Bevan"/>
            </a:endParaRPr>
          </a:p>
        </p:txBody>
      </p:sp>
      <p:sp>
        <p:nvSpPr>
          <p:cNvPr id="581" name="Google Shape;581;p43"/>
          <p:cNvSpPr txBox="1"/>
          <p:nvPr/>
        </p:nvSpPr>
        <p:spPr>
          <a:xfrm>
            <a:off x="276375" y="1504650"/>
            <a:ext cx="5358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Dosis"/>
              <a:buChar char="●"/>
            </a:pPr>
            <a:r>
              <a:rPr lang="en" sz="1700">
                <a:solidFill>
                  <a:schemeClr val="lt1"/>
                </a:solidFill>
                <a:latin typeface="Dosis"/>
                <a:ea typeface="Dosis"/>
                <a:cs typeface="Dosis"/>
                <a:sym typeface="Dosis"/>
              </a:rPr>
              <a:t>High three point percentage but average all round stats</a:t>
            </a:r>
            <a:endParaRPr sz="1700">
              <a:solidFill>
                <a:schemeClr val="lt1"/>
              </a:solidFill>
              <a:latin typeface="Dosis"/>
              <a:ea typeface="Dosis"/>
              <a:cs typeface="Dosis"/>
              <a:sym typeface="Dosis"/>
            </a:endParaRPr>
          </a:p>
        </p:txBody>
      </p:sp>
      <p:sp>
        <p:nvSpPr>
          <p:cNvPr id="582" name="Google Shape;582;p43"/>
          <p:cNvSpPr txBox="1"/>
          <p:nvPr/>
        </p:nvSpPr>
        <p:spPr>
          <a:xfrm>
            <a:off x="99775" y="2754850"/>
            <a:ext cx="789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Bevan"/>
                <a:ea typeface="Bevan"/>
                <a:cs typeface="Bevan"/>
                <a:sym typeface="Bevan"/>
              </a:rPr>
              <a:t>Cluster 3,4 : Low </a:t>
            </a:r>
            <a:r>
              <a:rPr lang="en" sz="2800">
                <a:solidFill>
                  <a:schemeClr val="dk2"/>
                </a:solidFill>
                <a:latin typeface="Bevan"/>
                <a:ea typeface="Bevan"/>
                <a:cs typeface="Bevan"/>
                <a:sym typeface="Bevan"/>
              </a:rPr>
              <a:t>Performance</a:t>
            </a:r>
            <a:r>
              <a:rPr lang="en" sz="2800">
                <a:solidFill>
                  <a:schemeClr val="dk2"/>
                </a:solidFill>
                <a:latin typeface="Bevan"/>
                <a:ea typeface="Bevan"/>
                <a:cs typeface="Bevan"/>
                <a:sym typeface="Bevan"/>
              </a:rPr>
              <a:t> Players</a:t>
            </a:r>
            <a:endParaRPr sz="2800">
              <a:solidFill>
                <a:schemeClr val="dk2"/>
              </a:solidFill>
              <a:latin typeface="Bevan"/>
              <a:ea typeface="Bevan"/>
              <a:cs typeface="Bevan"/>
              <a:sym typeface="Bevan"/>
            </a:endParaRPr>
          </a:p>
        </p:txBody>
      </p:sp>
      <p:sp>
        <p:nvSpPr>
          <p:cNvPr id="583" name="Google Shape;583;p43"/>
          <p:cNvSpPr txBox="1"/>
          <p:nvPr/>
        </p:nvSpPr>
        <p:spPr>
          <a:xfrm>
            <a:off x="276375" y="4174250"/>
            <a:ext cx="5358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Dosis"/>
              <a:buChar char="●"/>
            </a:pPr>
            <a:r>
              <a:rPr lang="en" sz="1700">
                <a:solidFill>
                  <a:schemeClr val="lt1"/>
                </a:solidFill>
                <a:latin typeface="Dosis"/>
                <a:ea typeface="Dosis"/>
                <a:cs typeface="Dosis"/>
                <a:sym typeface="Dosis"/>
              </a:rPr>
              <a:t>Low stats overall.The difference between the two clusters is the height and the position</a:t>
            </a:r>
            <a:endParaRPr sz="1700">
              <a:solidFill>
                <a:schemeClr val="lt1"/>
              </a:solidFill>
              <a:latin typeface="Dosis"/>
              <a:ea typeface="Dosis"/>
              <a:cs typeface="Dosis"/>
              <a:sym typeface="Dosis"/>
            </a:endParaRPr>
          </a:p>
        </p:txBody>
      </p:sp>
      <p:grpSp>
        <p:nvGrpSpPr>
          <p:cNvPr id="584" name="Google Shape;584;p43"/>
          <p:cNvGrpSpPr/>
          <p:nvPr/>
        </p:nvGrpSpPr>
        <p:grpSpPr>
          <a:xfrm>
            <a:off x="6550125" y="1083420"/>
            <a:ext cx="1893488" cy="1518376"/>
            <a:chOff x="5553988" y="3520738"/>
            <a:chExt cx="562500" cy="451025"/>
          </a:xfrm>
        </p:grpSpPr>
        <p:sp>
          <p:nvSpPr>
            <p:cNvPr id="585" name="Google Shape;585;p43"/>
            <p:cNvSpPr/>
            <p:nvPr/>
          </p:nvSpPr>
          <p:spPr>
            <a:xfrm>
              <a:off x="5680863" y="3610313"/>
              <a:ext cx="141625" cy="118125"/>
            </a:xfrm>
            <a:custGeom>
              <a:rect b="b" l="l" r="r" t="t"/>
              <a:pathLst>
                <a:path extrusionOk="0" h="4725" w="5665">
                  <a:moveTo>
                    <a:pt x="3024" y="1"/>
                  </a:moveTo>
                  <a:cubicBezTo>
                    <a:pt x="1322" y="1005"/>
                    <a:pt x="198" y="2759"/>
                    <a:pt x="1" y="4725"/>
                  </a:cubicBezTo>
                  <a:cubicBezTo>
                    <a:pt x="1440" y="4112"/>
                    <a:pt x="2961" y="3713"/>
                    <a:pt x="4516" y="3545"/>
                  </a:cubicBezTo>
                  <a:cubicBezTo>
                    <a:pt x="4893" y="3497"/>
                    <a:pt x="5278" y="3461"/>
                    <a:pt x="5665" y="3432"/>
                  </a:cubicBezTo>
                  <a:cubicBezTo>
                    <a:pt x="5290" y="1976"/>
                    <a:pt x="4336" y="736"/>
                    <a:pt x="30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3"/>
            <p:cNvSpPr/>
            <p:nvPr/>
          </p:nvSpPr>
          <p:spPr>
            <a:xfrm>
              <a:off x="5776688" y="3588638"/>
              <a:ext cx="97050" cy="106300"/>
            </a:xfrm>
            <a:custGeom>
              <a:rect b="b" l="l" r="r" t="t"/>
              <a:pathLst>
                <a:path extrusionOk="0" h="4252" w="3882">
                  <a:moveTo>
                    <a:pt x="2343" y="0"/>
                  </a:moveTo>
                  <a:cubicBezTo>
                    <a:pt x="1538" y="0"/>
                    <a:pt x="743" y="156"/>
                    <a:pt x="1" y="462"/>
                  </a:cubicBezTo>
                  <a:cubicBezTo>
                    <a:pt x="1337" y="1334"/>
                    <a:pt x="2279" y="2694"/>
                    <a:pt x="2625" y="4251"/>
                  </a:cubicBezTo>
                  <a:cubicBezTo>
                    <a:pt x="2966" y="4237"/>
                    <a:pt x="3312" y="4227"/>
                    <a:pt x="3658" y="4225"/>
                  </a:cubicBezTo>
                  <a:lnTo>
                    <a:pt x="3706" y="4225"/>
                  </a:lnTo>
                  <a:cubicBezTo>
                    <a:pt x="3766" y="4225"/>
                    <a:pt x="3824" y="4229"/>
                    <a:pt x="3881" y="4232"/>
                  </a:cubicBezTo>
                  <a:cubicBezTo>
                    <a:pt x="3670" y="2326"/>
                    <a:pt x="3180" y="743"/>
                    <a:pt x="2567" y="10"/>
                  </a:cubicBezTo>
                  <a:cubicBezTo>
                    <a:pt x="2492" y="7"/>
                    <a:pt x="2420" y="0"/>
                    <a:pt x="23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3"/>
            <p:cNvSpPr/>
            <p:nvPr/>
          </p:nvSpPr>
          <p:spPr>
            <a:xfrm>
              <a:off x="5865788" y="3591638"/>
              <a:ext cx="72475" cy="104725"/>
            </a:xfrm>
            <a:custGeom>
              <a:rect b="b" l="l" r="r" t="t"/>
              <a:pathLst>
                <a:path extrusionOk="0" h="4189" w="2899">
                  <a:moveTo>
                    <a:pt x="0" y="0"/>
                  </a:moveTo>
                  <a:lnTo>
                    <a:pt x="0" y="0"/>
                  </a:lnTo>
                  <a:cubicBezTo>
                    <a:pt x="620" y="1298"/>
                    <a:pt x="990" y="2699"/>
                    <a:pt x="1096" y="4134"/>
                  </a:cubicBezTo>
                  <a:cubicBezTo>
                    <a:pt x="1423" y="4146"/>
                    <a:pt x="1742" y="4165"/>
                    <a:pt x="2062" y="4189"/>
                  </a:cubicBezTo>
                  <a:cubicBezTo>
                    <a:pt x="2129" y="3225"/>
                    <a:pt x="2415" y="2290"/>
                    <a:pt x="2898" y="1454"/>
                  </a:cubicBezTo>
                  <a:cubicBezTo>
                    <a:pt x="2079" y="721"/>
                    <a:pt x="1079" y="219"/>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a:off x="5936613" y="3642338"/>
              <a:ext cx="48925" cy="63575"/>
            </a:xfrm>
            <a:custGeom>
              <a:rect b="b" l="l" r="r" t="t"/>
              <a:pathLst>
                <a:path extrusionOk="0" h="2543" w="1957">
                  <a:moveTo>
                    <a:pt x="632" y="1"/>
                  </a:moveTo>
                  <a:cubicBezTo>
                    <a:pt x="274" y="693"/>
                    <a:pt x="60" y="1452"/>
                    <a:pt x="0" y="2228"/>
                  </a:cubicBezTo>
                  <a:cubicBezTo>
                    <a:pt x="60" y="2235"/>
                    <a:pt x="125" y="2238"/>
                    <a:pt x="185" y="2245"/>
                  </a:cubicBezTo>
                  <a:cubicBezTo>
                    <a:pt x="800" y="2317"/>
                    <a:pt x="1387" y="2423"/>
                    <a:pt x="1956" y="2543"/>
                  </a:cubicBezTo>
                  <a:cubicBezTo>
                    <a:pt x="1721" y="1603"/>
                    <a:pt x="1267" y="733"/>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a:off x="5680388" y="3715438"/>
              <a:ext cx="145175" cy="132800"/>
            </a:xfrm>
            <a:custGeom>
              <a:rect b="b" l="l" r="r" t="t"/>
              <a:pathLst>
                <a:path extrusionOk="0" h="5312" w="5807">
                  <a:moveTo>
                    <a:pt x="5794" y="1"/>
                  </a:moveTo>
                  <a:cubicBezTo>
                    <a:pt x="5402" y="30"/>
                    <a:pt x="5013" y="61"/>
                    <a:pt x="4634" y="109"/>
                  </a:cubicBezTo>
                  <a:cubicBezTo>
                    <a:pt x="3028" y="277"/>
                    <a:pt x="1464" y="710"/>
                    <a:pt x="1" y="1392"/>
                  </a:cubicBezTo>
                  <a:cubicBezTo>
                    <a:pt x="61" y="2848"/>
                    <a:pt x="633" y="4235"/>
                    <a:pt x="1618" y="5311"/>
                  </a:cubicBezTo>
                  <a:cubicBezTo>
                    <a:pt x="4131" y="4456"/>
                    <a:pt x="5806" y="2440"/>
                    <a:pt x="5806" y="224"/>
                  </a:cubicBezTo>
                  <a:cubicBezTo>
                    <a:pt x="5806" y="147"/>
                    <a:pt x="5799" y="75"/>
                    <a:pt x="57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p:nvPr/>
          </p:nvSpPr>
          <p:spPr>
            <a:xfrm>
              <a:off x="5872813" y="3714438"/>
              <a:ext cx="92475" cy="179750"/>
            </a:xfrm>
            <a:custGeom>
              <a:rect b="b" l="l" r="r" t="t"/>
              <a:pathLst>
                <a:path extrusionOk="0" h="7190" w="3699">
                  <a:moveTo>
                    <a:pt x="885" y="0"/>
                  </a:moveTo>
                  <a:lnTo>
                    <a:pt x="885" y="0"/>
                  </a:lnTo>
                  <a:cubicBezTo>
                    <a:pt x="916" y="454"/>
                    <a:pt x="933" y="942"/>
                    <a:pt x="933" y="1439"/>
                  </a:cubicBezTo>
                  <a:cubicBezTo>
                    <a:pt x="933" y="3693"/>
                    <a:pt x="591" y="5760"/>
                    <a:pt x="0" y="7190"/>
                  </a:cubicBezTo>
                  <a:cubicBezTo>
                    <a:pt x="1521" y="6808"/>
                    <a:pt x="2843" y="5866"/>
                    <a:pt x="3698" y="4551"/>
                  </a:cubicBezTo>
                  <a:cubicBezTo>
                    <a:pt x="2538" y="3768"/>
                    <a:pt x="1776" y="2038"/>
                    <a:pt x="1750" y="53"/>
                  </a:cubicBezTo>
                  <a:cubicBezTo>
                    <a:pt x="1464" y="29"/>
                    <a:pt x="1175" y="12"/>
                    <a:pt x="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3"/>
            <p:cNvSpPr/>
            <p:nvPr/>
          </p:nvSpPr>
          <p:spPr>
            <a:xfrm>
              <a:off x="5553988" y="3520738"/>
              <a:ext cx="562500" cy="451025"/>
            </a:xfrm>
            <a:custGeom>
              <a:rect b="b" l="l" r="r" t="t"/>
              <a:pathLst>
                <a:path extrusionOk="0" h="18041" w="22500">
                  <a:moveTo>
                    <a:pt x="3105" y="4655"/>
                  </a:moveTo>
                  <a:cubicBezTo>
                    <a:pt x="3319" y="4655"/>
                    <a:pt x="3492" y="4828"/>
                    <a:pt x="3492" y="5042"/>
                  </a:cubicBezTo>
                  <a:cubicBezTo>
                    <a:pt x="3492" y="5256"/>
                    <a:pt x="3319" y="5432"/>
                    <a:pt x="3105" y="5432"/>
                  </a:cubicBezTo>
                  <a:cubicBezTo>
                    <a:pt x="2889" y="5432"/>
                    <a:pt x="2716" y="5256"/>
                    <a:pt x="2716" y="5042"/>
                  </a:cubicBezTo>
                  <a:cubicBezTo>
                    <a:pt x="2716" y="4828"/>
                    <a:pt x="2889" y="4655"/>
                    <a:pt x="3105" y="4655"/>
                  </a:cubicBezTo>
                  <a:close/>
                  <a:moveTo>
                    <a:pt x="2239" y="5819"/>
                  </a:moveTo>
                  <a:cubicBezTo>
                    <a:pt x="2300" y="5819"/>
                    <a:pt x="2362" y="5833"/>
                    <a:pt x="2421" y="5864"/>
                  </a:cubicBezTo>
                  <a:cubicBezTo>
                    <a:pt x="2610" y="5965"/>
                    <a:pt x="2683" y="6198"/>
                    <a:pt x="2582" y="6388"/>
                  </a:cubicBezTo>
                  <a:cubicBezTo>
                    <a:pt x="1726" y="7969"/>
                    <a:pt x="1726" y="9875"/>
                    <a:pt x="2582" y="11456"/>
                  </a:cubicBezTo>
                  <a:cubicBezTo>
                    <a:pt x="2683" y="11646"/>
                    <a:pt x="2610" y="11881"/>
                    <a:pt x="2421" y="11980"/>
                  </a:cubicBezTo>
                  <a:cubicBezTo>
                    <a:pt x="2364" y="12010"/>
                    <a:pt x="2301" y="12025"/>
                    <a:pt x="2238" y="12025"/>
                  </a:cubicBezTo>
                  <a:cubicBezTo>
                    <a:pt x="2200" y="12025"/>
                    <a:pt x="2162" y="12019"/>
                    <a:pt x="2125" y="12008"/>
                  </a:cubicBezTo>
                  <a:cubicBezTo>
                    <a:pt x="2027" y="11977"/>
                    <a:pt x="1945" y="11910"/>
                    <a:pt x="1897" y="11819"/>
                  </a:cubicBezTo>
                  <a:cubicBezTo>
                    <a:pt x="921" y="10009"/>
                    <a:pt x="921" y="7832"/>
                    <a:pt x="1897" y="6025"/>
                  </a:cubicBezTo>
                  <a:cubicBezTo>
                    <a:pt x="1967" y="5894"/>
                    <a:pt x="2100" y="5819"/>
                    <a:pt x="2239" y="5819"/>
                  </a:cubicBezTo>
                  <a:close/>
                  <a:moveTo>
                    <a:pt x="11251" y="1940"/>
                  </a:moveTo>
                  <a:cubicBezTo>
                    <a:pt x="15106" y="1940"/>
                    <a:pt x="18232" y="5066"/>
                    <a:pt x="18232" y="8923"/>
                  </a:cubicBezTo>
                  <a:cubicBezTo>
                    <a:pt x="18230" y="12777"/>
                    <a:pt x="15106" y="15899"/>
                    <a:pt x="11251" y="15904"/>
                  </a:cubicBezTo>
                  <a:cubicBezTo>
                    <a:pt x="7395" y="15904"/>
                    <a:pt x="4268" y="12777"/>
                    <a:pt x="4268" y="8923"/>
                  </a:cubicBezTo>
                  <a:cubicBezTo>
                    <a:pt x="4268" y="5066"/>
                    <a:pt x="7395" y="1940"/>
                    <a:pt x="11251" y="1940"/>
                  </a:cubicBezTo>
                  <a:close/>
                  <a:moveTo>
                    <a:pt x="11251" y="1"/>
                  </a:moveTo>
                  <a:cubicBezTo>
                    <a:pt x="5037" y="1"/>
                    <a:pt x="1" y="3995"/>
                    <a:pt x="1" y="8923"/>
                  </a:cubicBezTo>
                  <a:cubicBezTo>
                    <a:pt x="25" y="10841"/>
                    <a:pt x="765" y="12684"/>
                    <a:pt x="2075" y="14085"/>
                  </a:cubicBezTo>
                  <a:cubicBezTo>
                    <a:pt x="2154" y="14171"/>
                    <a:pt x="2190" y="14289"/>
                    <a:pt x="2171" y="14404"/>
                  </a:cubicBezTo>
                  <a:lnTo>
                    <a:pt x="1656" y="17593"/>
                  </a:lnTo>
                  <a:cubicBezTo>
                    <a:pt x="1635" y="17728"/>
                    <a:pt x="1685" y="17862"/>
                    <a:pt x="1791" y="17949"/>
                  </a:cubicBezTo>
                  <a:cubicBezTo>
                    <a:pt x="1861" y="18009"/>
                    <a:pt x="1949" y="18040"/>
                    <a:pt x="2039" y="18040"/>
                  </a:cubicBezTo>
                  <a:cubicBezTo>
                    <a:pt x="2082" y="18040"/>
                    <a:pt x="2125" y="18033"/>
                    <a:pt x="2166" y="18018"/>
                  </a:cubicBezTo>
                  <a:lnTo>
                    <a:pt x="5713" y="16798"/>
                  </a:lnTo>
                  <a:cubicBezTo>
                    <a:pt x="5752" y="16784"/>
                    <a:pt x="5794" y="16777"/>
                    <a:pt x="5835" y="16777"/>
                  </a:cubicBezTo>
                  <a:cubicBezTo>
                    <a:pt x="5886" y="16777"/>
                    <a:pt x="5936" y="16787"/>
                    <a:pt x="5984" y="16807"/>
                  </a:cubicBezTo>
                  <a:cubicBezTo>
                    <a:pt x="7638" y="17492"/>
                    <a:pt x="9409" y="17845"/>
                    <a:pt x="11197" y="17845"/>
                  </a:cubicBezTo>
                  <a:cubicBezTo>
                    <a:pt x="11215" y="17845"/>
                    <a:pt x="11233" y="17845"/>
                    <a:pt x="11251" y="17845"/>
                  </a:cubicBezTo>
                  <a:cubicBezTo>
                    <a:pt x="17466" y="17845"/>
                    <a:pt x="22500" y="13849"/>
                    <a:pt x="22500" y="8923"/>
                  </a:cubicBezTo>
                  <a:cubicBezTo>
                    <a:pt x="22500" y="3995"/>
                    <a:pt x="17466" y="1"/>
                    <a:pt x="112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a:off x="5736313" y="3713713"/>
              <a:ext cx="140425" cy="185275"/>
            </a:xfrm>
            <a:custGeom>
              <a:rect b="b" l="l" r="r" t="t"/>
              <a:pathLst>
                <a:path extrusionOk="0" h="7411" w="5617">
                  <a:moveTo>
                    <a:pt x="5273" y="0"/>
                  </a:moveTo>
                  <a:cubicBezTo>
                    <a:pt x="4956" y="0"/>
                    <a:pt x="4643" y="17"/>
                    <a:pt x="4331" y="29"/>
                  </a:cubicBezTo>
                  <a:cubicBezTo>
                    <a:pt x="4336" y="118"/>
                    <a:pt x="4345" y="204"/>
                    <a:pt x="4345" y="293"/>
                  </a:cubicBezTo>
                  <a:cubicBezTo>
                    <a:pt x="4345" y="2730"/>
                    <a:pt x="2622" y="4948"/>
                    <a:pt x="1" y="5981"/>
                  </a:cubicBezTo>
                  <a:cubicBezTo>
                    <a:pt x="1111" y="6906"/>
                    <a:pt x="2512" y="7411"/>
                    <a:pt x="3956" y="7411"/>
                  </a:cubicBezTo>
                  <a:cubicBezTo>
                    <a:pt x="4151" y="7411"/>
                    <a:pt x="4341" y="7399"/>
                    <a:pt x="4528" y="7380"/>
                  </a:cubicBezTo>
                  <a:cubicBezTo>
                    <a:pt x="4566" y="7310"/>
                    <a:pt x="4605" y="7245"/>
                    <a:pt x="4643" y="7168"/>
                  </a:cubicBezTo>
                  <a:cubicBezTo>
                    <a:pt x="5251" y="5859"/>
                    <a:pt x="5617" y="3727"/>
                    <a:pt x="5617" y="1468"/>
                  </a:cubicBezTo>
                  <a:cubicBezTo>
                    <a:pt x="5617" y="964"/>
                    <a:pt x="5595" y="478"/>
                    <a:pt x="5559" y="5"/>
                  </a:cubicBezTo>
                  <a:cubicBezTo>
                    <a:pt x="5480" y="5"/>
                    <a:pt x="5403" y="0"/>
                    <a:pt x="5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a:off x="5936013" y="3717438"/>
              <a:ext cx="54450" cy="93800"/>
            </a:xfrm>
            <a:custGeom>
              <a:rect b="b" l="l" r="r" t="t"/>
              <a:pathLst>
                <a:path extrusionOk="0" h="3752" w="2178">
                  <a:moveTo>
                    <a:pt x="0" y="0"/>
                  </a:moveTo>
                  <a:lnTo>
                    <a:pt x="0" y="0"/>
                  </a:lnTo>
                  <a:cubicBezTo>
                    <a:pt x="39" y="1649"/>
                    <a:pt x="651" y="3107"/>
                    <a:pt x="1553" y="3751"/>
                  </a:cubicBezTo>
                  <a:cubicBezTo>
                    <a:pt x="1963" y="2913"/>
                    <a:pt x="2177" y="1990"/>
                    <a:pt x="2177" y="1053"/>
                  </a:cubicBezTo>
                  <a:cubicBezTo>
                    <a:pt x="2177" y="822"/>
                    <a:pt x="2163" y="591"/>
                    <a:pt x="2139" y="363"/>
                  </a:cubicBezTo>
                  <a:cubicBezTo>
                    <a:pt x="1471" y="209"/>
                    <a:pt x="796" y="92"/>
                    <a:pt x="118" y="10"/>
                  </a:cubicBezTo>
                  <a:cubicBezTo>
                    <a:pt x="80" y="7"/>
                    <a:pt x="39"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43"/>
          <p:cNvSpPr txBox="1"/>
          <p:nvPr/>
        </p:nvSpPr>
        <p:spPr>
          <a:xfrm>
            <a:off x="8697900" y="4650900"/>
            <a:ext cx="51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13</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44"/>
          <p:cNvPicPr preferRelativeResize="0"/>
          <p:nvPr/>
        </p:nvPicPr>
        <p:blipFill>
          <a:blip r:embed="rId3">
            <a:alphaModFix/>
          </a:blip>
          <a:stretch>
            <a:fillRect/>
          </a:stretch>
        </p:blipFill>
        <p:spPr>
          <a:xfrm>
            <a:off x="99800" y="1193775"/>
            <a:ext cx="4191600" cy="2890325"/>
          </a:xfrm>
          <a:prstGeom prst="rect">
            <a:avLst/>
          </a:prstGeom>
          <a:noFill/>
          <a:ln>
            <a:noFill/>
          </a:ln>
        </p:spPr>
      </p:pic>
      <p:pic>
        <p:nvPicPr>
          <p:cNvPr id="600" name="Google Shape;600;p44"/>
          <p:cNvPicPr preferRelativeResize="0"/>
          <p:nvPr/>
        </p:nvPicPr>
        <p:blipFill rotWithShape="1">
          <a:blip r:embed="rId4">
            <a:alphaModFix/>
          </a:blip>
          <a:srcRect b="0" l="0" r="0" t="3213"/>
          <a:stretch/>
        </p:blipFill>
        <p:spPr>
          <a:xfrm>
            <a:off x="4872050" y="1193775"/>
            <a:ext cx="4191599" cy="2890325"/>
          </a:xfrm>
          <a:prstGeom prst="rect">
            <a:avLst/>
          </a:prstGeom>
          <a:noFill/>
          <a:ln>
            <a:noFill/>
          </a:ln>
        </p:spPr>
      </p:pic>
      <p:sp>
        <p:nvSpPr>
          <p:cNvPr id="601" name="Google Shape;601;p44"/>
          <p:cNvSpPr txBox="1"/>
          <p:nvPr/>
        </p:nvSpPr>
        <p:spPr>
          <a:xfrm>
            <a:off x="537375" y="307050"/>
            <a:ext cx="789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Bevan"/>
                <a:ea typeface="Bevan"/>
                <a:cs typeface="Bevan"/>
                <a:sym typeface="Bevan"/>
              </a:rPr>
              <a:t>Cluster Hypergraphs</a:t>
            </a:r>
            <a:endParaRPr sz="2800">
              <a:solidFill>
                <a:schemeClr val="dk2"/>
              </a:solidFill>
              <a:latin typeface="Bevan"/>
              <a:ea typeface="Bevan"/>
              <a:cs typeface="Bevan"/>
              <a:sym typeface="Bevan"/>
            </a:endParaRPr>
          </a:p>
        </p:txBody>
      </p:sp>
      <p:sp>
        <p:nvSpPr>
          <p:cNvPr id="602" name="Google Shape;602;p44"/>
          <p:cNvSpPr txBox="1"/>
          <p:nvPr/>
        </p:nvSpPr>
        <p:spPr>
          <a:xfrm>
            <a:off x="8697900" y="4650900"/>
            <a:ext cx="51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14</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5"/>
          <p:cNvSpPr/>
          <p:nvPr/>
        </p:nvSpPr>
        <p:spPr>
          <a:xfrm>
            <a:off x="2285463" y="612925"/>
            <a:ext cx="4265965" cy="8118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Bevan"/>
                <a:ea typeface="Bevan"/>
                <a:cs typeface="Bevan"/>
                <a:sym typeface="Bevan"/>
              </a:rPr>
              <a:t>            </a:t>
            </a:r>
            <a:r>
              <a:rPr lang="en" sz="3600">
                <a:solidFill>
                  <a:schemeClr val="dk2"/>
                </a:solidFill>
                <a:latin typeface="Bevan"/>
                <a:ea typeface="Bevan"/>
                <a:cs typeface="Bevan"/>
                <a:sym typeface="Bevan"/>
              </a:rPr>
              <a:t>THANKS</a:t>
            </a:r>
            <a:endParaRPr sz="3600">
              <a:solidFill>
                <a:schemeClr val="dk2"/>
              </a:solidFill>
              <a:latin typeface="Bevan"/>
              <a:ea typeface="Bevan"/>
              <a:cs typeface="Bevan"/>
              <a:sym typeface="Bevan"/>
            </a:endParaRPr>
          </a:p>
        </p:txBody>
      </p:sp>
      <p:sp>
        <p:nvSpPr>
          <p:cNvPr id="608" name="Google Shape;608;p45"/>
          <p:cNvSpPr txBox="1"/>
          <p:nvPr/>
        </p:nvSpPr>
        <p:spPr>
          <a:xfrm>
            <a:off x="2425900" y="2111150"/>
            <a:ext cx="3738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Dosis"/>
                <a:ea typeface="Dosis"/>
                <a:cs typeface="Dosis"/>
                <a:sym typeface="Dosis"/>
              </a:rPr>
              <a:t>  </a:t>
            </a:r>
            <a:r>
              <a:rPr lang="en" sz="1900">
                <a:solidFill>
                  <a:schemeClr val="lt1"/>
                </a:solidFill>
                <a:latin typeface="Dosis"/>
                <a:ea typeface="Dosis"/>
                <a:cs typeface="Dosis"/>
                <a:sym typeface="Dosis"/>
              </a:rPr>
              <a:t>A project by:</a:t>
            </a:r>
            <a:endParaRPr sz="1900">
              <a:solidFill>
                <a:schemeClr val="lt1"/>
              </a:solidFill>
              <a:latin typeface="Dosis"/>
              <a:ea typeface="Dosis"/>
              <a:cs typeface="Dosis"/>
              <a:sym typeface="Dosis"/>
            </a:endParaRPr>
          </a:p>
        </p:txBody>
      </p:sp>
      <p:sp>
        <p:nvSpPr>
          <p:cNvPr id="609" name="Google Shape;609;p45"/>
          <p:cNvSpPr txBox="1"/>
          <p:nvPr/>
        </p:nvSpPr>
        <p:spPr>
          <a:xfrm>
            <a:off x="2375475" y="2809075"/>
            <a:ext cx="1899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Bevan"/>
                <a:ea typeface="Bevan"/>
                <a:cs typeface="Bevan"/>
                <a:sym typeface="Bevan"/>
              </a:rPr>
              <a:t>George Sylas</a:t>
            </a:r>
            <a:endParaRPr sz="1700">
              <a:solidFill>
                <a:schemeClr val="dk2"/>
              </a:solidFill>
              <a:latin typeface="Bevan"/>
              <a:ea typeface="Bevan"/>
              <a:cs typeface="Bevan"/>
              <a:sym typeface="Bevan"/>
            </a:endParaRPr>
          </a:p>
        </p:txBody>
      </p:sp>
      <p:grpSp>
        <p:nvGrpSpPr>
          <p:cNvPr id="610" name="Google Shape;610;p45"/>
          <p:cNvGrpSpPr/>
          <p:nvPr/>
        </p:nvGrpSpPr>
        <p:grpSpPr>
          <a:xfrm>
            <a:off x="4242940" y="2809087"/>
            <a:ext cx="351024" cy="325464"/>
            <a:chOff x="6543825" y="3202075"/>
            <a:chExt cx="296975" cy="275350"/>
          </a:xfrm>
        </p:grpSpPr>
        <p:sp>
          <p:nvSpPr>
            <p:cNvPr id="611" name="Google Shape;611;p45"/>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45"/>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3" name="Google Shape;613;p45"/>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45"/>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5" name="Google Shape;615;p45"/>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6" name="Google Shape;616;p45"/>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7" name="Google Shape;617;p45"/>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18" name="Google Shape;618;p45"/>
          <p:cNvSpPr txBox="1"/>
          <p:nvPr/>
        </p:nvSpPr>
        <p:spPr>
          <a:xfrm>
            <a:off x="4622475" y="2809075"/>
            <a:ext cx="198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Bevan"/>
                <a:ea typeface="Bevan"/>
                <a:cs typeface="Bevan"/>
                <a:sym typeface="Bevan"/>
              </a:rPr>
              <a:t>Stefanos Sekis</a:t>
            </a:r>
            <a:endParaRPr sz="1700">
              <a:solidFill>
                <a:schemeClr val="dk2"/>
              </a:solidFill>
              <a:latin typeface="Bevan"/>
              <a:ea typeface="Bevan"/>
              <a:cs typeface="Bevan"/>
              <a:sym typeface="Bevan"/>
            </a:endParaRPr>
          </a:p>
        </p:txBody>
      </p:sp>
      <p:grpSp>
        <p:nvGrpSpPr>
          <p:cNvPr id="619" name="Google Shape;619;p45"/>
          <p:cNvGrpSpPr/>
          <p:nvPr/>
        </p:nvGrpSpPr>
        <p:grpSpPr>
          <a:xfrm>
            <a:off x="826109" y="1870254"/>
            <a:ext cx="1459354" cy="2897013"/>
            <a:chOff x="713250" y="1562785"/>
            <a:chExt cx="345303" cy="702017"/>
          </a:xfrm>
        </p:grpSpPr>
        <p:sp>
          <p:nvSpPr>
            <p:cNvPr id="620" name="Google Shape;620;p45"/>
            <p:cNvSpPr/>
            <p:nvPr/>
          </p:nvSpPr>
          <p:spPr>
            <a:xfrm>
              <a:off x="713250" y="1573968"/>
              <a:ext cx="345303" cy="690834"/>
            </a:xfrm>
            <a:custGeom>
              <a:rect b="b" l="l" r="r" t="t"/>
              <a:pathLst>
                <a:path extrusionOk="0" h="9075" w="4536">
                  <a:moveTo>
                    <a:pt x="3616" y="5532"/>
                  </a:moveTo>
                  <a:cubicBezTo>
                    <a:pt x="3616" y="5532"/>
                    <a:pt x="3801" y="5713"/>
                    <a:pt x="3834" y="5713"/>
                  </a:cubicBezTo>
                  <a:cubicBezTo>
                    <a:pt x="3834" y="5713"/>
                    <a:pt x="3835" y="5713"/>
                    <a:pt x="3835" y="5713"/>
                  </a:cubicBezTo>
                  <a:cubicBezTo>
                    <a:pt x="3835" y="5713"/>
                    <a:pt x="3836" y="5712"/>
                    <a:pt x="3836" y="5712"/>
                  </a:cubicBezTo>
                  <a:cubicBezTo>
                    <a:pt x="3864" y="5712"/>
                    <a:pt x="3792" y="5815"/>
                    <a:pt x="3765" y="5825"/>
                  </a:cubicBezTo>
                  <a:cubicBezTo>
                    <a:pt x="3739" y="5833"/>
                    <a:pt x="3554" y="5979"/>
                    <a:pt x="3533" y="6013"/>
                  </a:cubicBezTo>
                  <a:cubicBezTo>
                    <a:pt x="3513" y="6046"/>
                    <a:pt x="3426" y="6139"/>
                    <a:pt x="3411" y="6170"/>
                  </a:cubicBezTo>
                  <a:cubicBezTo>
                    <a:pt x="3410" y="6173"/>
                    <a:pt x="3409" y="6175"/>
                    <a:pt x="3408" y="6175"/>
                  </a:cubicBezTo>
                  <a:cubicBezTo>
                    <a:pt x="3401" y="6175"/>
                    <a:pt x="3417" y="6066"/>
                    <a:pt x="3429" y="6032"/>
                  </a:cubicBezTo>
                  <a:cubicBezTo>
                    <a:pt x="3433" y="6020"/>
                    <a:pt x="3437" y="6017"/>
                    <a:pt x="3441" y="6017"/>
                  </a:cubicBezTo>
                  <a:cubicBezTo>
                    <a:pt x="3447" y="6017"/>
                    <a:pt x="3454" y="6024"/>
                    <a:pt x="3463" y="6024"/>
                  </a:cubicBezTo>
                  <a:cubicBezTo>
                    <a:pt x="3468" y="6024"/>
                    <a:pt x="3473" y="6022"/>
                    <a:pt x="3479" y="6016"/>
                  </a:cubicBezTo>
                  <a:cubicBezTo>
                    <a:pt x="3503" y="5988"/>
                    <a:pt x="3539" y="5908"/>
                    <a:pt x="3549" y="5854"/>
                  </a:cubicBezTo>
                  <a:cubicBezTo>
                    <a:pt x="3560" y="5800"/>
                    <a:pt x="3616" y="5648"/>
                    <a:pt x="3603" y="5615"/>
                  </a:cubicBezTo>
                  <a:cubicBezTo>
                    <a:pt x="3590" y="5581"/>
                    <a:pt x="3616" y="5532"/>
                    <a:pt x="3616" y="5532"/>
                  </a:cubicBezTo>
                  <a:close/>
                  <a:moveTo>
                    <a:pt x="588" y="1"/>
                  </a:moveTo>
                  <a:cubicBezTo>
                    <a:pt x="429" y="1"/>
                    <a:pt x="289" y="80"/>
                    <a:pt x="202" y="199"/>
                  </a:cubicBezTo>
                  <a:cubicBezTo>
                    <a:pt x="192" y="205"/>
                    <a:pt x="179" y="209"/>
                    <a:pt x="163" y="211"/>
                  </a:cubicBezTo>
                  <a:cubicBezTo>
                    <a:pt x="109" y="214"/>
                    <a:pt x="74" y="301"/>
                    <a:pt x="49" y="361"/>
                  </a:cubicBezTo>
                  <a:cubicBezTo>
                    <a:pt x="26" y="420"/>
                    <a:pt x="27" y="466"/>
                    <a:pt x="21" y="517"/>
                  </a:cubicBezTo>
                  <a:cubicBezTo>
                    <a:pt x="15" y="569"/>
                    <a:pt x="13" y="627"/>
                    <a:pt x="7" y="683"/>
                  </a:cubicBezTo>
                  <a:cubicBezTo>
                    <a:pt x="1" y="736"/>
                    <a:pt x="90" y="938"/>
                    <a:pt x="131" y="1021"/>
                  </a:cubicBezTo>
                  <a:cubicBezTo>
                    <a:pt x="170" y="1105"/>
                    <a:pt x="346" y="1214"/>
                    <a:pt x="442" y="1308"/>
                  </a:cubicBezTo>
                  <a:cubicBezTo>
                    <a:pt x="538" y="1399"/>
                    <a:pt x="977" y="1656"/>
                    <a:pt x="1034" y="1688"/>
                  </a:cubicBezTo>
                  <a:cubicBezTo>
                    <a:pt x="1091" y="1721"/>
                    <a:pt x="1297" y="1809"/>
                    <a:pt x="1359" y="1865"/>
                  </a:cubicBezTo>
                  <a:cubicBezTo>
                    <a:pt x="1418" y="1922"/>
                    <a:pt x="1613" y="2085"/>
                    <a:pt x="1688" y="2168"/>
                  </a:cubicBezTo>
                  <a:cubicBezTo>
                    <a:pt x="1763" y="2253"/>
                    <a:pt x="1950" y="2352"/>
                    <a:pt x="2030" y="2434"/>
                  </a:cubicBezTo>
                  <a:cubicBezTo>
                    <a:pt x="2112" y="2514"/>
                    <a:pt x="2253" y="2640"/>
                    <a:pt x="2253" y="2671"/>
                  </a:cubicBezTo>
                  <a:cubicBezTo>
                    <a:pt x="2253" y="2700"/>
                    <a:pt x="2183" y="2757"/>
                    <a:pt x="2154" y="2788"/>
                  </a:cubicBezTo>
                  <a:cubicBezTo>
                    <a:pt x="2123" y="2818"/>
                    <a:pt x="2129" y="2853"/>
                    <a:pt x="2139" y="2923"/>
                  </a:cubicBezTo>
                  <a:cubicBezTo>
                    <a:pt x="2148" y="2991"/>
                    <a:pt x="2336" y="3302"/>
                    <a:pt x="2368" y="3388"/>
                  </a:cubicBezTo>
                  <a:cubicBezTo>
                    <a:pt x="2397" y="3475"/>
                    <a:pt x="2547" y="3696"/>
                    <a:pt x="2578" y="3752"/>
                  </a:cubicBezTo>
                  <a:cubicBezTo>
                    <a:pt x="2607" y="3806"/>
                    <a:pt x="2569" y="3922"/>
                    <a:pt x="2538" y="3982"/>
                  </a:cubicBezTo>
                  <a:cubicBezTo>
                    <a:pt x="2508" y="4043"/>
                    <a:pt x="2467" y="4307"/>
                    <a:pt x="2436" y="4490"/>
                  </a:cubicBezTo>
                  <a:cubicBezTo>
                    <a:pt x="2406" y="4672"/>
                    <a:pt x="2511" y="4970"/>
                    <a:pt x="2536" y="5056"/>
                  </a:cubicBezTo>
                  <a:cubicBezTo>
                    <a:pt x="2559" y="5139"/>
                    <a:pt x="2541" y="5260"/>
                    <a:pt x="2454" y="5322"/>
                  </a:cubicBezTo>
                  <a:cubicBezTo>
                    <a:pt x="2368" y="5385"/>
                    <a:pt x="2256" y="5549"/>
                    <a:pt x="2227" y="5650"/>
                  </a:cubicBezTo>
                  <a:cubicBezTo>
                    <a:pt x="2196" y="5749"/>
                    <a:pt x="2332" y="5820"/>
                    <a:pt x="2404" y="5820"/>
                  </a:cubicBezTo>
                  <a:cubicBezTo>
                    <a:pt x="2441" y="5820"/>
                    <a:pt x="2480" y="5810"/>
                    <a:pt x="2518" y="5810"/>
                  </a:cubicBezTo>
                  <a:cubicBezTo>
                    <a:pt x="2556" y="5810"/>
                    <a:pt x="2592" y="5820"/>
                    <a:pt x="2626" y="5857"/>
                  </a:cubicBezTo>
                  <a:cubicBezTo>
                    <a:pt x="2694" y="5931"/>
                    <a:pt x="2742" y="5922"/>
                    <a:pt x="2758" y="5992"/>
                  </a:cubicBezTo>
                  <a:cubicBezTo>
                    <a:pt x="2773" y="6061"/>
                    <a:pt x="2716" y="6222"/>
                    <a:pt x="2694" y="6301"/>
                  </a:cubicBezTo>
                  <a:cubicBezTo>
                    <a:pt x="2674" y="6378"/>
                    <a:pt x="2487" y="6517"/>
                    <a:pt x="2365" y="6620"/>
                  </a:cubicBezTo>
                  <a:cubicBezTo>
                    <a:pt x="2241" y="6722"/>
                    <a:pt x="2117" y="6941"/>
                    <a:pt x="2064" y="7040"/>
                  </a:cubicBezTo>
                  <a:cubicBezTo>
                    <a:pt x="2010" y="7139"/>
                    <a:pt x="1715" y="7514"/>
                    <a:pt x="1695" y="7547"/>
                  </a:cubicBezTo>
                  <a:cubicBezTo>
                    <a:pt x="1673" y="7580"/>
                    <a:pt x="1632" y="7635"/>
                    <a:pt x="1599" y="7643"/>
                  </a:cubicBezTo>
                  <a:cubicBezTo>
                    <a:pt x="1565" y="7653"/>
                    <a:pt x="1584" y="7670"/>
                    <a:pt x="1551" y="7704"/>
                  </a:cubicBezTo>
                  <a:cubicBezTo>
                    <a:pt x="1526" y="7728"/>
                    <a:pt x="1486" y="7740"/>
                    <a:pt x="1442" y="7740"/>
                  </a:cubicBezTo>
                  <a:cubicBezTo>
                    <a:pt x="1427" y="7740"/>
                    <a:pt x="1411" y="7739"/>
                    <a:pt x="1395" y="7736"/>
                  </a:cubicBezTo>
                  <a:cubicBezTo>
                    <a:pt x="1365" y="7730"/>
                    <a:pt x="1346" y="7727"/>
                    <a:pt x="1331" y="7727"/>
                  </a:cubicBezTo>
                  <a:cubicBezTo>
                    <a:pt x="1314" y="7727"/>
                    <a:pt x="1302" y="7732"/>
                    <a:pt x="1286" y="7743"/>
                  </a:cubicBezTo>
                  <a:cubicBezTo>
                    <a:pt x="1260" y="7761"/>
                    <a:pt x="1188" y="7770"/>
                    <a:pt x="1116" y="7770"/>
                  </a:cubicBezTo>
                  <a:cubicBezTo>
                    <a:pt x="1105" y="7770"/>
                    <a:pt x="1095" y="7770"/>
                    <a:pt x="1085" y="7769"/>
                  </a:cubicBezTo>
                  <a:cubicBezTo>
                    <a:pt x="1071" y="7769"/>
                    <a:pt x="1060" y="7769"/>
                    <a:pt x="1052" y="7769"/>
                  </a:cubicBezTo>
                  <a:cubicBezTo>
                    <a:pt x="1007" y="7769"/>
                    <a:pt x="1012" y="7777"/>
                    <a:pt x="959" y="7815"/>
                  </a:cubicBezTo>
                  <a:cubicBezTo>
                    <a:pt x="895" y="7860"/>
                    <a:pt x="1016" y="8097"/>
                    <a:pt x="1037" y="8139"/>
                  </a:cubicBezTo>
                  <a:cubicBezTo>
                    <a:pt x="1057" y="8180"/>
                    <a:pt x="1112" y="8370"/>
                    <a:pt x="1121" y="8451"/>
                  </a:cubicBezTo>
                  <a:cubicBezTo>
                    <a:pt x="1130" y="8533"/>
                    <a:pt x="1190" y="8726"/>
                    <a:pt x="1220" y="8827"/>
                  </a:cubicBezTo>
                  <a:cubicBezTo>
                    <a:pt x="1249" y="8919"/>
                    <a:pt x="1378" y="9074"/>
                    <a:pt x="1476" y="9074"/>
                  </a:cubicBezTo>
                  <a:cubicBezTo>
                    <a:pt x="1483" y="9074"/>
                    <a:pt x="1490" y="9073"/>
                    <a:pt x="1497" y="9072"/>
                  </a:cubicBezTo>
                  <a:cubicBezTo>
                    <a:pt x="1596" y="9048"/>
                    <a:pt x="1589" y="8874"/>
                    <a:pt x="1586" y="8853"/>
                  </a:cubicBezTo>
                  <a:cubicBezTo>
                    <a:pt x="1583" y="8831"/>
                    <a:pt x="1565" y="8777"/>
                    <a:pt x="1557" y="8689"/>
                  </a:cubicBezTo>
                  <a:cubicBezTo>
                    <a:pt x="1548" y="8598"/>
                    <a:pt x="1586" y="8534"/>
                    <a:pt x="1616" y="8466"/>
                  </a:cubicBezTo>
                  <a:cubicBezTo>
                    <a:pt x="1646" y="8396"/>
                    <a:pt x="1715" y="8257"/>
                    <a:pt x="1740" y="8186"/>
                  </a:cubicBezTo>
                  <a:cubicBezTo>
                    <a:pt x="1763" y="8115"/>
                    <a:pt x="1908" y="7979"/>
                    <a:pt x="1908" y="7979"/>
                  </a:cubicBezTo>
                  <a:cubicBezTo>
                    <a:pt x="1947" y="7946"/>
                    <a:pt x="1902" y="7844"/>
                    <a:pt x="1927" y="7817"/>
                  </a:cubicBezTo>
                  <a:cubicBezTo>
                    <a:pt x="1950" y="7790"/>
                    <a:pt x="2218" y="7598"/>
                    <a:pt x="2218" y="7598"/>
                  </a:cubicBezTo>
                  <a:cubicBezTo>
                    <a:pt x="2218" y="7598"/>
                    <a:pt x="2241" y="7643"/>
                    <a:pt x="2268" y="7679"/>
                  </a:cubicBezTo>
                  <a:cubicBezTo>
                    <a:pt x="2295" y="7715"/>
                    <a:pt x="2301" y="7880"/>
                    <a:pt x="2316" y="7940"/>
                  </a:cubicBezTo>
                  <a:cubicBezTo>
                    <a:pt x="2332" y="8000"/>
                    <a:pt x="2575" y="8289"/>
                    <a:pt x="2655" y="8361"/>
                  </a:cubicBezTo>
                  <a:cubicBezTo>
                    <a:pt x="2679" y="8381"/>
                    <a:pt x="2704" y="8390"/>
                    <a:pt x="2728" y="8390"/>
                  </a:cubicBezTo>
                  <a:cubicBezTo>
                    <a:pt x="2789" y="8390"/>
                    <a:pt x="2847" y="8339"/>
                    <a:pt x="2868" y="8301"/>
                  </a:cubicBezTo>
                  <a:cubicBezTo>
                    <a:pt x="2898" y="8247"/>
                    <a:pt x="2853" y="8132"/>
                    <a:pt x="2833" y="8093"/>
                  </a:cubicBezTo>
                  <a:cubicBezTo>
                    <a:pt x="2812" y="8055"/>
                    <a:pt x="2814" y="7743"/>
                    <a:pt x="2812" y="7675"/>
                  </a:cubicBezTo>
                  <a:cubicBezTo>
                    <a:pt x="2808" y="7611"/>
                    <a:pt x="2895" y="7490"/>
                    <a:pt x="2923" y="7456"/>
                  </a:cubicBezTo>
                  <a:cubicBezTo>
                    <a:pt x="2951" y="7424"/>
                    <a:pt x="3010" y="7265"/>
                    <a:pt x="3037" y="7238"/>
                  </a:cubicBezTo>
                  <a:cubicBezTo>
                    <a:pt x="3063" y="7211"/>
                    <a:pt x="3053" y="7099"/>
                    <a:pt x="3070" y="7060"/>
                  </a:cubicBezTo>
                  <a:cubicBezTo>
                    <a:pt x="3088" y="7021"/>
                    <a:pt x="3440" y="6802"/>
                    <a:pt x="3517" y="6745"/>
                  </a:cubicBezTo>
                  <a:cubicBezTo>
                    <a:pt x="3595" y="6687"/>
                    <a:pt x="3764" y="6531"/>
                    <a:pt x="3842" y="6471"/>
                  </a:cubicBezTo>
                  <a:cubicBezTo>
                    <a:pt x="3919" y="6412"/>
                    <a:pt x="4120" y="6225"/>
                    <a:pt x="4208" y="6171"/>
                  </a:cubicBezTo>
                  <a:cubicBezTo>
                    <a:pt x="4295" y="6118"/>
                    <a:pt x="4445" y="5976"/>
                    <a:pt x="4490" y="5892"/>
                  </a:cubicBezTo>
                  <a:cubicBezTo>
                    <a:pt x="4536" y="5809"/>
                    <a:pt x="4502" y="5670"/>
                    <a:pt x="4490" y="5651"/>
                  </a:cubicBezTo>
                  <a:cubicBezTo>
                    <a:pt x="4479" y="5634"/>
                    <a:pt x="4439" y="5552"/>
                    <a:pt x="4386" y="5394"/>
                  </a:cubicBezTo>
                  <a:cubicBezTo>
                    <a:pt x="4332" y="5235"/>
                    <a:pt x="4182" y="4967"/>
                    <a:pt x="4189" y="4961"/>
                  </a:cubicBezTo>
                  <a:cubicBezTo>
                    <a:pt x="4199" y="4955"/>
                    <a:pt x="4279" y="4802"/>
                    <a:pt x="4332" y="4738"/>
                  </a:cubicBezTo>
                  <a:cubicBezTo>
                    <a:pt x="4383" y="4675"/>
                    <a:pt x="4367" y="4604"/>
                    <a:pt x="4340" y="4585"/>
                  </a:cubicBezTo>
                  <a:cubicBezTo>
                    <a:pt x="4313" y="4568"/>
                    <a:pt x="4174" y="4420"/>
                    <a:pt x="4064" y="4333"/>
                  </a:cubicBezTo>
                  <a:cubicBezTo>
                    <a:pt x="3953" y="4247"/>
                    <a:pt x="3761" y="4061"/>
                    <a:pt x="3774" y="4036"/>
                  </a:cubicBezTo>
                  <a:cubicBezTo>
                    <a:pt x="3784" y="4013"/>
                    <a:pt x="3752" y="3956"/>
                    <a:pt x="3749" y="3931"/>
                  </a:cubicBezTo>
                  <a:cubicBezTo>
                    <a:pt x="3746" y="3908"/>
                    <a:pt x="3764" y="3707"/>
                    <a:pt x="3774" y="3648"/>
                  </a:cubicBezTo>
                  <a:cubicBezTo>
                    <a:pt x="3781" y="3592"/>
                    <a:pt x="3743" y="3402"/>
                    <a:pt x="3730" y="3382"/>
                  </a:cubicBezTo>
                  <a:cubicBezTo>
                    <a:pt x="3718" y="3361"/>
                    <a:pt x="3691" y="3277"/>
                    <a:pt x="3743" y="3223"/>
                  </a:cubicBezTo>
                  <a:cubicBezTo>
                    <a:pt x="3794" y="3168"/>
                    <a:pt x="3800" y="3012"/>
                    <a:pt x="3780" y="2926"/>
                  </a:cubicBezTo>
                  <a:cubicBezTo>
                    <a:pt x="3758" y="2837"/>
                    <a:pt x="3394" y="2496"/>
                    <a:pt x="3394" y="2496"/>
                  </a:cubicBezTo>
                  <a:cubicBezTo>
                    <a:pt x="3390" y="2493"/>
                    <a:pt x="3386" y="2492"/>
                    <a:pt x="3383" y="2492"/>
                  </a:cubicBezTo>
                  <a:cubicBezTo>
                    <a:pt x="3378" y="2492"/>
                    <a:pt x="3374" y="2494"/>
                    <a:pt x="3368" y="2494"/>
                  </a:cubicBezTo>
                  <a:cubicBezTo>
                    <a:pt x="3359" y="2494"/>
                    <a:pt x="3349" y="2491"/>
                    <a:pt x="3331" y="2474"/>
                  </a:cubicBezTo>
                  <a:cubicBezTo>
                    <a:pt x="3292" y="2438"/>
                    <a:pt x="3302" y="2378"/>
                    <a:pt x="3302" y="2349"/>
                  </a:cubicBezTo>
                  <a:cubicBezTo>
                    <a:pt x="3302" y="2318"/>
                    <a:pt x="3404" y="2291"/>
                    <a:pt x="3433" y="2262"/>
                  </a:cubicBezTo>
                  <a:cubicBezTo>
                    <a:pt x="3463" y="2231"/>
                    <a:pt x="3469" y="2177"/>
                    <a:pt x="3469" y="2152"/>
                  </a:cubicBezTo>
                  <a:cubicBezTo>
                    <a:pt x="3469" y="2131"/>
                    <a:pt x="3469" y="2103"/>
                    <a:pt x="3478" y="2098"/>
                  </a:cubicBezTo>
                  <a:cubicBezTo>
                    <a:pt x="3487" y="2097"/>
                    <a:pt x="3466" y="2069"/>
                    <a:pt x="3466" y="2069"/>
                  </a:cubicBezTo>
                  <a:lnTo>
                    <a:pt x="3466" y="2069"/>
                  </a:lnTo>
                  <a:cubicBezTo>
                    <a:pt x="3466" y="2069"/>
                    <a:pt x="3467" y="2069"/>
                    <a:pt x="3468" y="2069"/>
                  </a:cubicBezTo>
                  <a:cubicBezTo>
                    <a:pt x="3470" y="2069"/>
                    <a:pt x="3478" y="2068"/>
                    <a:pt x="3481" y="2050"/>
                  </a:cubicBezTo>
                  <a:cubicBezTo>
                    <a:pt x="3487" y="2030"/>
                    <a:pt x="3466" y="1985"/>
                    <a:pt x="3450" y="1982"/>
                  </a:cubicBezTo>
                  <a:cubicBezTo>
                    <a:pt x="3436" y="1979"/>
                    <a:pt x="3436" y="1964"/>
                    <a:pt x="3445" y="1931"/>
                  </a:cubicBezTo>
                  <a:cubicBezTo>
                    <a:pt x="3455" y="1897"/>
                    <a:pt x="3421" y="1877"/>
                    <a:pt x="3373" y="1868"/>
                  </a:cubicBezTo>
                  <a:cubicBezTo>
                    <a:pt x="3325" y="1860"/>
                    <a:pt x="3350" y="1801"/>
                    <a:pt x="3313" y="1721"/>
                  </a:cubicBezTo>
                  <a:cubicBezTo>
                    <a:pt x="3287" y="1664"/>
                    <a:pt x="3198" y="1621"/>
                    <a:pt x="3086" y="1621"/>
                  </a:cubicBezTo>
                  <a:cubicBezTo>
                    <a:pt x="3041" y="1621"/>
                    <a:pt x="2993" y="1627"/>
                    <a:pt x="2943" y="1643"/>
                  </a:cubicBezTo>
                  <a:cubicBezTo>
                    <a:pt x="2770" y="1696"/>
                    <a:pt x="2712" y="1781"/>
                    <a:pt x="2680" y="1849"/>
                  </a:cubicBezTo>
                  <a:cubicBezTo>
                    <a:pt x="2646" y="1919"/>
                    <a:pt x="2674" y="2135"/>
                    <a:pt x="2674" y="2135"/>
                  </a:cubicBezTo>
                  <a:cubicBezTo>
                    <a:pt x="2674" y="2135"/>
                    <a:pt x="2620" y="2117"/>
                    <a:pt x="2508" y="2072"/>
                  </a:cubicBezTo>
                  <a:cubicBezTo>
                    <a:pt x="2397" y="2029"/>
                    <a:pt x="2292" y="2010"/>
                    <a:pt x="2259" y="2010"/>
                  </a:cubicBezTo>
                  <a:cubicBezTo>
                    <a:pt x="2225" y="2010"/>
                    <a:pt x="2039" y="1871"/>
                    <a:pt x="1905" y="1787"/>
                  </a:cubicBezTo>
                  <a:cubicBezTo>
                    <a:pt x="1769" y="1704"/>
                    <a:pt x="1535" y="1571"/>
                    <a:pt x="1449" y="1523"/>
                  </a:cubicBezTo>
                  <a:cubicBezTo>
                    <a:pt x="1361" y="1475"/>
                    <a:pt x="965" y="1248"/>
                    <a:pt x="844" y="1201"/>
                  </a:cubicBezTo>
                  <a:cubicBezTo>
                    <a:pt x="725" y="1157"/>
                    <a:pt x="419" y="1006"/>
                    <a:pt x="377" y="971"/>
                  </a:cubicBezTo>
                  <a:cubicBezTo>
                    <a:pt x="342" y="940"/>
                    <a:pt x="327" y="905"/>
                    <a:pt x="321" y="872"/>
                  </a:cubicBezTo>
                  <a:lnTo>
                    <a:pt x="321" y="872"/>
                  </a:lnTo>
                  <a:cubicBezTo>
                    <a:pt x="397" y="924"/>
                    <a:pt x="489" y="954"/>
                    <a:pt x="588" y="954"/>
                  </a:cubicBezTo>
                  <a:cubicBezTo>
                    <a:pt x="850" y="954"/>
                    <a:pt x="1064" y="741"/>
                    <a:pt x="1064" y="479"/>
                  </a:cubicBezTo>
                  <a:cubicBezTo>
                    <a:pt x="1064" y="215"/>
                    <a:pt x="850" y="1"/>
                    <a:pt x="5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a:off x="713260" y="1562785"/>
              <a:ext cx="98810" cy="103149"/>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45"/>
          <p:cNvGrpSpPr/>
          <p:nvPr/>
        </p:nvGrpSpPr>
        <p:grpSpPr>
          <a:xfrm>
            <a:off x="6633665" y="1870261"/>
            <a:ext cx="1459391" cy="2897007"/>
            <a:chOff x="7193517" y="1546037"/>
            <a:chExt cx="461774" cy="738938"/>
          </a:xfrm>
        </p:grpSpPr>
        <p:sp>
          <p:nvSpPr>
            <p:cNvPr id="623" name="Google Shape;623;p45"/>
            <p:cNvSpPr/>
            <p:nvPr/>
          </p:nvSpPr>
          <p:spPr>
            <a:xfrm>
              <a:off x="7193517" y="1553794"/>
              <a:ext cx="461774" cy="731181"/>
            </a:xfrm>
            <a:custGeom>
              <a:rect b="b" l="l" r="r" t="t"/>
              <a:pathLst>
                <a:path extrusionOk="0" h="9605" w="6066">
                  <a:moveTo>
                    <a:pt x="5129" y="1"/>
                  </a:moveTo>
                  <a:cubicBezTo>
                    <a:pt x="5081" y="1"/>
                    <a:pt x="5038" y="7"/>
                    <a:pt x="4994" y="18"/>
                  </a:cubicBezTo>
                  <a:cubicBezTo>
                    <a:pt x="4957" y="21"/>
                    <a:pt x="4921" y="27"/>
                    <a:pt x="4886" y="40"/>
                  </a:cubicBezTo>
                  <a:cubicBezTo>
                    <a:pt x="4911" y="32"/>
                    <a:pt x="4941" y="26"/>
                    <a:pt x="4978" y="23"/>
                  </a:cubicBezTo>
                  <a:lnTo>
                    <a:pt x="4978" y="23"/>
                  </a:lnTo>
                  <a:cubicBezTo>
                    <a:pt x="4768" y="87"/>
                    <a:pt x="4615" y="284"/>
                    <a:pt x="4615" y="514"/>
                  </a:cubicBezTo>
                  <a:cubicBezTo>
                    <a:pt x="4615" y="795"/>
                    <a:pt x="4839" y="1022"/>
                    <a:pt x="5118" y="1028"/>
                  </a:cubicBezTo>
                  <a:cubicBezTo>
                    <a:pt x="5090" y="1041"/>
                    <a:pt x="5065" y="1050"/>
                    <a:pt x="5049" y="1050"/>
                  </a:cubicBezTo>
                  <a:cubicBezTo>
                    <a:pt x="4975" y="1050"/>
                    <a:pt x="4542" y="1105"/>
                    <a:pt x="4443" y="1258"/>
                  </a:cubicBezTo>
                  <a:cubicBezTo>
                    <a:pt x="4343" y="1413"/>
                    <a:pt x="4104" y="1538"/>
                    <a:pt x="3968" y="1609"/>
                  </a:cubicBezTo>
                  <a:cubicBezTo>
                    <a:pt x="3833" y="1682"/>
                    <a:pt x="3759" y="1736"/>
                    <a:pt x="3524" y="1764"/>
                  </a:cubicBezTo>
                  <a:cubicBezTo>
                    <a:pt x="3290" y="1791"/>
                    <a:pt x="3263" y="1804"/>
                    <a:pt x="3234" y="1833"/>
                  </a:cubicBezTo>
                  <a:cubicBezTo>
                    <a:pt x="3234" y="1833"/>
                    <a:pt x="3217" y="1500"/>
                    <a:pt x="3154" y="1437"/>
                  </a:cubicBezTo>
                  <a:cubicBezTo>
                    <a:pt x="3091" y="1375"/>
                    <a:pt x="2917" y="1257"/>
                    <a:pt x="2745" y="1257"/>
                  </a:cubicBezTo>
                  <a:cubicBezTo>
                    <a:pt x="2573" y="1257"/>
                    <a:pt x="2443" y="1340"/>
                    <a:pt x="2424" y="1414"/>
                  </a:cubicBezTo>
                  <a:cubicBezTo>
                    <a:pt x="2405" y="1490"/>
                    <a:pt x="2386" y="1554"/>
                    <a:pt x="2410" y="1634"/>
                  </a:cubicBezTo>
                  <a:cubicBezTo>
                    <a:pt x="2433" y="1713"/>
                    <a:pt x="2410" y="1745"/>
                    <a:pt x="2410" y="1780"/>
                  </a:cubicBezTo>
                  <a:cubicBezTo>
                    <a:pt x="2410" y="1815"/>
                    <a:pt x="2432" y="1991"/>
                    <a:pt x="2462" y="2021"/>
                  </a:cubicBezTo>
                  <a:cubicBezTo>
                    <a:pt x="2490" y="2051"/>
                    <a:pt x="2536" y="2067"/>
                    <a:pt x="2541" y="2099"/>
                  </a:cubicBezTo>
                  <a:cubicBezTo>
                    <a:pt x="2536" y="2103"/>
                    <a:pt x="2531" y="2109"/>
                    <a:pt x="2526" y="2113"/>
                  </a:cubicBezTo>
                  <a:cubicBezTo>
                    <a:pt x="2483" y="2148"/>
                    <a:pt x="2356" y="2249"/>
                    <a:pt x="2249" y="2359"/>
                  </a:cubicBezTo>
                  <a:cubicBezTo>
                    <a:pt x="2213" y="2388"/>
                    <a:pt x="2182" y="2416"/>
                    <a:pt x="2161" y="2435"/>
                  </a:cubicBezTo>
                  <a:cubicBezTo>
                    <a:pt x="2137" y="2458"/>
                    <a:pt x="2121" y="2496"/>
                    <a:pt x="2113" y="2541"/>
                  </a:cubicBezTo>
                  <a:cubicBezTo>
                    <a:pt x="2107" y="2552"/>
                    <a:pt x="2102" y="2562"/>
                    <a:pt x="2099" y="2573"/>
                  </a:cubicBezTo>
                  <a:cubicBezTo>
                    <a:pt x="2038" y="2758"/>
                    <a:pt x="2108" y="2960"/>
                    <a:pt x="2108" y="2960"/>
                  </a:cubicBezTo>
                  <a:cubicBezTo>
                    <a:pt x="2108" y="2960"/>
                    <a:pt x="1741" y="3488"/>
                    <a:pt x="1708" y="3592"/>
                  </a:cubicBezTo>
                  <a:cubicBezTo>
                    <a:pt x="1676" y="3694"/>
                    <a:pt x="1493" y="3819"/>
                    <a:pt x="1355" y="3908"/>
                  </a:cubicBezTo>
                  <a:cubicBezTo>
                    <a:pt x="1215" y="3995"/>
                    <a:pt x="1039" y="4126"/>
                    <a:pt x="936" y="4173"/>
                  </a:cubicBezTo>
                  <a:cubicBezTo>
                    <a:pt x="834" y="4220"/>
                    <a:pt x="577" y="4396"/>
                    <a:pt x="490" y="4438"/>
                  </a:cubicBezTo>
                  <a:cubicBezTo>
                    <a:pt x="475" y="4444"/>
                    <a:pt x="456" y="4458"/>
                    <a:pt x="436" y="4474"/>
                  </a:cubicBezTo>
                  <a:cubicBezTo>
                    <a:pt x="436" y="4474"/>
                    <a:pt x="436" y="4474"/>
                    <a:pt x="436" y="4474"/>
                  </a:cubicBezTo>
                  <a:lnTo>
                    <a:pt x="436" y="4474"/>
                  </a:lnTo>
                  <a:cubicBezTo>
                    <a:pt x="430" y="4474"/>
                    <a:pt x="236" y="4590"/>
                    <a:pt x="181" y="4591"/>
                  </a:cubicBezTo>
                  <a:cubicBezTo>
                    <a:pt x="53" y="4597"/>
                    <a:pt x="89" y="4686"/>
                    <a:pt x="184" y="4686"/>
                  </a:cubicBezTo>
                  <a:cubicBezTo>
                    <a:pt x="200" y="4686"/>
                    <a:pt x="235" y="4683"/>
                    <a:pt x="249" y="4681"/>
                  </a:cubicBezTo>
                  <a:lnTo>
                    <a:pt x="249" y="4681"/>
                  </a:lnTo>
                  <a:cubicBezTo>
                    <a:pt x="212" y="4747"/>
                    <a:pt x="145" y="4786"/>
                    <a:pt x="128" y="4804"/>
                  </a:cubicBezTo>
                  <a:cubicBezTo>
                    <a:pt x="102" y="4830"/>
                    <a:pt x="34" y="4893"/>
                    <a:pt x="15" y="4929"/>
                  </a:cubicBezTo>
                  <a:cubicBezTo>
                    <a:pt x="0" y="4957"/>
                    <a:pt x="9" y="4960"/>
                    <a:pt x="18" y="4968"/>
                  </a:cubicBezTo>
                  <a:cubicBezTo>
                    <a:pt x="19" y="4970"/>
                    <a:pt x="22" y="4971"/>
                    <a:pt x="25" y="4971"/>
                  </a:cubicBezTo>
                  <a:cubicBezTo>
                    <a:pt x="60" y="4971"/>
                    <a:pt x="176" y="4883"/>
                    <a:pt x="214" y="4858"/>
                  </a:cubicBezTo>
                  <a:lnTo>
                    <a:pt x="214" y="4858"/>
                  </a:lnTo>
                  <a:lnTo>
                    <a:pt x="70" y="5015"/>
                  </a:lnTo>
                  <a:cubicBezTo>
                    <a:pt x="70" y="5015"/>
                    <a:pt x="38" y="5062"/>
                    <a:pt x="70" y="5086"/>
                  </a:cubicBezTo>
                  <a:cubicBezTo>
                    <a:pt x="72" y="5088"/>
                    <a:pt x="76" y="5089"/>
                    <a:pt x="79" y="5089"/>
                  </a:cubicBezTo>
                  <a:cubicBezTo>
                    <a:pt x="120" y="5089"/>
                    <a:pt x="242" y="4990"/>
                    <a:pt x="292" y="4923"/>
                  </a:cubicBezTo>
                  <a:lnTo>
                    <a:pt x="292" y="4923"/>
                  </a:lnTo>
                  <a:cubicBezTo>
                    <a:pt x="291" y="4923"/>
                    <a:pt x="197" y="5064"/>
                    <a:pt x="181" y="5098"/>
                  </a:cubicBezTo>
                  <a:cubicBezTo>
                    <a:pt x="168" y="5124"/>
                    <a:pt x="152" y="5146"/>
                    <a:pt x="181" y="5161"/>
                  </a:cubicBezTo>
                  <a:cubicBezTo>
                    <a:pt x="187" y="5164"/>
                    <a:pt x="194" y="5166"/>
                    <a:pt x="202" y="5166"/>
                  </a:cubicBezTo>
                  <a:cubicBezTo>
                    <a:pt x="229" y="5166"/>
                    <a:pt x="264" y="5142"/>
                    <a:pt x="300" y="5092"/>
                  </a:cubicBezTo>
                  <a:cubicBezTo>
                    <a:pt x="344" y="5032"/>
                    <a:pt x="439" y="4914"/>
                    <a:pt x="439" y="4914"/>
                  </a:cubicBezTo>
                  <a:cubicBezTo>
                    <a:pt x="439" y="4914"/>
                    <a:pt x="440" y="4914"/>
                    <a:pt x="442" y="4914"/>
                  </a:cubicBezTo>
                  <a:cubicBezTo>
                    <a:pt x="448" y="4914"/>
                    <a:pt x="460" y="4920"/>
                    <a:pt x="446" y="4973"/>
                  </a:cubicBezTo>
                  <a:cubicBezTo>
                    <a:pt x="430" y="5040"/>
                    <a:pt x="415" y="5094"/>
                    <a:pt x="417" y="5110"/>
                  </a:cubicBezTo>
                  <a:cubicBezTo>
                    <a:pt x="418" y="5120"/>
                    <a:pt x="427" y="5127"/>
                    <a:pt x="439" y="5127"/>
                  </a:cubicBezTo>
                  <a:cubicBezTo>
                    <a:pt x="456" y="5127"/>
                    <a:pt x="481" y="5111"/>
                    <a:pt x="500" y="5064"/>
                  </a:cubicBezTo>
                  <a:cubicBezTo>
                    <a:pt x="515" y="5028"/>
                    <a:pt x="549" y="4810"/>
                    <a:pt x="665" y="4724"/>
                  </a:cubicBezTo>
                  <a:cubicBezTo>
                    <a:pt x="729" y="4674"/>
                    <a:pt x="777" y="4607"/>
                    <a:pt x="778" y="4595"/>
                  </a:cubicBezTo>
                  <a:cubicBezTo>
                    <a:pt x="781" y="4569"/>
                    <a:pt x="1055" y="4463"/>
                    <a:pt x="1180" y="4434"/>
                  </a:cubicBezTo>
                  <a:cubicBezTo>
                    <a:pt x="1306" y="4403"/>
                    <a:pt x="1585" y="4266"/>
                    <a:pt x="1699" y="4204"/>
                  </a:cubicBezTo>
                  <a:cubicBezTo>
                    <a:pt x="1812" y="4139"/>
                    <a:pt x="1897" y="4099"/>
                    <a:pt x="1980" y="3963"/>
                  </a:cubicBezTo>
                  <a:cubicBezTo>
                    <a:pt x="2064" y="3829"/>
                    <a:pt x="2120" y="3721"/>
                    <a:pt x="2120" y="3721"/>
                  </a:cubicBezTo>
                  <a:lnTo>
                    <a:pt x="2120" y="3721"/>
                  </a:lnTo>
                  <a:cubicBezTo>
                    <a:pt x="2120" y="3721"/>
                    <a:pt x="2155" y="3896"/>
                    <a:pt x="2115" y="4014"/>
                  </a:cubicBezTo>
                  <a:cubicBezTo>
                    <a:pt x="2076" y="4134"/>
                    <a:pt x="2006" y="4348"/>
                    <a:pt x="2029" y="4457"/>
                  </a:cubicBezTo>
                  <a:cubicBezTo>
                    <a:pt x="2053" y="4566"/>
                    <a:pt x="1990" y="4632"/>
                    <a:pt x="1929" y="4693"/>
                  </a:cubicBezTo>
                  <a:cubicBezTo>
                    <a:pt x="1868" y="4756"/>
                    <a:pt x="1824" y="4808"/>
                    <a:pt x="1824" y="4863"/>
                  </a:cubicBezTo>
                  <a:cubicBezTo>
                    <a:pt x="1824" y="4919"/>
                    <a:pt x="1671" y="5130"/>
                    <a:pt x="1671" y="5200"/>
                  </a:cubicBezTo>
                  <a:cubicBezTo>
                    <a:pt x="1671" y="5270"/>
                    <a:pt x="1550" y="5619"/>
                    <a:pt x="1550" y="5619"/>
                  </a:cubicBezTo>
                  <a:cubicBezTo>
                    <a:pt x="1550" y="5619"/>
                    <a:pt x="1610" y="5643"/>
                    <a:pt x="1667" y="5643"/>
                  </a:cubicBezTo>
                  <a:cubicBezTo>
                    <a:pt x="1722" y="5643"/>
                    <a:pt x="1875" y="5787"/>
                    <a:pt x="1917" y="5787"/>
                  </a:cubicBezTo>
                  <a:cubicBezTo>
                    <a:pt x="1917" y="5787"/>
                    <a:pt x="1741" y="6070"/>
                    <a:pt x="1792" y="6196"/>
                  </a:cubicBezTo>
                  <a:cubicBezTo>
                    <a:pt x="1843" y="6322"/>
                    <a:pt x="2000" y="6489"/>
                    <a:pt x="2108" y="6670"/>
                  </a:cubicBezTo>
                  <a:cubicBezTo>
                    <a:pt x="2214" y="6852"/>
                    <a:pt x="2531" y="7446"/>
                    <a:pt x="2531" y="7446"/>
                  </a:cubicBezTo>
                  <a:lnTo>
                    <a:pt x="2503" y="7475"/>
                  </a:lnTo>
                  <a:cubicBezTo>
                    <a:pt x="2503" y="7475"/>
                    <a:pt x="2704" y="7730"/>
                    <a:pt x="2764" y="7902"/>
                  </a:cubicBezTo>
                  <a:cubicBezTo>
                    <a:pt x="2825" y="8075"/>
                    <a:pt x="2853" y="8345"/>
                    <a:pt x="2853" y="8345"/>
                  </a:cubicBezTo>
                  <a:cubicBezTo>
                    <a:pt x="2853" y="8345"/>
                    <a:pt x="2818" y="8335"/>
                    <a:pt x="2787" y="8335"/>
                  </a:cubicBezTo>
                  <a:cubicBezTo>
                    <a:pt x="2761" y="8335"/>
                    <a:pt x="2736" y="8342"/>
                    <a:pt x="2736" y="8368"/>
                  </a:cubicBezTo>
                  <a:cubicBezTo>
                    <a:pt x="2736" y="8424"/>
                    <a:pt x="2721" y="8456"/>
                    <a:pt x="2721" y="8489"/>
                  </a:cubicBezTo>
                  <a:cubicBezTo>
                    <a:pt x="2721" y="8521"/>
                    <a:pt x="2686" y="8531"/>
                    <a:pt x="2710" y="8556"/>
                  </a:cubicBezTo>
                  <a:cubicBezTo>
                    <a:pt x="2735" y="8581"/>
                    <a:pt x="2686" y="8645"/>
                    <a:pt x="2670" y="8645"/>
                  </a:cubicBezTo>
                  <a:cubicBezTo>
                    <a:pt x="2654" y="8645"/>
                    <a:pt x="2673" y="8715"/>
                    <a:pt x="2698" y="8715"/>
                  </a:cubicBezTo>
                  <a:cubicBezTo>
                    <a:pt x="2707" y="8715"/>
                    <a:pt x="2723" y="8713"/>
                    <a:pt x="2740" y="8713"/>
                  </a:cubicBezTo>
                  <a:cubicBezTo>
                    <a:pt x="2772" y="8713"/>
                    <a:pt x="2807" y="8720"/>
                    <a:pt x="2807" y="8763"/>
                  </a:cubicBezTo>
                  <a:cubicBezTo>
                    <a:pt x="2807" y="8829"/>
                    <a:pt x="2819" y="9050"/>
                    <a:pt x="2745" y="9187"/>
                  </a:cubicBezTo>
                  <a:cubicBezTo>
                    <a:pt x="2670" y="9324"/>
                    <a:pt x="2580" y="9423"/>
                    <a:pt x="2615" y="9477"/>
                  </a:cubicBezTo>
                  <a:cubicBezTo>
                    <a:pt x="2650" y="9531"/>
                    <a:pt x="2717" y="9605"/>
                    <a:pt x="2829" y="9605"/>
                  </a:cubicBezTo>
                  <a:cubicBezTo>
                    <a:pt x="2940" y="9605"/>
                    <a:pt x="3174" y="9494"/>
                    <a:pt x="3263" y="9405"/>
                  </a:cubicBezTo>
                  <a:cubicBezTo>
                    <a:pt x="3354" y="9315"/>
                    <a:pt x="3415" y="9153"/>
                    <a:pt x="3493" y="9054"/>
                  </a:cubicBezTo>
                  <a:cubicBezTo>
                    <a:pt x="3574" y="8954"/>
                    <a:pt x="3804" y="8767"/>
                    <a:pt x="3827" y="8665"/>
                  </a:cubicBezTo>
                  <a:cubicBezTo>
                    <a:pt x="3850" y="8563"/>
                    <a:pt x="3898" y="8451"/>
                    <a:pt x="3785" y="8400"/>
                  </a:cubicBezTo>
                  <a:cubicBezTo>
                    <a:pt x="3671" y="8349"/>
                    <a:pt x="3476" y="8268"/>
                    <a:pt x="3429" y="8221"/>
                  </a:cubicBezTo>
                  <a:cubicBezTo>
                    <a:pt x="3394" y="8186"/>
                    <a:pt x="3364" y="8160"/>
                    <a:pt x="3341" y="8160"/>
                  </a:cubicBezTo>
                  <a:cubicBezTo>
                    <a:pt x="3335" y="8160"/>
                    <a:pt x="3330" y="8162"/>
                    <a:pt x="3325" y="8166"/>
                  </a:cubicBezTo>
                  <a:cubicBezTo>
                    <a:pt x="3320" y="8157"/>
                    <a:pt x="3316" y="8147"/>
                    <a:pt x="3310" y="8138"/>
                  </a:cubicBezTo>
                  <a:cubicBezTo>
                    <a:pt x="3269" y="8038"/>
                    <a:pt x="3134" y="7694"/>
                    <a:pt x="3110" y="7582"/>
                  </a:cubicBezTo>
                  <a:cubicBezTo>
                    <a:pt x="3083" y="7449"/>
                    <a:pt x="3056" y="7292"/>
                    <a:pt x="3056" y="7292"/>
                  </a:cubicBezTo>
                  <a:cubicBezTo>
                    <a:pt x="3056" y="7292"/>
                    <a:pt x="3048" y="7265"/>
                    <a:pt x="3032" y="7265"/>
                  </a:cubicBezTo>
                  <a:cubicBezTo>
                    <a:pt x="3027" y="7265"/>
                    <a:pt x="3022" y="7267"/>
                    <a:pt x="3016" y="7273"/>
                  </a:cubicBezTo>
                  <a:cubicBezTo>
                    <a:pt x="3016" y="7273"/>
                    <a:pt x="2973" y="7011"/>
                    <a:pt x="2973" y="6894"/>
                  </a:cubicBezTo>
                  <a:cubicBezTo>
                    <a:pt x="2973" y="6894"/>
                    <a:pt x="3341" y="6852"/>
                    <a:pt x="3559" y="6744"/>
                  </a:cubicBezTo>
                  <a:cubicBezTo>
                    <a:pt x="3778" y="6638"/>
                    <a:pt x="4123" y="6526"/>
                    <a:pt x="4123" y="6526"/>
                  </a:cubicBezTo>
                  <a:lnTo>
                    <a:pt x="4140" y="6544"/>
                  </a:lnTo>
                  <a:cubicBezTo>
                    <a:pt x="4140" y="6544"/>
                    <a:pt x="4617" y="6292"/>
                    <a:pt x="4763" y="6292"/>
                  </a:cubicBezTo>
                  <a:cubicBezTo>
                    <a:pt x="4771" y="6292"/>
                    <a:pt x="4777" y="6293"/>
                    <a:pt x="4783" y="6294"/>
                  </a:cubicBezTo>
                  <a:cubicBezTo>
                    <a:pt x="4899" y="6322"/>
                    <a:pt x="4899" y="6377"/>
                    <a:pt x="4899" y="6377"/>
                  </a:cubicBezTo>
                  <a:cubicBezTo>
                    <a:pt x="4899" y="6377"/>
                    <a:pt x="4945" y="6392"/>
                    <a:pt x="4998" y="6392"/>
                  </a:cubicBezTo>
                  <a:cubicBezTo>
                    <a:pt x="5025" y="6392"/>
                    <a:pt x="5054" y="6388"/>
                    <a:pt x="5080" y="6377"/>
                  </a:cubicBezTo>
                  <a:cubicBezTo>
                    <a:pt x="5124" y="6359"/>
                    <a:pt x="5179" y="6347"/>
                    <a:pt x="5228" y="6347"/>
                  </a:cubicBezTo>
                  <a:cubicBezTo>
                    <a:pt x="5269" y="6347"/>
                    <a:pt x="5305" y="6355"/>
                    <a:pt x="5327" y="6377"/>
                  </a:cubicBezTo>
                  <a:cubicBezTo>
                    <a:pt x="5376" y="6426"/>
                    <a:pt x="5690" y="6489"/>
                    <a:pt x="5824" y="6716"/>
                  </a:cubicBezTo>
                  <a:cubicBezTo>
                    <a:pt x="5875" y="6802"/>
                    <a:pt x="5922" y="6832"/>
                    <a:pt x="5961" y="6832"/>
                  </a:cubicBezTo>
                  <a:cubicBezTo>
                    <a:pt x="6025" y="6832"/>
                    <a:pt x="6066" y="6750"/>
                    <a:pt x="6066" y="6703"/>
                  </a:cubicBezTo>
                  <a:cubicBezTo>
                    <a:pt x="6066" y="6629"/>
                    <a:pt x="6022" y="6316"/>
                    <a:pt x="5874" y="6116"/>
                  </a:cubicBezTo>
                  <a:cubicBezTo>
                    <a:pt x="5725" y="5917"/>
                    <a:pt x="5511" y="5554"/>
                    <a:pt x="5488" y="5484"/>
                  </a:cubicBezTo>
                  <a:cubicBezTo>
                    <a:pt x="5473" y="5439"/>
                    <a:pt x="5394" y="5363"/>
                    <a:pt x="5309" y="5363"/>
                  </a:cubicBezTo>
                  <a:cubicBezTo>
                    <a:pt x="5262" y="5363"/>
                    <a:pt x="5213" y="5386"/>
                    <a:pt x="5172" y="5450"/>
                  </a:cubicBezTo>
                  <a:cubicBezTo>
                    <a:pt x="5055" y="5633"/>
                    <a:pt x="4939" y="5739"/>
                    <a:pt x="4902" y="5739"/>
                  </a:cubicBezTo>
                  <a:cubicBezTo>
                    <a:pt x="4864" y="5739"/>
                    <a:pt x="4864" y="5800"/>
                    <a:pt x="4864" y="5800"/>
                  </a:cubicBezTo>
                  <a:cubicBezTo>
                    <a:pt x="4864" y="5800"/>
                    <a:pt x="4429" y="5908"/>
                    <a:pt x="4242" y="5934"/>
                  </a:cubicBezTo>
                  <a:cubicBezTo>
                    <a:pt x="4229" y="5934"/>
                    <a:pt x="4215" y="5934"/>
                    <a:pt x="4202" y="5934"/>
                  </a:cubicBezTo>
                  <a:cubicBezTo>
                    <a:pt x="4162" y="5934"/>
                    <a:pt x="4125" y="5935"/>
                    <a:pt x="4095" y="5938"/>
                  </a:cubicBezTo>
                  <a:cubicBezTo>
                    <a:pt x="4043" y="5940"/>
                    <a:pt x="4047" y="5947"/>
                    <a:pt x="4047" y="5987"/>
                  </a:cubicBezTo>
                  <a:cubicBezTo>
                    <a:pt x="4047" y="5987"/>
                    <a:pt x="3919" y="5939"/>
                    <a:pt x="3747" y="5939"/>
                  </a:cubicBezTo>
                  <a:cubicBezTo>
                    <a:pt x="3590" y="5939"/>
                    <a:pt x="3397" y="5979"/>
                    <a:pt x="3233" y="6131"/>
                  </a:cubicBezTo>
                  <a:lnTo>
                    <a:pt x="3233" y="6033"/>
                  </a:lnTo>
                  <a:cubicBezTo>
                    <a:pt x="3233" y="6033"/>
                    <a:pt x="3571" y="5793"/>
                    <a:pt x="3665" y="5698"/>
                  </a:cubicBezTo>
                  <a:cubicBezTo>
                    <a:pt x="3760" y="5602"/>
                    <a:pt x="3748" y="5577"/>
                    <a:pt x="3772" y="5577"/>
                  </a:cubicBezTo>
                  <a:cubicBezTo>
                    <a:pt x="3795" y="5577"/>
                    <a:pt x="3639" y="5427"/>
                    <a:pt x="3577" y="5365"/>
                  </a:cubicBezTo>
                  <a:cubicBezTo>
                    <a:pt x="3514" y="5302"/>
                    <a:pt x="3421" y="5127"/>
                    <a:pt x="3362" y="5069"/>
                  </a:cubicBezTo>
                  <a:cubicBezTo>
                    <a:pt x="3304" y="5012"/>
                    <a:pt x="3378" y="4898"/>
                    <a:pt x="3495" y="4782"/>
                  </a:cubicBezTo>
                  <a:cubicBezTo>
                    <a:pt x="3611" y="4665"/>
                    <a:pt x="3676" y="4373"/>
                    <a:pt x="3676" y="4065"/>
                  </a:cubicBezTo>
                  <a:cubicBezTo>
                    <a:pt x="3676" y="3758"/>
                    <a:pt x="3622" y="3718"/>
                    <a:pt x="3555" y="3651"/>
                  </a:cubicBezTo>
                  <a:cubicBezTo>
                    <a:pt x="3493" y="3592"/>
                    <a:pt x="3354" y="3570"/>
                    <a:pt x="3359" y="3532"/>
                  </a:cubicBezTo>
                  <a:cubicBezTo>
                    <a:pt x="3361" y="3532"/>
                    <a:pt x="3361" y="3531"/>
                    <a:pt x="3362" y="3531"/>
                  </a:cubicBezTo>
                  <a:cubicBezTo>
                    <a:pt x="3413" y="3531"/>
                    <a:pt x="3448" y="3528"/>
                    <a:pt x="3421" y="3496"/>
                  </a:cubicBezTo>
                  <a:cubicBezTo>
                    <a:pt x="3413" y="3487"/>
                    <a:pt x="3409" y="3480"/>
                    <a:pt x="3406" y="3472"/>
                  </a:cubicBezTo>
                  <a:cubicBezTo>
                    <a:pt x="3438" y="3430"/>
                    <a:pt x="3464" y="3381"/>
                    <a:pt x="3460" y="3334"/>
                  </a:cubicBezTo>
                  <a:cubicBezTo>
                    <a:pt x="3460" y="3316"/>
                    <a:pt x="3459" y="3297"/>
                    <a:pt x="3454" y="3279"/>
                  </a:cubicBezTo>
                  <a:cubicBezTo>
                    <a:pt x="3464" y="3236"/>
                    <a:pt x="3530" y="3214"/>
                    <a:pt x="3563" y="3130"/>
                  </a:cubicBezTo>
                  <a:cubicBezTo>
                    <a:pt x="3595" y="3050"/>
                    <a:pt x="3629" y="2907"/>
                    <a:pt x="3642" y="2824"/>
                  </a:cubicBezTo>
                  <a:cubicBezTo>
                    <a:pt x="3673" y="2705"/>
                    <a:pt x="3690" y="2576"/>
                    <a:pt x="3695" y="2536"/>
                  </a:cubicBezTo>
                  <a:cubicBezTo>
                    <a:pt x="3697" y="2508"/>
                    <a:pt x="3686" y="2489"/>
                    <a:pt x="3670" y="2474"/>
                  </a:cubicBezTo>
                  <a:lnTo>
                    <a:pt x="3676" y="2428"/>
                  </a:lnTo>
                  <a:cubicBezTo>
                    <a:pt x="3676" y="2428"/>
                    <a:pt x="3977" y="2256"/>
                    <a:pt x="4051" y="2093"/>
                  </a:cubicBezTo>
                  <a:cubicBezTo>
                    <a:pt x="4051" y="2093"/>
                    <a:pt x="4296" y="2002"/>
                    <a:pt x="4418" y="1880"/>
                  </a:cubicBezTo>
                  <a:cubicBezTo>
                    <a:pt x="4542" y="1756"/>
                    <a:pt x="4539" y="1717"/>
                    <a:pt x="4694" y="1662"/>
                  </a:cubicBezTo>
                  <a:cubicBezTo>
                    <a:pt x="4847" y="1605"/>
                    <a:pt x="5103" y="1442"/>
                    <a:pt x="5209" y="1335"/>
                  </a:cubicBezTo>
                  <a:cubicBezTo>
                    <a:pt x="5317" y="1229"/>
                    <a:pt x="5488" y="1169"/>
                    <a:pt x="5526" y="1130"/>
                  </a:cubicBezTo>
                  <a:cubicBezTo>
                    <a:pt x="5565" y="1092"/>
                    <a:pt x="5727" y="825"/>
                    <a:pt x="5727" y="638"/>
                  </a:cubicBezTo>
                  <a:cubicBezTo>
                    <a:pt x="5727" y="638"/>
                    <a:pt x="5699" y="447"/>
                    <a:pt x="5664" y="447"/>
                  </a:cubicBezTo>
                  <a:cubicBezTo>
                    <a:pt x="5629" y="447"/>
                    <a:pt x="5642" y="438"/>
                    <a:pt x="5642" y="438"/>
                  </a:cubicBezTo>
                  <a:cubicBezTo>
                    <a:pt x="5642" y="438"/>
                    <a:pt x="5661" y="272"/>
                    <a:pt x="5641" y="225"/>
                  </a:cubicBezTo>
                  <a:cubicBezTo>
                    <a:pt x="5628" y="196"/>
                    <a:pt x="5607" y="179"/>
                    <a:pt x="5588" y="179"/>
                  </a:cubicBezTo>
                  <a:cubicBezTo>
                    <a:pt x="5578" y="179"/>
                    <a:pt x="5569" y="183"/>
                    <a:pt x="5561" y="192"/>
                  </a:cubicBezTo>
                  <a:cubicBezTo>
                    <a:pt x="5552" y="199"/>
                    <a:pt x="5547" y="206"/>
                    <a:pt x="5543" y="212"/>
                  </a:cubicBezTo>
                  <a:cubicBezTo>
                    <a:pt x="5450" y="84"/>
                    <a:pt x="5298" y="1"/>
                    <a:pt x="51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a:off x="7530105" y="1546037"/>
              <a:ext cx="112848" cy="91781"/>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45"/>
          <p:cNvSpPr txBox="1"/>
          <p:nvPr/>
        </p:nvSpPr>
        <p:spPr>
          <a:xfrm>
            <a:off x="8697900" y="4650900"/>
            <a:ext cx="51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15</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4322600" y="1479550"/>
            <a:ext cx="29850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328" name="Google Shape;328;p32"/>
          <p:cNvSpPr txBox="1"/>
          <p:nvPr>
            <p:ph idx="1" type="subTitle"/>
          </p:nvPr>
        </p:nvSpPr>
        <p:spPr>
          <a:xfrm>
            <a:off x="3024675" y="1957750"/>
            <a:ext cx="5934000" cy="13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Bevan"/>
                <a:ea typeface="Bevan"/>
                <a:cs typeface="Bevan"/>
                <a:sym typeface="Bevan"/>
              </a:rPr>
              <a:t>How to we determine if a basketball player is good or bad?</a:t>
            </a:r>
            <a:endParaRPr sz="1400">
              <a:latin typeface="Bevan"/>
              <a:ea typeface="Bevan"/>
              <a:cs typeface="Bevan"/>
              <a:sym typeface="Bevan"/>
            </a:endParaRPr>
          </a:p>
          <a:p>
            <a:pPr indent="0" lvl="0" marL="0" rtl="0" algn="l">
              <a:spcBef>
                <a:spcPts val="0"/>
              </a:spcBef>
              <a:spcAft>
                <a:spcPts val="0"/>
              </a:spcAft>
              <a:buNone/>
            </a:pPr>
            <a:r>
              <a:t/>
            </a:r>
            <a:endParaRPr sz="1400">
              <a:latin typeface="Bevan"/>
              <a:ea typeface="Bevan"/>
              <a:cs typeface="Bevan"/>
              <a:sym typeface="Bevan"/>
            </a:endParaRPr>
          </a:p>
          <a:p>
            <a:pPr indent="0" lvl="0" marL="0" rtl="0" algn="l">
              <a:spcBef>
                <a:spcPts val="0"/>
              </a:spcBef>
              <a:spcAft>
                <a:spcPts val="0"/>
              </a:spcAft>
              <a:buClr>
                <a:schemeClr val="dk1"/>
              </a:buClr>
              <a:buSzPts val="1100"/>
              <a:buFont typeface="Arial"/>
              <a:buNone/>
            </a:pPr>
            <a:r>
              <a:rPr lang="en" sz="1400">
                <a:latin typeface="Bevan"/>
                <a:ea typeface="Bevan"/>
                <a:cs typeface="Bevan"/>
                <a:sym typeface="Bevan"/>
              </a:rPr>
              <a:t>Can we categorize players based on their stats</a:t>
            </a:r>
            <a:r>
              <a:rPr lang="en" sz="1400">
                <a:latin typeface="Bevan"/>
                <a:ea typeface="Bevan"/>
                <a:cs typeface="Bevan"/>
                <a:sym typeface="Bevan"/>
              </a:rPr>
              <a:t>?</a:t>
            </a:r>
            <a:endParaRPr sz="1400">
              <a:latin typeface="Bevan"/>
              <a:ea typeface="Bevan"/>
              <a:cs typeface="Bevan"/>
              <a:sym typeface="Bevan"/>
            </a:endParaRPr>
          </a:p>
          <a:p>
            <a:pPr indent="0" lvl="0" marL="0" rtl="0" algn="l">
              <a:spcBef>
                <a:spcPts val="0"/>
              </a:spcBef>
              <a:spcAft>
                <a:spcPts val="0"/>
              </a:spcAft>
              <a:buNone/>
            </a:pPr>
            <a:r>
              <a:t/>
            </a:r>
            <a:endParaRPr sz="1400">
              <a:latin typeface="Bevan"/>
              <a:ea typeface="Bevan"/>
              <a:cs typeface="Bevan"/>
              <a:sym typeface="Bevan"/>
            </a:endParaRPr>
          </a:p>
          <a:p>
            <a:pPr indent="0" lvl="0" marL="0" rtl="0" algn="l">
              <a:spcBef>
                <a:spcPts val="0"/>
              </a:spcBef>
              <a:spcAft>
                <a:spcPts val="0"/>
              </a:spcAft>
              <a:buNone/>
            </a:pPr>
            <a:r>
              <a:rPr lang="en" sz="1400">
                <a:latin typeface="Bevan"/>
                <a:ea typeface="Bevan"/>
                <a:cs typeface="Bevan"/>
                <a:sym typeface="Bevan"/>
              </a:rPr>
              <a:t>What it takes to be an all star?</a:t>
            </a:r>
            <a:endParaRPr sz="1400">
              <a:latin typeface="Bevan"/>
              <a:ea typeface="Bevan"/>
              <a:cs typeface="Bevan"/>
              <a:sym typeface="Bevan"/>
            </a:endParaRPr>
          </a:p>
          <a:p>
            <a:pPr indent="0" lvl="0" marL="0" rtl="0" algn="l">
              <a:spcBef>
                <a:spcPts val="0"/>
              </a:spcBef>
              <a:spcAft>
                <a:spcPts val="0"/>
              </a:spcAft>
              <a:buNone/>
            </a:pPr>
            <a:r>
              <a:t/>
            </a:r>
            <a:endParaRPr sz="1400">
              <a:latin typeface="Bevan"/>
              <a:ea typeface="Bevan"/>
              <a:cs typeface="Bevan"/>
              <a:sym typeface="Bevan"/>
            </a:endParaRPr>
          </a:p>
          <a:p>
            <a:pPr indent="0" lvl="0" marL="0" rtl="0" algn="l">
              <a:spcBef>
                <a:spcPts val="0"/>
              </a:spcBef>
              <a:spcAft>
                <a:spcPts val="0"/>
              </a:spcAft>
              <a:buNone/>
            </a:pPr>
            <a:r>
              <a:t/>
            </a:r>
            <a:endParaRPr sz="1400">
              <a:latin typeface="Bevan"/>
              <a:ea typeface="Bevan"/>
              <a:cs typeface="Bevan"/>
              <a:sym typeface="Bevan"/>
            </a:endParaRPr>
          </a:p>
        </p:txBody>
      </p:sp>
      <p:grpSp>
        <p:nvGrpSpPr>
          <p:cNvPr id="329" name="Google Shape;329;p32"/>
          <p:cNvGrpSpPr/>
          <p:nvPr/>
        </p:nvGrpSpPr>
        <p:grpSpPr>
          <a:xfrm>
            <a:off x="1689902" y="195555"/>
            <a:ext cx="1197916" cy="4061432"/>
            <a:chOff x="6011489" y="1333325"/>
            <a:chExt cx="742986" cy="2518874"/>
          </a:xfrm>
        </p:grpSpPr>
        <p:grpSp>
          <p:nvGrpSpPr>
            <p:cNvPr id="330" name="Google Shape;330;p32"/>
            <p:cNvGrpSpPr/>
            <p:nvPr/>
          </p:nvGrpSpPr>
          <p:grpSpPr>
            <a:xfrm>
              <a:off x="6011489" y="1352095"/>
              <a:ext cx="741902" cy="2500104"/>
              <a:chOff x="6411063" y="3140125"/>
              <a:chExt cx="62100" cy="209275"/>
            </a:xfrm>
          </p:grpSpPr>
          <p:sp>
            <p:nvSpPr>
              <p:cNvPr id="331" name="Google Shape;331;p32"/>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32"/>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32"/>
          <p:cNvSpPr txBox="1"/>
          <p:nvPr/>
        </p:nvSpPr>
        <p:spPr>
          <a:xfrm>
            <a:off x="879720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2</a:t>
            </a:r>
            <a:endParaRPr sz="2000">
              <a:solidFill>
                <a:schemeClr val="lt1"/>
              </a:solidFill>
              <a:latin typeface="Black Han Sans"/>
              <a:ea typeface="Black Han Sans"/>
              <a:cs typeface="Black Han Sans"/>
              <a:sym typeface="Black Han Sans"/>
            </a:endParaRPr>
          </a:p>
        </p:txBody>
      </p:sp>
      <p:sp>
        <p:nvSpPr>
          <p:cNvPr id="337" name="Google Shape;337;p32"/>
          <p:cNvSpPr txBox="1"/>
          <p:nvPr/>
        </p:nvSpPr>
        <p:spPr>
          <a:xfrm>
            <a:off x="5596450" y="3700225"/>
            <a:ext cx="2947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Bevan"/>
                <a:ea typeface="Bevan"/>
                <a:cs typeface="Bevan"/>
                <a:sym typeface="Bevan"/>
              </a:rPr>
              <a:t>Let’s find out!</a:t>
            </a:r>
            <a:endParaRPr sz="1700">
              <a:solidFill>
                <a:schemeClr val="lt1"/>
              </a:solidFill>
              <a:latin typeface="Bevan"/>
              <a:ea typeface="Bevan"/>
              <a:cs typeface="Bevan"/>
              <a:sym typeface="Bevan"/>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700"/>
                                        <p:tgtEl>
                                          <p:spTgt spid="3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Content</a:t>
            </a:r>
            <a:endParaRPr/>
          </a:p>
        </p:txBody>
      </p:sp>
      <p:sp>
        <p:nvSpPr>
          <p:cNvPr id="343" name="Google Shape;343;p33"/>
          <p:cNvSpPr txBox="1"/>
          <p:nvPr>
            <p:ph idx="1" type="subTitle"/>
          </p:nvPr>
        </p:nvSpPr>
        <p:spPr>
          <a:xfrm>
            <a:off x="329400" y="1155900"/>
            <a:ext cx="7717500" cy="345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p>
          <a:p>
            <a:pPr indent="-336550" lvl="0" marL="914400" rtl="0" algn="ctr">
              <a:spcBef>
                <a:spcPts val="0"/>
              </a:spcBef>
              <a:spcAft>
                <a:spcPts val="0"/>
              </a:spcAft>
              <a:buClr>
                <a:schemeClr val="dk2"/>
              </a:buClr>
              <a:buSzPts val="1700"/>
              <a:buChar char="●"/>
            </a:pPr>
            <a:r>
              <a:rPr lang="en" sz="1700"/>
              <a:t>Today we are going to show you how we retrieved data from a web site,the way we cleaned them in order to make an analysis and finally how we tried to cluster them</a:t>
            </a:r>
            <a:endParaRPr sz="17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336550" lvl="0" marL="914400" rtl="0" algn="ctr">
              <a:spcBef>
                <a:spcPts val="0"/>
              </a:spcBef>
              <a:spcAft>
                <a:spcPts val="0"/>
              </a:spcAft>
              <a:buClr>
                <a:schemeClr val="dk2"/>
              </a:buClr>
              <a:buSzPts val="1700"/>
              <a:buChar char="●"/>
            </a:pPr>
            <a:r>
              <a:rPr lang="en" sz="1700"/>
              <a:t>The dataset includes stats from NBA players of the modern era(after 1980).Except from the stats the dataset also includes players detailed info</a:t>
            </a:r>
            <a:endParaRPr sz="1700"/>
          </a:p>
          <a:p>
            <a:pPr indent="0" lvl="0" marL="0" rtl="0" algn="ctr">
              <a:spcBef>
                <a:spcPts val="0"/>
              </a:spcBef>
              <a:spcAft>
                <a:spcPts val="0"/>
              </a:spcAft>
              <a:buNone/>
            </a:pPr>
            <a:r>
              <a:t/>
            </a:r>
            <a:endParaRPr sz="1200"/>
          </a:p>
        </p:txBody>
      </p:sp>
      <p:sp>
        <p:nvSpPr>
          <p:cNvPr id="344" name="Google Shape;344;p33"/>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3</a:t>
            </a:r>
            <a:endParaRPr sz="2000">
              <a:solidFill>
                <a:schemeClr val="lt1"/>
              </a:solidFill>
              <a:latin typeface="Black Han Sans"/>
              <a:ea typeface="Black Han Sans"/>
              <a:cs typeface="Black Han Sans"/>
              <a:sym typeface="Black Han Sans"/>
            </a:endParaRPr>
          </a:p>
        </p:txBody>
      </p:sp>
      <p:pic>
        <p:nvPicPr>
          <p:cNvPr id="345" name="Google Shape;345;p33"/>
          <p:cNvPicPr preferRelativeResize="0"/>
          <p:nvPr/>
        </p:nvPicPr>
        <p:blipFill>
          <a:blip r:embed="rId3">
            <a:alphaModFix/>
          </a:blip>
          <a:stretch>
            <a:fillRect/>
          </a:stretch>
        </p:blipFill>
        <p:spPr>
          <a:xfrm>
            <a:off x="3760637" y="3539050"/>
            <a:ext cx="1622724" cy="1319400"/>
          </a:xfrm>
          <a:prstGeom prst="rect">
            <a:avLst/>
          </a:prstGeom>
          <a:noFill/>
          <a:ln>
            <a:noFill/>
          </a:ln>
        </p:spPr>
      </p:pic>
    </p:spTree>
  </p:cSld>
  <p:clrMapOvr>
    <a:masterClrMapping/>
  </p:clrMapOvr>
  <mc:AlternateContent>
    <mc:Choice Requires="p14">
      <p:transition spd="slow" p14:dur="2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686488" y="311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Web-scraping</a:t>
            </a:r>
            <a:endParaRPr/>
          </a:p>
        </p:txBody>
      </p:sp>
      <p:sp>
        <p:nvSpPr>
          <p:cNvPr id="351" name="Google Shape;351;p34"/>
          <p:cNvSpPr/>
          <p:nvPr/>
        </p:nvSpPr>
        <p:spPr>
          <a:xfrm>
            <a:off x="3405975" y="1438423"/>
            <a:ext cx="737100" cy="1587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34"/>
          <p:cNvPicPr preferRelativeResize="0"/>
          <p:nvPr/>
        </p:nvPicPr>
        <p:blipFill>
          <a:blip r:embed="rId3">
            <a:alphaModFix/>
          </a:blip>
          <a:stretch>
            <a:fillRect/>
          </a:stretch>
        </p:blipFill>
        <p:spPr>
          <a:xfrm>
            <a:off x="4502050" y="1469913"/>
            <a:ext cx="2653526" cy="704575"/>
          </a:xfrm>
          <a:prstGeom prst="rect">
            <a:avLst/>
          </a:prstGeom>
          <a:noFill/>
          <a:ln>
            <a:noFill/>
          </a:ln>
        </p:spPr>
      </p:pic>
      <p:sp>
        <p:nvSpPr>
          <p:cNvPr id="353" name="Google Shape;353;p34"/>
          <p:cNvSpPr/>
          <p:nvPr/>
        </p:nvSpPr>
        <p:spPr>
          <a:xfrm rot="5400000">
            <a:off x="7603900" y="1569800"/>
            <a:ext cx="537300" cy="345600"/>
          </a:xfrm>
          <a:prstGeom prst="bentArrow">
            <a:avLst>
              <a:gd fmla="val 25000" name="adj1"/>
              <a:gd fmla="val 25000" name="adj2"/>
              <a:gd fmla="val 25000" name="adj3"/>
              <a:gd fmla="val 43750" name="adj4"/>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4" name="Google Shape;354;p34"/>
          <p:cNvSpPr/>
          <p:nvPr/>
        </p:nvSpPr>
        <p:spPr>
          <a:xfrm rot="10800000">
            <a:off x="7723025" y="3946050"/>
            <a:ext cx="345600" cy="539700"/>
          </a:xfrm>
          <a:prstGeom prst="bentArrow">
            <a:avLst>
              <a:gd fmla="val 25000" name="adj1"/>
              <a:gd fmla="val 25000" name="adj2"/>
              <a:gd fmla="val 25000" name="adj3"/>
              <a:gd fmla="val 43750" name="adj4"/>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rot="10800000">
            <a:off x="3640150" y="4283573"/>
            <a:ext cx="737100" cy="1383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4</a:t>
            </a:r>
            <a:endParaRPr sz="2000">
              <a:solidFill>
                <a:schemeClr val="lt1"/>
              </a:solidFill>
              <a:latin typeface="Black Han Sans"/>
              <a:ea typeface="Black Han Sans"/>
              <a:cs typeface="Black Han Sans"/>
              <a:sym typeface="Black Han Sans"/>
            </a:endParaRPr>
          </a:p>
        </p:txBody>
      </p:sp>
      <p:pic>
        <p:nvPicPr>
          <p:cNvPr id="357" name="Google Shape;357;p34"/>
          <p:cNvPicPr preferRelativeResize="0"/>
          <p:nvPr/>
        </p:nvPicPr>
        <p:blipFill>
          <a:blip r:embed="rId4">
            <a:alphaModFix/>
          </a:blip>
          <a:stretch>
            <a:fillRect/>
          </a:stretch>
        </p:blipFill>
        <p:spPr>
          <a:xfrm>
            <a:off x="6359300" y="3716149"/>
            <a:ext cx="1490899" cy="769600"/>
          </a:xfrm>
          <a:prstGeom prst="rect">
            <a:avLst/>
          </a:prstGeom>
          <a:noFill/>
          <a:ln>
            <a:noFill/>
          </a:ln>
        </p:spPr>
      </p:pic>
      <p:pic>
        <p:nvPicPr>
          <p:cNvPr id="358" name="Google Shape;358;p34"/>
          <p:cNvPicPr preferRelativeResize="0"/>
          <p:nvPr/>
        </p:nvPicPr>
        <p:blipFill>
          <a:blip r:embed="rId5">
            <a:alphaModFix/>
          </a:blip>
          <a:stretch>
            <a:fillRect/>
          </a:stretch>
        </p:blipFill>
        <p:spPr>
          <a:xfrm>
            <a:off x="5060475" y="3772100"/>
            <a:ext cx="1133675" cy="910625"/>
          </a:xfrm>
          <a:prstGeom prst="rect">
            <a:avLst/>
          </a:prstGeom>
          <a:noFill/>
          <a:ln>
            <a:noFill/>
          </a:ln>
        </p:spPr>
      </p:pic>
      <p:sp>
        <p:nvSpPr>
          <p:cNvPr id="359" name="Google Shape;359;p34"/>
          <p:cNvSpPr/>
          <p:nvPr/>
        </p:nvSpPr>
        <p:spPr>
          <a:xfrm>
            <a:off x="5928070" y="2737156"/>
            <a:ext cx="217676" cy="158748"/>
          </a:xfrm>
          <a:custGeom>
            <a:rect b="b" l="l" r="r" t="t"/>
            <a:pathLst>
              <a:path extrusionOk="0" h="2052" w="2052">
                <a:moveTo>
                  <a:pt x="1026" y="0"/>
                </a:moveTo>
                <a:cubicBezTo>
                  <a:pt x="460" y="0"/>
                  <a:pt x="1" y="459"/>
                  <a:pt x="1" y="1026"/>
                </a:cubicBezTo>
                <a:cubicBezTo>
                  <a:pt x="1" y="1593"/>
                  <a:pt x="460" y="2052"/>
                  <a:pt x="1026" y="2052"/>
                </a:cubicBezTo>
                <a:cubicBezTo>
                  <a:pt x="1591" y="2052"/>
                  <a:pt x="2052" y="1593"/>
                  <a:pt x="2052" y="1026"/>
                </a:cubicBezTo>
                <a:cubicBezTo>
                  <a:pt x="2052" y="459"/>
                  <a:pt x="1591"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5273874" y="2068200"/>
            <a:ext cx="217676" cy="158670"/>
          </a:xfrm>
          <a:custGeom>
            <a:rect b="b" l="l" r="r" t="t"/>
            <a:pathLst>
              <a:path extrusionOk="0" h="2051" w="2052">
                <a:moveTo>
                  <a:pt x="1023" y="1"/>
                </a:moveTo>
                <a:cubicBezTo>
                  <a:pt x="457" y="1"/>
                  <a:pt x="0" y="460"/>
                  <a:pt x="0" y="1025"/>
                </a:cubicBezTo>
                <a:cubicBezTo>
                  <a:pt x="0" y="1591"/>
                  <a:pt x="459" y="2050"/>
                  <a:pt x="1026" y="2050"/>
                </a:cubicBezTo>
                <a:cubicBezTo>
                  <a:pt x="1591" y="2050"/>
                  <a:pt x="2051" y="1591"/>
                  <a:pt x="2051" y="1025"/>
                </a:cubicBezTo>
                <a:cubicBezTo>
                  <a:pt x="2051" y="459"/>
                  <a:pt x="1591" y="1"/>
                  <a:pt x="1026" y="1"/>
                </a:cubicBezTo>
                <a:cubicBezTo>
                  <a:pt x="1025" y="1"/>
                  <a:pt x="1024" y="1"/>
                  <a:pt x="10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4455149" y="2068200"/>
            <a:ext cx="217676" cy="158670"/>
          </a:xfrm>
          <a:custGeom>
            <a:rect b="b" l="l" r="r" t="t"/>
            <a:pathLst>
              <a:path extrusionOk="0" h="2051" w="2052">
                <a:moveTo>
                  <a:pt x="1026" y="1"/>
                </a:moveTo>
                <a:cubicBezTo>
                  <a:pt x="461" y="1"/>
                  <a:pt x="0" y="459"/>
                  <a:pt x="0" y="1025"/>
                </a:cubicBezTo>
                <a:cubicBezTo>
                  <a:pt x="0" y="1591"/>
                  <a:pt x="461" y="2050"/>
                  <a:pt x="1026" y="2050"/>
                </a:cubicBezTo>
                <a:cubicBezTo>
                  <a:pt x="1593" y="2050"/>
                  <a:pt x="2051" y="1591"/>
                  <a:pt x="2051" y="1025"/>
                </a:cubicBezTo>
                <a:cubicBezTo>
                  <a:pt x="2051" y="459"/>
                  <a:pt x="1593" y="1"/>
                  <a:pt x="10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a:off x="3843810" y="2513268"/>
            <a:ext cx="217676" cy="158748"/>
          </a:xfrm>
          <a:custGeom>
            <a:rect b="b" l="l" r="r" t="t"/>
            <a:pathLst>
              <a:path extrusionOk="0" h="2052" w="2052">
                <a:moveTo>
                  <a:pt x="1026" y="0"/>
                </a:moveTo>
                <a:cubicBezTo>
                  <a:pt x="460" y="0"/>
                  <a:pt x="1" y="459"/>
                  <a:pt x="1" y="1026"/>
                </a:cubicBezTo>
                <a:cubicBezTo>
                  <a:pt x="1" y="1592"/>
                  <a:pt x="460" y="2051"/>
                  <a:pt x="1026" y="2051"/>
                </a:cubicBezTo>
                <a:cubicBezTo>
                  <a:pt x="1593" y="2051"/>
                  <a:pt x="2052" y="1592"/>
                  <a:pt x="2052" y="1026"/>
                </a:cubicBezTo>
                <a:cubicBezTo>
                  <a:pt x="2052" y="459"/>
                  <a:pt x="1593"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2998246" y="2777926"/>
            <a:ext cx="221071" cy="158670"/>
          </a:xfrm>
          <a:custGeom>
            <a:rect b="b" l="l" r="r" t="t"/>
            <a:pathLst>
              <a:path extrusionOk="0" h="2051" w="2084">
                <a:moveTo>
                  <a:pt x="1041" y="0"/>
                </a:moveTo>
                <a:cubicBezTo>
                  <a:pt x="488" y="0"/>
                  <a:pt x="34" y="440"/>
                  <a:pt x="17" y="996"/>
                </a:cubicBezTo>
                <a:cubicBezTo>
                  <a:pt x="1" y="1561"/>
                  <a:pt x="446" y="2034"/>
                  <a:pt x="1012" y="2050"/>
                </a:cubicBezTo>
                <a:cubicBezTo>
                  <a:pt x="1022" y="2051"/>
                  <a:pt x="1031" y="2051"/>
                  <a:pt x="1041" y="2051"/>
                </a:cubicBezTo>
                <a:cubicBezTo>
                  <a:pt x="1595" y="2051"/>
                  <a:pt x="2051" y="1612"/>
                  <a:pt x="2068" y="1055"/>
                </a:cubicBezTo>
                <a:cubicBezTo>
                  <a:pt x="2084" y="489"/>
                  <a:pt x="1638" y="17"/>
                  <a:pt x="1073" y="1"/>
                </a:cubicBezTo>
                <a:cubicBezTo>
                  <a:pt x="1062" y="0"/>
                  <a:pt x="1051" y="0"/>
                  <a:pt x="1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3990943" y="2748219"/>
            <a:ext cx="333091" cy="447233"/>
          </a:xfrm>
          <a:custGeom>
            <a:rect b="b" l="l" r="r" t="t"/>
            <a:pathLst>
              <a:path extrusionOk="0" h="5781" w="3140">
                <a:moveTo>
                  <a:pt x="203" y="0"/>
                </a:moveTo>
                <a:lnTo>
                  <a:pt x="1" y="105"/>
                </a:lnTo>
                <a:lnTo>
                  <a:pt x="2232" y="4436"/>
                </a:lnTo>
                <a:lnTo>
                  <a:pt x="1526" y="4799"/>
                </a:lnTo>
                <a:lnTo>
                  <a:pt x="3052" y="5780"/>
                </a:lnTo>
                <a:lnTo>
                  <a:pt x="3140" y="3967"/>
                </a:lnTo>
                <a:lnTo>
                  <a:pt x="2433" y="4331"/>
                </a:lnTo>
                <a:lnTo>
                  <a:pt x="2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4033905" y="2246289"/>
            <a:ext cx="381676" cy="247869"/>
          </a:xfrm>
          <a:custGeom>
            <a:rect b="b" l="l" r="r" t="t"/>
            <a:pathLst>
              <a:path extrusionOk="0" h="3204" w="3598">
                <a:moveTo>
                  <a:pt x="3447" y="0"/>
                </a:moveTo>
                <a:lnTo>
                  <a:pt x="1102" y="2076"/>
                </a:lnTo>
                <a:lnTo>
                  <a:pt x="576" y="1482"/>
                </a:lnTo>
                <a:lnTo>
                  <a:pt x="0" y="3203"/>
                </a:lnTo>
                <a:lnTo>
                  <a:pt x="1779" y="2841"/>
                </a:lnTo>
                <a:lnTo>
                  <a:pt x="1253" y="2246"/>
                </a:lnTo>
                <a:lnTo>
                  <a:pt x="3597" y="171"/>
                </a:lnTo>
                <a:lnTo>
                  <a:pt x="34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4092037" y="2671939"/>
            <a:ext cx="1746183" cy="308290"/>
          </a:xfrm>
          <a:custGeom>
            <a:rect b="b" l="l" r="r" t="t"/>
            <a:pathLst>
              <a:path extrusionOk="0" h="3985" w="16461">
                <a:moveTo>
                  <a:pt x="0" y="0"/>
                </a:moveTo>
                <a:lnTo>
                  <a:pt x="599" y="1715"/>
                </a:lnTo>
                <a:lnTo>
                  <a:pt x="1119" y="1110"/>
                </a:lnTo>
                <a:cubicBezTo>
                  <a:pt x="2299" y="1994"/>
                  <a:pt x="4156" y="3096"/>
                  <a:pt x="6606" y="3645"/>
                </a:cubicBezTo>
                <a:cubicBezTo>
                  <a:pt x="7616" y="3871"/>
                  <a:pt x="8639" y="3984"/>
                  <a:pt x="9672" y="3984"/>
                </a:cubicBezTo>
                <a:cubicBezTo>
                  <a:pt x="11899" y="3984"/>
                  <a:pt x="14172" y="3459"/>
                  <a:pt x="16461" y="2411"/>
                </a:cubicBezTo>
                <a:lnTo>
                  <a:pt x="16366" y="2204"/>
                </a:lnTo>
                <a:cubicBezTo>
                  <a:pt x="13910" y="3328"/>
                  <a:pt x="11666" y="3749"/>
                  <a:pt x="9682" y="3749"/>
                </a:cubicBezTo>
                <a:cubicBezTo>
                  <a:pt x="5684" y="3749"/>
                  <a:pt x="2746" y="2039"/>
                  <a:pt x="1269" y="937"/>
                </a:cubicBezTo>
                <a:lnTo>
                  <a:pt x="1783" y="338"/>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4739762" y="2213719"/>
            <a:ext cx="381782" cy="247869"/>
          </a:xfrm>
          <a:custGeom>
            <a:rect b="b" l="l" r="r" t="t"/>
            <a:pathLst>
              <a:path extrusionOk="0" h="3204" w="3599">
                <a:moveTo>
                  <a:pt x="152" y="0"/>
                </a:moveTo>
                <a:lnTo>
                  <a:pt x="1" y="171"/>
                </a:lnTo>
                <a:lnTo>
                  <a:pt x="2346" y="2246"/>
                </a:lnTo>
                <a:lnTo>
                  <a:pt x="1820" y="2841"/>
                </a:lnTo>
                <a:lnTo>
                  <a:pt x="3599" y="3203"/>
                </a:lnTo>
                <a:lnTo>
                  <a:pt x="3023" y="1482"/>
                </a:lnTo>
                <a:lnTo>
                  <a:pt x="2497" y="2076"/>
                </a:lnTo>
                <a:lnTo>
                  <a:pt x="1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6023860" y="2973809"/>
            <a:ext cx="24398" cy="26535"/>
          </a:xfrm>
          <a:custGeom>
            <a:rect b="b" l="l" r="r" t="t"/>
            <a:pathLst>
              <a:path extrusionOk="0" h="343" w="230">
                <a:moveTo>
                  <a:pt x="1" y="1"/>
                </a:moveTo>
                <a:lnTo>
                  <a:pt x="2" y="343"/>
                </a:lnTo>
                <a:lnTo>
                  <a:pt x="230" y="341"/>
                </a:lnTo>
                <a:lnTo>
                  <a:pt x="2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6024815" y="3230266"/>
            <a:ext cx="24398" cy="46185"/>
          </a:xfrm>
          <a:custGeom>
            <a:rect b="b" l="l" r="r" t="t"/>
            <a:pathLst>
              <a:path extrusionOk="0" h="597" w="230">
                <a:moveTo>
                  <a:pt x="228" y="1"/>
                </a:moveTo>
                <a:lnTo>
                  <a:pt x="1" y="2"/>
                </a:lnTo>
                <a:lnTo>
                  <a:pt x="2" y="597"/>
                </a:lnTo>
                <a:lnTo>
                  <a:pt x="229" y="597"/>
                </a:lnTo>
                <a:lnTo>
                  <a:pt x="2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6024178" y="3046298"/>
            <a:ext cx="24398" cy="46031"/>
          </a:xfrm>
          <a:custGeom>
            <a:rect b="b" l="l" r="r" t="t"/>
            <a:pathLst>
              <a:path extrusionOk="0" h="595" w="230">
                <a:moveTo>
                  <a:pt x="1" y="0"/>
                </a:moveTo>
                <a:lnTo>
                  <a:pt x="2" y="595"/>
                </a:lnTo>
                <a:lnTo>
                  <a:pt x="230" y="595"/>
                </a:lnTo>
                <a:lnTo>
                  <a:pt x="2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6024497" y="3138359"/>
            <a:ext cx="24398" cy="46031"/>
          </a:xfrm>
          <a:custGeom>
            <a:rect b="b" l="l" r="r" t="t"/>
            <a:pathLst>
              <a:path extrusionOk="0" h="595" w="230">
                <a:moveTo>
                  <a:pt x="1" y="0"/>
                </a:moveTo>
                <a:lnTo>
                  <a:pt x="2" y="595"/>
                </a:lnTo>
                <a:lnTo>
                  <a:pt x="229" y="595"/>
                </a:lnTo>
                <a:lnTo>
                  <a:pt x="2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5940906" y="3322405"/>
            <a:ext cx="192641" cy="127648"/>
          </a:xfrm>
          <a:custGeom>
            <a:rect b="b" l="l" r="r" t="t"/>
            <a:pathLst>
              <a:path extrusionOk="0" h="1650" w="1816">
                <a:moveTo>
                  <a:pt x="1022" y="0"/>
                </a:moveTo>
                <a:lnTo>
                  <a:pt x="795" y="2"/>
                </a:lnTo>
                <a:lnTo>
                  <a:pt x="795" y="77"/>
                </a:lnTo>
                <a:lnTo>
                  <a:pt x="1" y="79"/>
                </a:lnTo>
                <a:lnTo>
                  <a:pt x="913" y="1649"/>
                </a:lnTo>
                <a:lnTo>
                  <a:pt x="1816" y="74"/>
                </a:lnTo>
                <a:lnTo>
                  <a:pt x="1022" y="76"/>
                </a:lnTo>
                <a:lnTo>
                  <a:pt x="10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3805091" y="2617166"/>
            <a:ext cx="42856" cy="27000"/>
          </a:xfrm>
          <a:custGeom>
            <a:rect b="b" l="l" r="r" t="t"/>
            <a:pathLst>
              <a:path extrusionOk="0" h="349" w="404">
                <a:moveTo>
                  <a:pt x="312" y="0"/>
                </a:moveTo>
                <a:lnTo>
                  <a:pt x="0" y="140"/>
                </a:lnTo>
                <a:lnTo>
                  <a:pt x="93" y="348"/>
                </a:lnTo>
                <a:lnTo>
                  <a:pt x="404" y="208"/>
                </a:lnTo>
                <a:lnTo>
                  <a:pt x="3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3460012" y="2721838"/>
            <a:ext cx="67573" cy="34968"/>
          </a:xfrm>
          <a:custGeom>
            <a:rect b="b" l="l" r="r" t="t"/>
            <a:pathLst>
              <a:path extrusionOk="0" h="452" w="637">
                <a:moveTo>
                  <a:pt x="544" y="0"/>
                </a:moveTo>
                <a:lnTo>
                  <a:pt x="0" y="244"/>
                </a:lnTo>
                <a:lnTo>
                  <a:pt x="94" y="452"/>
                </a:lnTo>
                <a:lnTo>
                  <a:pt x="637" y="209"/>
                </a:lnTo>
                <a:lnTo>
                  <a:pt x="5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3576170" y="2684162"/>
            <a:ext cx="67467" cy="35045"/>
          </a:xfrm>
          <a:custGeom>
            <a:rect b="b" l="l" r="r" t="t"/>
            <a:pathLst>
              <a:path extrusionOk="0" h="453" w="636">
                <a:moveTo>
                  <a:pt x="543" y="1"/>
                </a:moveTo>
                <a:lnTo>
                  <a:pt x="1" y="244"/>
                </a:lnTo>
                <a:lnTo>
                  <a:pt x="92" y="452"/>
                </a:lnTo>
                <a:lnTo>
                  <a:pt x="636" y="209"/>
                </a:lnTo>
                <a:lnTo>
                  <a:pt x="5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3690418" y="2646177"/>
            <a:ext cx="67573" cy="34968"/>
          </a:xfrm>
          <a:custGeom>
            <a:rect b="b" l="l" r="r" t="t"/>
            <a:pathLst>
              <a:path extrusionOk="0" h="452" w="637">
                <a:moveTo>
                  <a:pt x="544" y="1"/>
                </a:moveTo>
                <a:lnTo>
                  <a:pt x="0" y="243"/>
                </a:lnTo>
                <a:lnTo>
                  <a:pt x="93" y="451"/>
                </a:lnTo>
                <a:lnTo>
                  <a:pt x="637" y="208"/>
                </a:lnTo>
                <a:lnTo>
                  <a:pt x="5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3247958" y="2705592"/>
            <a:ext cx="191687" cy="128190"/>
          </a:xfrm>
          <a:custGeom>
            <a:rect b="b" l="l" r="r" t="t"/>
            <a:pathLst>
              <a:path extrusionOk="0" h="1657" w="1807">
                <a:moveTo>
                  <a:pt x="1066" y="1"/>
                </a:moveTo>
                <a:lnTo>
                  <a:pt x="1" y="1470"/>
                </a:lnTo>
                <a:lnTo>
                  <a:pt x="1807" y="1657"/>
                </a:lnTo>
                <a:lnTo>
                  <a:pt x="1482" y="933"/>
                </a:lnTo>
                <a:lnTo>
                  <a:pt x="1552" y="902"/>
                </a:lnTo>
                <a:lnTo>
                  <a:pt x="1459" y="694"/>
                </a:lnTo>
                <a:lnTo>
                  <a:pt x="1389" y="725"/>
                </a:lnTo>
                <a:lnTo>
                  <a:pt x="10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3163413" y="3001195"/>
            <a:ext cx="43599" cy="29939"/>
          </a:xfrm>
          <a:custGeom>
            <a:rect b="b" l="l" r="r" t="t"/>
            <a:pathLst>
              <a:path extrusionOk="0" h="387" w="411">
                <a:moveTo>
                  <a:pt x="135" y="1"/>
                </a:moveTo>
                <a:lnTo>
                  <a:pt x="1" y="184"/>
                </a:lnTo>
                <a:lnTo>
                  <a:pt x="276" y="387"/>
                </a:lnTo>
                <a:lnTo>
                  <a:pt x="410" y="203"/>
                </a:lnTo>
                <a:lnTo>
                  <a:pt x="1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3456618" y="3158087"/>
            <a:ext cx="67255" cy="42395"/>
          </a:xfrm>
          <a:custGeom>
            <a:rect b="b" l="l" r="r" t="t"/>
            <a:pathLst>
              <a:path extrusionOk="0" h="548" w="634">
                <a:moveTo>
                  <a:pt x="136" y="0"/>
                </a:moveTo>
                <a:lnTo>
                  <a:pt x="0" y="184"/>
                </a:lnTo>
                <a:lnTo>
                  <a:pt x="500" y="548"/>
                </a:lnTo>
                <a:lnTo>
                  <a:pt x="634" y="364"/>
                </a:lnTo>
                <a:lnTo>
                  <a:pt x="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3563228" y="3214562"/>
            <a:ext cx="67361" cy="42549"/>
          </a:xfrm>
          <a:custGeom>
            <a:rect b="b" l="l" r="r" t="t"/>
            <a:pathLst>
              <a:path extrusionOk="0" h="550" w="635">
                <a:moveTo>
                  <a:pt x="136" y="0"/>
                </a:moveTo>
                <a:lnTo>
                  <a:pt x="0" y="184"/>
                </a:lnTo>
                <a:lnTo>
                  <a:pt x="500" y="549"/>
                </a:lnTo>
                <a:lnTo>
                  <a:pt x="634" y="366"/>
                </a:lnTo>
                <a:lnTo>
                  <a:pt x="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3352129" y="3101612"/>
            <a:ext cx="67361" cy="42549"/>
          </a:xfrm>
          <a:custGeom>
            <a:rect b="b" l="l" r="r" t="t"/>
            <a:pathLst>
              <a:path extrusionOk="0" h="550" w="635">
                <a:moveTo>
                  <a:pt x="136" y="0"/>
                </a:moveTo>
                <a:lnTo>
                  <a:pt x="0" y="184"/>
                </a:lnTo>
                <a:lnTo>
                  <a:pt x="500" y="550"/>
                </a:lnTo>
                <a:lnTo>
                  <a:pt x="634" y="366"/>
                </a:lnTo>
                <a:lnTo>
                  <a:pt x="1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3668460" y="3271423"/>
            <a:ext cx="67361" cy="42549"/>
          </a:xfrm>
          <a:custGeom>
            <a:rect b="b" l="l" r="r" t="t"/>
            <a:pathLst>
              <a:path extrusionOk="0" h="550" w="635">
                <a:moveTo>
                  <a:pt x="134" y="1"/>
                </a:moveTo>
                <a:lnTo>
                  <a:pt x="0" y="184"/>
                </a:lnTo>
                <a:lnTo>
                  <a:pt x="499" y="550"/>
                </a:lnTo>
                <a:lnTo>
                  <a:pt x="634" y="366"/>
                </a:lnTo>
                <a:lnTo>
                  <a:pt x="1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3246261" y="3045060"/>
            <a:ext cx="67361" cy="42549"/>
          </a:xfrm>
          <a:custGeom>
            <a:rect b="b" l="l" r="r" t="t"/>
            <a:pathLst>
              <a:path extrusionOk="0" h="550" w="635">
                <a:moveTo>
                  <a:pt x="135" y="0"/>
                </a:moveTo>
                <a:lnTo>
                  <a:pt x="1" y="184"/>
                </a:lnTo>
                <a:lnTo>
                  <a:pt x="499" y="549"/>
                </a:lnTo>
                <a:lnTo>
                  <a:pt x="634" y="366"/>
                </a:lnTo>
                <a:lnTo>
                  <a:pt x="1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34"/>
          <p:cNvGrpSpPr/>
          <p:nvPr/>
        </p:nvGrpSpPr>
        <p:grpSpPr>
          <a:xfrm>
            <a:off x="4166163" y="3301812"/>
            <a:ext cx="758150" cy="185747"/>
            <a:chOff x="3418947" y="4052596"/>
            <a:chExt cx="552910" cy="185747"/>
          </a:xfrm>
        </p:grpSpPr>
        <p:sp>
          <p:nvSpPr>
            <p:cNvPr id="385" name="Google Shape;385;p34"/>
            <p:cNvSpPr/>
            <p:nvPr/>
          </p:nvSpPr>
          <p:spPr>
            <a:xfrm>
              <a:off x="3478980" y="4129804"/>
              <a:ext cx="50363" cy="46882"/>
            </a:xfrm>
            <a:custGeom>
              <a:rect b="b" l="l" r="r" t="t"/>
              <a:pathLst>
                <a:path extrusionOk="0" h="606" w="651">
                  <a:moveTo>
                    <a:pt x="179" y="1"/>
                  </a:moveTo>
                  <a:lnTo>
                    <a:pt x="1" y="179"/>
                  </a:lnTo>
                  <a:cubicBezTo>
                    <a:pt x="157" y="333"/>
                    <a:pt x="326" y="477"/>
                    <a:pt x="503" y="605"/>
                  </a:cubicBezTo>
                  <a:lnTo>
                    <a:pt x="651" y="401"/>
                  </a:lnTo>
                  <a:cubicBezTo>
                    <a:pt x="483" y="280"/>
                    <a:pt x="324" y="146"/>
                    <a:pt x="1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3658152" y="4215134"/>
              <a:ext cx="50905" cy="23209"/>
            </a:xfrm>
            <a:custGeom>
              <a:rect b="b" l="l" r="r" t="t"/>
              <a:pathLst>
                <a:path extrusionOk="0" h="300" w="658">
                  <a:moveTo>
                    <a:pt x="40" y="1"/>
                  </a:moveTo>
                  <a:lnTo>
                    <a:pt x="1" y="250"/>
                  </a:lnTo>
                  <a:cubicBezTo>
                    <a:pt x="214" y="283"/>
                    <a:pt x="432" y="299"/>
                    <a:pt x="649" y="299"/>
                  </a:cubicBezTo>
                  <a:lnTo>
                    <a:pt x="658" y="299"/>
                  </a:lnTo>
                  <a:lnTo>
                    <a:pt x="649" y="49"/>
                  </a:lnTo>
                  <a:cubicBezTo>
                    <a:pt x="445" y="49"/>
                    <a:pt x="240" y="33"/>
                    <a:pt x="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3561372" y="4185814"/>
              <a:ext cx="53303" cy="36979"/>
            </a:xfrm>
            <a:custGeom>
              <a:rect b="b" l="l" r="r" t="t"/>
              <a:pathLst>
                <a:path extrusionOk="0" h="478" w="689">
                  <a:moveTo>
                    <a:pt x="114" y="1"/>
                  </a:moveTo>
                  <a:lnTo>
                    <a:pt x="1" y="225"/>
                  </a:lnTo>
                  <a:cubicBezTo>
                    <a:pt x="197" y="324"/>
                    <a:pt x="403" y="409"/>
                    <a:pt x="611" y="477"/>
                  </a:cubicBezTo>
                  <a:lnTo>
                    <a:pt x="688" y="237"/>
                  </a:lnTo>
                  <a:cubicBezTo>
                    <a:pt x="492" y="174"/>
                    <a:pt x="299" y="94"/>
                    <a:pt x="1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3924975" y="4092437"/>
              <a:ext cx="46882" cy="50286"/>
            </a:xfrm>
            <a:custGeom>
              <a:rect b="b" l="l" r="r" t="t"/>
              <a:pathLst>
                <a:path extrusionOk="0" h="650" w="606">
                  <a:moveTo>
                    <a:pt x="402" y="0"/>
                  </a:moveTo>
                  <a:cubicBezTo>
                    <a:pt x="281" y="168"/>
                    <a:pt x="146" y="325"/>
                    <a:pt x="0" y="472"/>
                  </a:cubicBezTo>
                  <a:lnTo>
                    <a:pt x="178" y="650"/>
                  </a:lnTo>
                  <a:cubicBezTo>
                    <a:pt x="334" y="494"/>
                    <a:pt x="476" y="325"/>
                    <a:pt x="606" y="147"/>
                  </a:cubicBezTo>
                  <a:lnTo>
                    <a:pt x="4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3418947" y="4052596"/>
              <a:ext cx="42549" cy="52374"/>
            </a:xfrm>
            <a:custGeom>
              <a:rect b="b" l="l" r="r" t="t"/>
              <a:pathLst>
                <a:path extrusionOk="0" h="677" w="550">
                  <a:moveTo>
                    <a:pt x="225" y="1"/>
                  </a:moveTo>
                  <a:lnTo>
                    <a:pt x="0" y="116"/>
                  </a:lnTo>
                  <a:cubicBezTo>
                    <a:pt x="101" y="310"/>
                    <a:pt x="217" y="499"/>
                    <a:pt x="347" y="677"/>
                  </a:cubicBezTo>
                  <a:lnTo>
                    <a:pt x="550" y="528"/>
                  </a:lnTo>
                  <a:cubicBezTo>
                    <a:pt x="429" y="361"/>
                    <a:pt x="319" y="185"/>
                    <a:pt x="2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3756789" y="4203762"/>
              <a:ext cx="52684" cy="30481"/>
            </a:xfrm>
            <a:custGeom>
              <a:rect b="b" l="l" r="r" t="t"/>
              <a:pathLst>
                <a:path extrusionOk="0" h="394" w="681">
                  <a:moveTo>
                    <a:pt x="604" y="0"/>
                  </a:moveTo>
                  <a:cubicBezTo>
                    <a:pt x="407" y="64"/>
                    <a:pt x="205" y="113"/>
                    <a:pt x="1" y="146"/>
                  </a:cubicBezTo>
                  <a:lnTo>
                    <a:pt x="40" y="394"/>
                  </a:lnTo>
                  <a:cubicBezTo>
                    <a:pt x="257" y="359"/>
                    <a:pt x="473" y="306"/>
                    <a:pt x="681" y="239"/>
                  </a:cubicBezTo>
                  <a:lnTo>
                    <a:pt x="6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3847768" y="4160130"/>
              <a:ext cx="52220" cy="42549"/>
            </a:xfrm>
            <a:custGeom>
              <a:rect b="b" l="l" r="r" t="t"/>
              <a:pathLst>
                <a:path extrusionOk="0" h="550" w="675">
                  <a:moveTo>
                    <a:pt x="528" y="1"/>
                  </a:moveTo>
                  <a:cubicBezTo>
                    <a:pt x="360" y="123"/>
                    <a:pt x="184" y="232"/>
                    <a:pt x="0" y="327"/>
                  </a:cubicBezTo>
                  <a:lnTo>
                    <a:pt x="114" y="550"/>
                  </a:lnTo>
                  <a:cubicBezTo>
                    <a:pt x="309" y="449"/>
                    <a:pt x="498" y="333"/>
                    <a:pt x="675" y="205"/>
                  </a:cubicBezTo>
                  <a:lnTo>
                    <a:pt x="5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34"/>
          <p:cNvSpPr/>
          <p:nvPr/>
        </p:nvSpPr>
        <p:spPr>
          <a:xfrm>
            <a:off x="3731683" y="3282022"/>
            <a:ext cx="191368" cy="128654"/>
          </a:xfrm>
          <a:custGeom>
            <a:rect b="b" l="l" r="r" t="t"/>
            <a:pathLst>
              <a:path extrusionOk="0" h="1663" w="1804">
                <a:moveTo>
                  <a:pt x="1072" y="1"/>
                </a:moveTo>
                <a:lnTo>
                  <a:pt x="603" y="642"/>
                </a:lnTo>
                <a:lnTo>
                  <a:pt x="542" y="596"/>
                </a:lnTo>
                <a:lnTo>
                  <a:pt x="408" y="780"/>
                </a:lnTo>
                <a:lnTo>
                  <a:pt x="469" y="825"/>
                </a:lnTo>
                <a:lnTo>
                  <a:pt x="0" y="1465"/>
                </a:lnTo>
                <a:lnTo>
                  <a:pt x="1804" y="1663"/>
                </a:lnTo>
                <a:lnTo>
                  <a:pt x="10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5499082" y="2264779"/>
            <a:ext cx="40629" cy="31796"/>
          </a:xfrm>
          <a:custGeom>
            <a:rect b="b" l="l" r="r" t="t"/>
            <a:pathLst>
              <a:path extrusionOk="0" h="411" w="383">
                <a:moveTo>
                  <a:pt x="187" y="0"/>
                </a:moveTo>
                <a:lnTo>
                  <a:pt x="1" y="131"/>
                </a:lnTo>
                <a:lnTo>
                  <a:pt x="196" y="411"/>
                </a:lnTo>
                <a:lnTo>
                  <a:pt x="383" y="280"/>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5556472" y="2324039"/>
            <a:ext cx="56010" cy="47810"/>
          </a:xfrm>
          <a:custGeom>
            <a:rect b="b" l="l" r="r" t="t"/>
            <a:pathLst>
              <a:path extrusionOk="0" h="618" w="528">
                <a:moveTo>
                  <a:pt x="187" y="0"/>
                </a:moveTo>
                <a:lnTo>
                  <a:pt x="0" y="130"/>
                </a:lnTo>
                <a:lnTo>
                  <a:pt x="341" y="618"/>
                </a:lnTo>
                <a:lnTo>
                  <a:pt x="528" y="487"/>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5700740" y="2474355"/>
            <a:ext cx="56222" cy="47887"/>
          </a:xfrm>
          <a:custGeom>
            <a:rect b="b" l="l" r="r" t="t"/>
            <a:pathLst>
              <a:path extrusionOk="0" h="619" w="530">
                <a:moveTo>
                  <a:pt x="187" y="0"/>
                </a:moveTo>
                <a:lnTo>
                  <a:pt x="1" y="130"/>
                </a:lnTo>
                <a:lnTo>
                  <a:pt x="343" y="618"/>
                </a:lnTo>
                <a:lnTo>
                  <a:pt x="530" y="487"/>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5628924" y="2399313"/>
            <a:ext cx="56010" cy="47810"/>
          </a:xfrm>
          <a:custGeom>
            <a:rect b="b" l="l" r="r" t="t"/>
            <a:pathLst>
              <a:path extrusionOk="0" h="618" w="528">
                <a:moveTo>
                  <a:pt x="187" y="0"/>
                </a:moveTo>
                <a:lnTo>
                  <a:pt x="1" y="131"/>
                </a:lnTo>
                <a:lnTo>
                  <a:pt x="341" y="618"/>
                </a:lnTo>
                <a:lnTo>
                  <a:pt x="528" y="488"/>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5394487" y="2707603"/>
            <a:ext cx="193702" cy="141187"/>
          </a:xfrm>
          <a:custGeom>
            <a:rect b="b" l="l" r="r" t="t"/>
            <a:pathLst>
              <a:path extrusionOk="0" h="1825" w="1826">
                <a:moveTo>
                  <a:pt x="208" y="1"/>
                </a:moveTo>
                <a:lnTo>
                  <a:pt x="1" y="206"/>
                </a:lnTo>
                <a:lnTo>
                  <a:pt x="707" y="913"/>
                </a:lnTo>
                <a:lnTo>
                  <a:pt x="1" y="1619"/>
                </a:lnTo>
                <a:lnTo>
                  <a:pt x="208" y="1825"/>
                </a:lnTo>
                <a:lnTo>
                  <a:pt x="914" y="1118"/>
                </a:lnTo>
                <a:lnTo>
                  <a:pt x="1619" y="1825"/>
                </a:lnTo>
                <a:lnTo>
                  <a:pt x="1826" y="1619"/>
                </a:lnTo>
                <a:lnTo>
                  <a:pt x="1120" y="913"/>
                </a:lnTo>
                <a:lnTo>
                  <a:pt x="1826" y="206"/>
                </a:lnTo>
                <a:lnTo>
                  <a:pt x="1619" y="1"/>
                </a:lnTo>
                <a:lnTo>
                  <a:pt x="914" y="706"/>
                </a:lnTo>
                <a:lnTo>
                  <a:pt x="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5104571" y="2707603"/>
            <a:ext cx="193808" cy="141187"/>
          </a:xfrm>
          <a:custGeom>
            <a:rect b="b" l="l" r="r" t="t"/>
            <a:pathLst>
              <a:path extrusionOk="0" h="1825" w="1827">
                <a:moveTo>
                  <a:pt x="206" y="1"/>
                </a:moveTo>
                <a:lnTo>
                  <a:pt x="1" y="206"/>
                </a:lnTo>
                <a:lnTo>
                  <a:pt x="707" y="913"/>
                </a:lnTo>
                <a:lnTo>
                  <a:pt x="1" y="1619"/>
                </a:lnTo>
                <a:lnTo>
                  <a:pt x="206" y="1825"/>
                </a:lnTo>
                <a:lnTo>
                  <a:pt x="913" y="1118"/>
                </a:lnTo>
                <a:lnTo>
                  <a:pt x="1619" y="1825"/>
                </a:lnTo>
                <a:lnTo>
                  <a:pt x="1826" y="1619"/>
                </a:lnTo>
                <a:lnTo>
                  <a:pt x="1120" y="913"/>
                </a:lnTo>
                <a:lnTo>
                  <a:pt x="1826" y="206"/>
                </a:lnTo>
                <a:lnTo>
                  <a:pt x="1619" y="1"/>
                </a:lnTo>
                <a:lnTo>
                  <a:pt x="913" y="706"/>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4814760" y="2707603"/>
            <a:ext cx="193702" cy="141187"/>
          </a:xfrm>
          <a:custGeom>
            <a:rect b="b" l="l" r="r" t="t"/>
            <a:pathLst>
              <a:path extrusionOk="0" h="1825" w="1826">
                <a:moveTo>
                  <a:pt x="206" y="1"/>
                </a:moveTo>
                <a:lnTo>
                  <a:pt x="0" y="206"/>
                </a:lnTo>
                <a:lnTo>
                  <a:pt x="707" y="913"/>
                </a:lnTo>
                <a:lnTo>
                  <a:pt x="0" y="1619"/>
                </a:lnTo>
                <a:lnTo>
                  <a:pt x="206" y="1825"/>
                </a:lnTo>
                <a:lnTo>
                  <a:pt x="912" y="1118"/>
                </a:lnTo>
                <a:lnTo>
                  <a:pt x="1619" y="1825"/>
                </a:lnTo>
                <a:lnTo>
                  <a:pt x="1825" y="1619"/>
                </a:lnTo>
                <a:lnTo>
                  <a:pt x="1119" y="913"/>
                </a:lnTo>
                <a:lnTo>
                  <a:pt x="1825" y="206"/>
                </a:lnTo>
                <a:lnTo>
                  <a:pt x="1619" y="1"/>
                </a:lnTo>
                <a:lnTo>
                  <a:pt x="912" y="706"/>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4651079" y="3169537"/>
            <a:ext cx="193596" cy="141341"/>
          </a:xfrm>
          <a:custGeom>
            <a:rect b="b" l="l" r="r" t="t"/>
            <a:pathLst>
              <a:path extrusionOk="0" h="1827" w="1825">
                <a:moveTo>
                  <a:pt x="206" y="1"/>
                </a:moveTo>
                <a:lnTo>
                  <a:pt x="1" y="206"/>
                </a:lnTo>
                <a:lnTo>
                  <a:pt x="707" y="914"/>
                </a:lnTo>
                <a:lnTo>
                  <a:pt x="1" y="1619"/>
                </a:lnTo>
                <a:lnTo>
                  <a:pt x="206" y="1826"/>
                </a:lnTo>
                <a:lnTo>
                  <a:pt x="912" y="1120"/>
                </a:lnTo>
                <a:lnTo>
                  <a:pt x="1619" y="1826"/>
                </a:lnTo>
                <a:lnTo>
                  <a:pt x="1824" y="1619"/>
                </a:lnTo>
                <a:lnTo>
                  <a:pt x="1119" y="914"/>
                </a:lnTo>
                <a:lnTo>
                  <a:pt x="1824" y="206"/>
                </a:lnTo>
                <a:lnTo>
                  <a:pt x="1619" y="1"/>
                </a:lnTo>
                <a:lnTo>
                  <a:pt x="912" y="707"/>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a:off x="3964635" y="3169537"/>
            <a:ext cx="193596" cy="141341"/>
          </a:xfrm>
          <a:custGeom>
            <a:rect b="b" l="l" r="r" t="t"/>
            <a:pathLst>
              <a:path extrusionOk="0" h="1827" w="1825">
                <a:moveTo>
                  <a:pt x="206" y="1"/>
                </a:moveTo>
                <a:lnTo>
                  <a:pt x="1" y="206"/>
                </a:lnTo>
                <a:lnTo>
                  <a:pt x="707" y="914"/>
                </a:lnTo>
                <a:lnTo>
                  <a:pt x="1" y="1619"/>
                </a:lnTo>
                <a:lnTo>
                  <a:pt x="206" y="1826"/>
                </a:lnTo>
                <a:lnTo>
                  <a:pt x="913" y="1120"/>
                </a:lnTo>
                <a:lnTo>
                  <a:pt x="1619" y="1826"/>
                </a:lnTo>
                <a:lnTo>
                  <a:pt x="1825" y="1619"/>
                </a:lnTo>
                <a:lnTo>
                  <a:pt x="1120" y="914"/>
                </a:lnTo>
                <a:lnTo>
                  <a:pt x="1825" y="206"/>
                </a:lnTo>
                <a:lnTo>
                  <a:pt x="1619" y="1"/>
                </a:lnTo>
                <a:lnTo>
                  <a:pt x="913" y="707"/>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34"/>
          <p:cNvPicPr preferRelativeResize="0"/>
          <p:nvPr/>
        </p:nvPicPr>
        <p:blipFill>
          <a:blip r:embed="rId6">
            <a:alphaModFix/>
          </a:blip>
          <a:stretch>
            <a:fillRect/>
          </a:stretch>
        </p:blipFill>
        <p:spPr>
          <a:xfrm>
            <a:off x="1200813" y="3461575"/>
            <a:ext cx="1531675" cy="1531675"/>
          </a:xfrm>
          <a:prstGeom prst="rect">
            <a:avLst/>
          </a:prstGeom>
          <a:noFill/>
          <a:ln>
            <a:noFill/>
          </a:ln>
        </p:spPr>
      </p:pic>
      <p:pic>
        <p:nvPicPr>
          <p:cNvPr id="403" name="Google Shape;403;p34"/>
          <p:cNvPicPr preferRelativeResize="0"/>
          <p:nvPr/>
        </p:nvPicPr>
        <p:blipFill>
          <a:blip r:embed="rId7">
            <a:alphaModFix/>
          </a:blip>
          <a:stretch>
            <a:fillRect/>
          </a:stretch>
        </p:blipFill>
        <p:spPr>
          <a:xfrm>
            <a:off x="4610301" y="936575"/>
            <a:ext cx="2448926" cy="537300"/>
          </a:xfrm>
          <a:prstGeom prst="rect">
            <a:avLst/>
          </a:prstGeom>
          <a:noFill/>
          <a:ln>
            <a:noFill/>
          </a:ln>
        </p:spPr>
      </p:pic>
      <p:pic>
        <p:nvPicPr>
          <p:cNvPr id="404" name="Google Shape;404;p34"/>
          <p:cNvPicPr preferRelativeResize="0"/>
          <p:nvPr/>
        </p:nvPicPr>
        <p:blipFill>
          <a:blip r:embed="rId8">
            <a:alphaModFix/>
          </a:blip>
          <a:stretch>
            <a:fillRect/>
          </a:stretch>
        </p:blipFill>
        <p:spPr>
          <a:xfrm>
            <a:off x="6658650" y="2213725"/>
            <a:ext cx="2448925" cy="1367650"/>
          </a:xfrm>
          <a:prstGeom prst="rect">
            <a:avLst/>
          </a:prstGeom>
          <a:noFill/>
          <a:ln>
            <a:noFill/>
          </a:ln>
        </p:spPr>
      </p:pic>
      <p:sp>
        <p:nvSpPr>
          <p:cNvPr id="405" name="Google Shape;405;p34"/>
          <p:cNvSpPr txBox="1"/>
          <p:nvPr/>
        </p:nvSpPr>
        <p:spPr>
          <a:xfrm>
            <a:off x="6845700" y="3270225"/>
            <a:ext cx="2298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Black Han Sans"/>
                <a:ea typeface="Black Han Sans"/>
                <a:cs typeface="Black Han Sans"/>
                <a:sym typeface="Black Han Sans"/>
              </a:rPr>
              <a:t>Basketballreference.com</a:t>
            </a:r>
            <a:endParaRPr sz="1100">
              <a:solidFill>
                <a:schemeClr val="lt2"/>
              </a:solidFill>
              <a:latin typeface="Black Han Sans"/>
              <a:ea typeface="Black Han Sans"/>
              <a:cs typeface="Black Han Sans"/>
              <a:sym typeface="Black Han Sans"/>
            </a:endParaRPr>
          </a:p>
        </p:txBody>
      </p:sp>
      <p:pic>
        <p:nvPicPr>
          <p:cNvPr id="406" name="Google Shape;406;p34"/>
          <p:cNvPicPr preferRelativeResize="0"/>
          <p:nvPr/>
        </p:nvPicPr>
        <p:blipFill>
          <a:blip r:embed="rId9">
            <a:alphaModFix/>
          </a:blip>
          <a:stretch>
            <a:fillRect/>
          </a:stretch>
        </p:blipFill>
        <p:spPr>
          <a:xfrm>
            <a:off x="1093550" y="936575"/>
            <a:ext cx="1845201" cy="12663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600"/>
                                        <p:tgtEl>
                                          <p:spTgt spid="3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p:nvPr/>
        </p:nvSpPr>
        <p:spPr>
          <a:xfrm>
            <a:off x="4869324" y="190892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a:off x="4869324" y="341757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a:off x="1407713" y="341757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p:nvPr/>
        </p:nvSpPr>
        <p:spPr>
          <a:xfrm>
            <a:off x="1407713" y="1991350"/>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 Cleaning</a:t>
            </a:r>
            <a:endParaRPr/>
          </a:p>
        </p:txBody>
      </p:sp>
      <p:sp>
        <p:nvSpPr>
          <p:cNvPr id="416" name="Google Shape;416;p35"/>
          <p:cNvSpPr txBox="1"/>
          <p:nvPr>
            <p:ph idx="2" type="subTitle"/>
          </p:nvPr>
        </p:nvSpPr>
        <p:spPr>
          <a:xfrm>
            <a:off x="2069700" y="1518513"/>
            <a:ext cx="2294700" cy="11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had 17.131 rows with players info and every year stats</a:t>
            </a:r>
            <a:endParaRPr/>
          </a:p>
        </p:txBody>
      </p:sp>
      <p:sp>
        <p:nvSpPr>
          <p:cNvPr id="417" name="Google Shape;417;p35"/>
          <p:cNvSpPr txBox="1"/>
          <p:nvPr>
            <p:ph idx="4" type="subTitle"/>
          </p:nvPr>
        </p:nvSpPr>
        <p:spPr>
          <a:xfrm>
            <a:off x="2069700" y="3036100"/>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Grouped by players and the stats to get their average</a:t>
            </a:r>
            <a:endParaRPr/>
          </a:p>
        </p:txBody>
      </p:sp>
      <p:sp>
        <p:nvSpPr>
          <p:cNvPr id="418" name="Google Shape;418;p35"/>
          <p:cNvSpPr txBox="1"/>
          <p:nvPr>
            <p:ph idx="6" type="subTitle"/>
          </p:nvPr>
        </p:nvSpPr>
        <p:spPr>
          <a:xfrm>
            <a:off x="5554400" y="1518525"/>
            <a:ext cx="3159000" cy="12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Dropped columns like age,team and position.</a:t>
            </a:r>
            <a:endParaRPr/>
          </a:p>
        </p:txBody>
      </p:sp>
      <p:sp>
        <p:nvSpPr>
          <p:cNvPr id="419" name="Google Shape;419;p35"/>
          <p:cNvSpPr txBox="1"/>
          <p:nvPr>
            <p:ph idx="8" type="subTitle"/>
          </p:nvPr>
        </p:nvSpPr>
        <p:spPr>
          <a:xfrm>
            <a:off x="5600450" y="3028438"/>
            <a:ext cx="2294700" cy="9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Players selected based on at least 20 games each year</a:t>
            </a:r>
            <a:endParaRPr/>
          </a:p>
          <a:p>
            <a:pPr indent="0" lvl="0" marL="0" rtl="0" algn="l">
              <a:spcBef>
                <a:spcPts val="0"/>
              </a:spcBef>
              <a:spcAft>
                <a:spcPts val="0"/>
              </a:spcAft>
              <a:buClr>
                <a:schemeClr val="dk1"/>
              </a:buClr>
              <a:buSzPts val="1100"/>
              <a:buFont typeface="Arial"/>
              <a:buNone/>
            </a:pPr>
            <a:r>
              <a:t/>
            </a:r>
            <a:endParaRPr/>
          </a:p>
        </p:txBody>
      </p:sp>
      <p:grpSp>
        <p:nvGrpSpPr>
          <p:cNvPr id="420" name="Google Shape;420;p35"/>
          <p:cNvGrpSpPr/>
          <p:nvPr/>
        </p:nvGrpSpPr>
        <p:grpSpPr>
          <a:xfrm>
            <a:off x="1504090" y="1708383"/>
            <a:ext cx="469440" cy="469189"/>
            <a:chOff x="2245063" y="895713"/>
            <a:chExt cx="562675" cy="562375"/>
          </a:xfrm>
        </p:grpSpPr>
        <p:sp>
          <p:nvSpPr>
            <p:cNvPr id="421" name="Google Shape;421;p35"/>
            <p:cNvSpPr/>
            <p:nvPr/>
          </p:nvSpPr>
          <p:spPr>
            <a:xfrm>
              <a:off x="2250713" y="971163"/>
              <a:ext cx="81600" cy="105275"/>
            </a:xfrm>
            <a:custGeom>
              <a:rect b="b" l="l" r="r" t="t"/>
              <a:pathLst>
                <a:path extrusionOk="0" h="4211" w="3264">
                  <a:moveTo>
                    <a:pt x="2192" y="0"/>
                  </a:moveTo>
                  <a:cubicBezTo>
                    <a:pt x="1101" y="1185"/>
                    <a:pt x="346" y="2636"/>
                    <a:pt x="0" y="4210"/>
                  </a:cubicBezTo>
                  <a:cubicBezTo>
                    <a:pt x="902" y="4008"/>
                    <a:pt x="1851" y="3847"/>
                    <a:pt x="2836" y="3732"/>
                  </a:cubicBezTo>
                  <a:cubicBezTo>
                    <a:pt x="2978" y="3715"/>
                    <a:pt x="3122" y="3701"/>
                    <a:pt x="3264" y="3686"/>
                  </a:cubicBezTo>
                  <a:cubicBezTo>
                    <a:pt x="3192" y="2393"/>
                    <a:pt x="2826" y="1132"/>
                    <a:pt x="2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a:off x="2320163" y="898513"/>
              <a:ext cx="119275" cy="162900"/>
            </a:xfrm>
            <a:custGeom>
              <a:rect b="b" l="l" r="r" t="t"/>
              <a:pathLst>
                <a:path extrusionOk="0" h="6516" w="4771">
                  <a:moveTo>
                    <a:pt x="4770" y="1"/>
                  </a:moveTo>
                  <a:lnTo>
                    <a:pt x="4770" y="1"/>
                  </a:lnTo>
                  <a:cubicBezTo>
                    <a:pt x="2987" y="292"/>
                    <a:pt x="1329" y="1097"/>
                    <a:pt x="0" y="2322"/>
                  </a:cubicBezTo>
                  <a:cubicBezTo>
                    <a:pt x="762" y="3596"/>
                    <a:pt x="1202" y="5035"/>
                    <a:pt x="1286" y="6515"/>
                  </a:cubicBezTo>
                  <a:cubicBezTo>
                    <a:pt x="1848" y="6470"/>
                    <a:pt x="2420" y="6436"/>
                    <a:pt x="2999" y="6417"/>
                  </a:cubicBezTo>
                  <a:cubicBezTo>
                    <a:pt x="3275" y="3685"/>
                    <a:pt x="3915" y="1385"/>
                    <a:pt x="4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a:off x="2489438" y="926588"/>
              <a:ext cx="217150" cy="184375"/>
            </a:xfrm>
            <a:custGeom>
              <a:rect b="b" l="l" r="r" t="t"/>
              <a:pathLst>
                <a:path extrusionOk="0" h="7375" w="8686">
                  <a:moveTo>
                    <a:pt x="4343" y="1219"/>
                  </a:moveTo>
                  <a:cubicBezTo>
                    <a:pt x="4428" y="1219"/>
                    <a:pt x="4515" y="1246"/>
                    <a:pt x="4588" y="1303"/>
                  </a:cubicBezTo>
                  <a:cubicBezTo>
                    <a:pt x="5895" y="2300"/>
                    <a:pt x="6883" y="3660"/>
                    <a:pt x="7428" y="5215"/>
                  </a:cubicBezTo>
                  <a:cubicBezTo>
                    <a:pt x="7481" y="5351"/>
                    <a:pt x="7457" y="5505"/>
                    <a:pt x="7363" y="5618"/>
                  </a:cubicBezTo>
                  <a:cubicBezTo>
                    <a:pt x="7286" y="5710"/>
                    <a:pt x="7175" y="5762"/>
                    <a:pt x="7059" y="5762"/>
                  </a:cubicBezTo>
                  <a:cubicBezTo>
                    <a:pt x="7032" y="5762"/>
                    <a:pt x="7004" y="5759"/>
                    <a:pt x="6977" y="5753"/>
                  </a:cubicBezTo>
                  <a:cubicBezTo>
                    <a:pt x="6832" y="5724"/>
                    <a:pt x="6715" y="5621"/>
                    <a:pt x="6671" y="5481"/>
                  </a:cubicBezTo>
                  <a:cubicBezTo>
                    <a:pt x="6176" y="4076"/>
                    <a:pt x="5285" y="2843"/>
                    <a:pt x="4100" y="1939"/>
                  </a:cubicBezTo>
                  <a:cubicBezTo>
                    <a:pt x="3925" y="1805"/>
                    <a:pt x="3891" y="1552"/>
                    <a:pt x="4026" y="1375"/>
                  </a:cubicBezTo>
                  <a:cubicBezTo>
                    <a:pt x="4104" y="1272"/>
                    <a:pt x="4223" y="1219"/>
                    <a:pt x="4343" y="1219"/>
                  </a:cubicBezTo>
                  <a:close/>
                  <a:moveTo>
                    <a:pt x="4064" y="0"/>
                  </a:moveTo>
                  <a:cubicBezTo>
                    <a:pt x="1875" y="1290"/>
                    <a:pt x="414" y="3225"/>
                    <a:pt x="1" y="5361"/>
                  </a:cubicBezTo>
                  <a:cubicBezTo>
                    <a:pt x="2865" y="5563"/>
                    <a:pt x="6121" y="6140"/>
                    <a:pt x="8685" y="7375"/>
                  </a:cubicBezTo>
                  <a:cubicBezTo>
                    <a:pt x="8478" y="4297"/>
                    <a:pt x="6743" y="1528"/>
                    <a:pt x="4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2415363" y="895713"/>
              <a:ext cx="154975" cy="163775"/>
            </a:xfrm>
            <a:custGeom>
              <a:rect b="b" l="l" r="r" t="t"/>
              <a:pathLst>
                <a:path extrusionOk="0" h="6551" w="6199">
                  <a:moveTo>
                    <a:pt x="2430" y="1"/>
                  </a:moveTo>
                  <a:cubicBezTo>
                    <a:pt x="2295" y="1"/>
                    <a:pt x="2161" y="4"/>
                    <a:pt x="2027" y="10"/>
                  </a:cubicBezTo>
                  <a:cubicBezTo>
                    <a:pt x="1073" y="1098"/>
                    <a:pt x="311" y="3559"/>
                    <a:pt x="1" y="6512"/>
                  </a:cubicBezTo>
                  <a:cubicBezTo>
                    <a:pt x="145" y="6512"/>
                    <a:pt x="287" y="6507"/>
                    <a:pt x="433" y="6507"/>
                  </a:cubicBezTo>
                  <a:cubicBezTo>
                    <a:pt x="904" y="6507"/>
                    <a:pt x="1443" y="6517"/>
                    <a:pt x="2159" y="6550"/>
                  </a:cubicBezTo>
                  <a:cubicBezTo>
                    <a:pt x="2562" y="4287"/>
                    <a:pt x="4007" y="2230"/>
                    <a:pt x="6198" y="803"/>
                  </a:cubicBezTo>
                  <a:cubicBezTo>
                    <a:pt x="5011" y="273"/>
                    <a:pt x="3726" y="1"/>
                    <a:pt x="2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a:off x="2245063" y="1083438"/>
              <a:ext cx="87975" cy="148275"/>
            </a:xfrm>
            <a:custGeom>
              <a:rect b="b" l="l" r="r" t="t"/>
              <a:pathLst>
                <a:path extrusionOk="0" h="5931" w="3519">
                  <a:moveTo>
                    <a:pt x="3518" y="0"/>
                  </a:moveTo>
                  <a:lnTo>
                    <a:pt x="3518" y="0"/>
                  </a:lnTo>
                  <a:cubicBezTo>
                    <a:pt x="3396" y="12"/>
                    <a:pt x="3276" y="22"/>
                    <a:pt x="3156" y="36"/>
                  </a:cubicBezTo>
                  <a:cubicBezTo>
                    <a:pt x="2120" y="159"/>
                    <a:pt x="1092" y="337"/>
                    <a:pt x="75" y="575"/>
                  </a:cubicBezTo>
                  <a:cubicBezTo>
                    <a:pt x="27" y="957"/>
                    <a:pt x="3" y="1341"/>
                    <a:pt x="1" y="1728"/>
                  </a:cubicBezTo>
                  <a:cubicBezTo>
                    <a:pt x="1" y="3189"/>
                    <a:pt x="349" y="4631"/>
                    <a:pt x="1017" y="5931"/>
                  </a:cubicBezTo>
                  <a:cubicBezTo>
                    <a:pt x="1027" y="5921"/>
                    <a:pt x="1034" y="5909"/>
                    <a:pt x="1046" y="5902"/>
                  </a:cubicBezTo>
                  <a:cubicBezTo>
                    <a:pt x="2514" y="4945"/>
                    <a:pt x="3504" y="2579"/>
                    <a:pt x="3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a:off x="2280213" y="1078463"/>
              <a:ext cx="426600" cy="213275"/>
            </a:xfrm>
            <a:custGeom>
              <a:rect b="b" l="l" r="r" t="t"/>
              <a:pathLst>
                <a:path extrusionOk="0" h="8531" w="17064">
                  <a:moveTo>
                    <a:pt x="5938" y="0"/>
                  </a:moveTo>
                  <a:cubicBezTo>
                    <a:pt x="5704" y="0"/>
                    <a:pt x="5517" y="4"/>
                    <a:pt x="5337" y="7"/>
                  </a:cubicBezTo>
                  <a:cubicBezTo>
                    <a:pt x="5222" y="1442"/>
                    <a:pt x="5212" y="2879"/>
                    <a:pt x="5311" y="4313"/>
                  </a:cubicBezTo>
                  <a:cubicBezTo>
                    <a:pt x="5325" y="4537"/>
                    <a:pt x="5157" y="4729"/>
                    <a:pt x="4936" y="4743"/>
                  </a:cubicBezTo>
                  <a:cubicBezTo>
                    <a:pt x="4927" y="4744"/>
                    <a:pt x="4918" y="4744"/>
                    <a:pt x="4909" y="4744"/>
                  </a:cubicBezTo>
                  <a:cubicBezTo>
                    <a:pt x="4698" y="4744"/>
                    <a:pt x="4522" y="4581"/>
                    <a:pt x="4506" y="4368"/>
                  </a:cubicBezTo>
                  <a:cubicBezTo>
                    <a:pt x="4407" y="2922"/>
                    <a:pt x="4415" y="1473"/>
                    <a:pt x="4530" y="29"/>
                  </a:cubicBezTo>
                  <a:lnTo>
                    <a:pt x="4530" y="29"/>
                  </a:lnTo>
                  <a:cubicBezTo>
                    <a:pt x="3984" y="48"/>
                    <a:pt x="3446" y="79"/>
                    <a:pt x="2915" y="122"/>
                  </a:cubicBezTo>
                  <a:lnTo>
                    <a:pt x="2915" y="146"/>
                  </a:lnTo>
                  <a:cubicBezTo>
                    <a:pt x="2915" y="3052"/>
                    <a:pt x="1800" y="5654"/>
                    <a:pt x="77" y="6774"/>
                  </a:cubicBezTo>
                  <a:cubicBezTo>
                    <a:pt x="53" y="6791"/>
                    <a:pt x="27" y="6803"/>
                    <a:pt x="0" y="6810"/>
                  </a:cubicBezTo>
                  <a:cubicBezTo>
                    <a:pt x="390" y="7437"/>
                    <a:pt x="856" y="8016"/>
                    <a:pt x="1387" y="8530"/>
                  </a:cubicBezTo>
                  <a:cubicBezTo>
                    <a:pt x="1416" y="8497"/>
                    <a:pt x="1442" y="8458"/>
                    <a:pt x="1476" y="8425"/>
                  </a:cubicBezTo>
                  <a:cubicBezTo>
                    <a:pt x="1774" y="8124"/>
                    <a:pt x="2179" y="7954"/>
                    <a:pt x="2603" y="7954"/>
                  </a:cubicBezTo>
                  <a:cubicBezTo>
                    <a:pt x="2606" y="7954"/>
                    <a:pt x="2609" y="7954"/>
                    <a:pt x="2612" y="7954"/>
                  </a:cubicBezTo>
                  <a:lnTo>
                    <a:pt x="3638" y="7954"/>
                  </a:lnTo>
                  <a:cubicBezTo>
                    <a:pt x="3348" y="7456"/>
                    <a:pt x="3345" y="6843"/>
                    <a:pt x="3631" y="6346"/>
                  </a:cubicBezTo>
                  <a:cubicBezTo>
                    <a:pt x="3917" y="5849"/>
                    <a:pt x="4448" y="5541"/>
                    <a:pt x="5022" y="5541"/>
                  </a:cubicBezTo>
                  <a:lnTo>
                    <a:pt x="9665" y="5541"/>
                  </a:lnTo>
                  <a:cubicBezTo>
                    <a:pt x="9374" y="5046"/>
                    <a:pt x="9372" y="4433"/>
                    <a:pt x="9658" y="3936"/>
                  </a:cubicBezTo>
                  <a:cubicBezTo>
                    <a:pt x="9944" y="3436"/>
                    <a:pt x="10475" y="3131"/>
                    <a:pt x="11049" y="3131"/>
                  </a:cubicBezTo>
                  <a:lnTo>
                    <a:pt x="16987" y="3131"/>
                  </a:lnTo>
                  <a:cubicBezTo>
                    <a:pt x="17028" y="2826"/>
                    <a:pt x="17054" y="2516"/>
                    <a:pt x="17064" y="2208"/>
                  </a:cubicBezTo>
                  <a:cubicBezTo>
                    <a:pt x="15331" y="1302"/>
                    <a:pt x="12890" y="613"/>
                    <a:pt x="10138" y="264"/>
                  </a:cubicBezTo>
                  <a:cubicBezTo>
                    <a:pt x="9523" y="187"/>
                    <a:pt x="8896" y="130"/>
                    <a:pt x="8259" y="86"/>
                  </a:cubicBezTo>
                  <a:lnTo>
                    <a:pt x="8259" y="86"/>
                  </a:lnTo>
                  <a:cubicBezTo>
                    <a:pt x="8168" y="1230"/>
                    <a:pt x="8372" y="2376"/>
                    <a:pt x="8850" y="3419"/>
                  </a:cubicBezTo>
                  <a:cubicBezTo>
                    <a:pt x="8915" y="3551"/>
                    <a:pt x="8903" y="3708"/>
                    <a:pt x="8819" y="3828"/>
                  </a:cubicBezTo>
                  <a:cubicBezTo>
                    <a:pt x="8743" y="3937"/>
                    <a:pt x="8619" y="4000"/>
                    <a:pt x="8487" y="4000"/>
                  </a:cubicBezTo>
                  <a:cubicBezTo>
                    <a:pt x="8474" y="4000"/>
                    <a:pt x="8460" y="4000"/>
                    <a:pt x="8447" y="3998"/>
                  </a:cubicBezTo>
                  <a:cubicBezTo>
                    <a:pt x="8303" y="3981"/>
                    <a:pt x="8175" y="3888"/>
                    <a:pt x="8120" y="3753"/>
                  </a:cubicBezTo>
                  <a:cubicBezTo>
                    <a:pt x="7666" y="2763"/>
                    <a:pt x="7433" y="1684"/>
                    <a:pt x="7433" y="596"/>
                  </a:cubicBezTo>
                  <a:cubicBezTo>
                    <a:pt x="7433" y="425"/>
                    <a:pt x="7442" y="238"/>
                    <a:pt x="7457" y="41"/>
                  </a:cubicBezTo>
                  <a:cubicBezTo>
                    <a:pt x="6754" y="9"/>
                    <a:pt x="6293"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a:off x="2325388" y="1176838"/>
              <a:ext cx="482350" cy="281250"/>
            </a:xfrm>
            <a:custGeom>
              <a:rect b="b" l="l" r="r" t="t"/>
              <a:pathLst>
                <a:path extrusionOk="0" h="11250" w="19294">
                  <a:moveTo>
                    <a:pt x="18080" y="7231"/>
                  </a:moveTo>
                  <a:cubicBezTo>
                    <a:pt x="18304" y="7231"/>
                    <a:pt x="18484" y="7412"/>
                    <a:pt x="18484" y="7633"/>
                  </a:cubicBezTo>
                  <a:cubicBezTo>
                    <a:pt x="18481" y="9185"/>
                    <a:pt x="17222" y="10444"/>
                    <a:pt x="15670" y="10446"/>
                  </a:cubicBezTo>
                  <a:cubicBezTo>
                    <a:pt x="15449" y="10446"/>
                    <a:pt x="15269" y="10266"/>
                    <a:pt x="15269" y="10043"/>
                  </a:cubicBezTo>
                  <a:cubicBezTo>
                    <a:pt x="15269" y="9822"/>
                    <a:pt x="15449" y="9641"/>
                    <a:pt x="15670" y="9641"/>
                  </a:cubicBezTo>
                  <a:cubicBezTo>
                    <a:pt x="16780" y="9641"/>
                    <a:pt x="17679" y="8743"/>
                    <a:pt x="17679" y="7633"/>
                  </a:cubicBezTo>
                  <a:cubicBezTo>
                    <a:pt x="17679" y="7412"/>
                    <a:pt x="17859" y="7231"/>
                    <a:pt x="18080" y="7231"/>
                  </a:cubicBezTo>
                  <a:close/>
                  <a:moveTo>
                    <a:pt x="9242" y="1"/>
                  </a:moveTo>
                  <a:cubicBezTo>
                    <a:pt x="8798" y="1"/>
                    <a:pt x="8440" y="359"/>
                    <a:pt x="8440" y="803"/>
                  </a:cubicBezTo>
                  <a:cubicBezTo>
                    <a:pt x="8440" y="1248"/>
                    <a:pt x="8798" y="1606"/>
                    <a:pt x="9242" y="1606"/>
                  </a:cubicBezTo>
                  <a:lnTo>
                    <a:pt x="12859" y="1606"/>
                  </a:lnTo>
                  <a:cubicBezTo>
                    <a:pt x="13080" y="1606"/>
                    <a:pt x="13260" y="1786"/>
                    <a:pt x="13260" y="2010"/>
                  </a:cubicBezTo>
                  <a:cubicBezTo>
                    <a:pt x="13260" y="2231"/>
                    <a:pt x="13080" y="2411"/>
                    <a:pt x="12859" y="2411"/>
                  </a:cubicBezTo>
                  <a:lnTo>
                    <a:pt x="3215" y="2411"/>
                  </a:lnTo>
                  <a:cubicBezTo>
                    <a:pt x="2771" y="2411"/>
                    <a:pt x="2413" y="2771"/>
                    <a:pt x="2413" y="3214"/>
                  </a:cubicBezTo>
                  <a:cubicBezTo>
                    <a:pt x="2413" y="3658"/>
                    <a:pt x="2771" y="4019"/>
                    <a:pt x="3215" y="4019"/>
                  </a:cubicBezTo>
                  <a:lnTo>
                    <a:pt x="7233" y="4019"/>
                  </a:lnTo>
                  <a:cubicBezTo>
                    <a:pt x="7454" y="4019"/>
                    <a:pt x="7635" y="4196"/>
                    <a:pt x="7635" y="4420"/>
                  </a:cubicBezTo>
                  <a:cubicBezTo>
                    <a:pt x="7635" y="4641"/>
                    <a:pt x="7454" y="4821"/>
                    <a:pt x="7233" y="4821"/>
                  </a:cubicBezTo>
                  <a:lnTo>
                    <a:pt x="805" y="4821"/>
                  </a:lnTo>
                  <a:cubicBezTo>
                    <a:pt x="361" y="4821"/>
                    <a:pt x="0" y="5182"/>
                    <a:pt x="0" y="5624"/>
                  </a:cubicBezTo>
                  <a:cubicBezTo>
                    <a:pt x="0" y="6068"/>
                    <a:pt x="361" y="6429"/>
                    <a:pt x="805" y="6429"/>
                  </a:cubicBezTo>
                  <a:lnTo>
                    <a:pt x="7233" y="6429"/>
                  </a:lnTo>
                  <a:cubicBezTo>
                    <a:pt x="7454" y="6429"/>
                    <a:pt x="7635" y="6609"/>
                    <a:pt x="7635" y="6830"/>
                  </a:cubicBezTo>
                  <a:cubicBezTo>
                    <a:pt x="7635" y="7051"/>
                    <a:pt x="7454" y="7231"/>
                    <a:pt x="7233" y="7231"/>
                  </a:cubicBezTo>
                  <a:lnTo>
                    <a:pt x="2814" y="7231"/>
                  </a:lnTo>
                  <a:cubicBezTo>
                    <a:pt x="2370" y="7231"/>
                    <a:pt x="2009" y="7592"/>
                    <a:pt x="2009" y="8036"/>
                  </a:cubicBezTo>
                  <a:cubicBezTo>
                    <a:pt x="2009" y="8478"/>
                    <a:pt x="2370" y="8839"/>
                    <a:pt x="2814" y="8839"/>
                  </a:cubicBezTo>
                  <a:lnTo>
                    <a:pt x="7233" y="8839"/>
                  </a:lnTo>
                  <a:cubicBezTo>
                    <a:pt x="7454" y="8839"/>
                    <a:pt x="7635" y="9019"/>
                    <a:pt x="7635" y="9240"/>
                  </a:cubicBezTo>
                  <a:cubicBezTo>
                    <a:pt x="7635" y="9464"/>
                    <a:pt x="7454" y="9644"/>
                    <a:pt x="7233" y="9644"/>
                  </a:cubicBezTo>
                  <a:lnTo>
                    <a:pt x="5626" y="9644"/>
                  </a:lnTo>
                  <a:cubicBezTo>
                    <a:pt x="5623" y="9644"/>
                    <a:pt x="5620" y="9644"/>
                    <a:pt x="5617" y="9644"/>
                  </a:cubicBezTo>
                  <a:cubicBezTo>
                    <a:pt x="5397" y="9644"/>
                    <a:pt x="5186" y="9737"/>
                    <a:pt x="5037" y="9899"/>
                  </a:cubicBezTo>
                  <a:cubicBezTo>
                    <a:pt x="4883" y="10062"/>
                    <a:pt x="4806" y="10283"/>
                    <a:pt x="4823" y="10507"/>
                  </a:cubicBezTo>
                  <a:cubicBezTo>
                    <a:pt x="4880" y="10934"/>
                    <a:pt x="5242" y="11249"/>
                    <a:pt x="5669" y="11249"/>
                  </a:cubicBezTo>
                  <a:cubicBezTo>
                    <a:pt x="5677" y="11249"/>
                    <a:pt x="5685" y="11249"/>
                    <a:pt x="5693" y="11249"/>
                  </a:cubicBezTo>
                  <a:lnTo>
                    <a:pt x="15670" y="11249"/>
                  </a:lnTo>
                  <a:cubicBezTo>
                    <a:pt x="17667" y="11247"/>
                    <a:pt x="19284" y="9629"/>
                    <a:pt x="19286" y="7635"/>
                  </a:cubicBezTo>
                  <a:lnTo>
                    <a:pt x="19286" y="3622"/>
                  </a:lnTo>
                  <a:cubicBezTo>
                    <a:pt x="19294" y="1796"/>
                    <a:pt x="17934" y="256"/>
                    <a:pt x="16122" y="32"/>
                  </a:cubicBezTo>
                  <a:cubicBezTo>
                    <a:pt x="15973" y="15"/>
                    <a:pt x="15821" y="3"/>
                    <a:pt x="15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5"/>
          <p:cNvGrpSpPr/>
          <p:nvPr/>
        </p:nvGrpSpPr>
        <p:grpSpPr>
          <a:xfrm>
            <a:off x="4961173" y="1708332"/>
            <a:ext cx="468897" cy="469273"/>
            <a:chOff x="2253838" y="1835988"/>
            <a:chExt cx="562025" cy="562475"/>
          </a:xfrm>
        </p:grpSpPr>
        <p:sp>
          <p:nvSpPr>
            <p:cNvPr id="429" name="Google Shape;429;p35"/>
            <p:cNvSpPr/>
            <p:nvPr/>
          </p:nvSpPr>
          <p:spPr>
            <a:xfrm>
              <a:off x="2369888" y="1847213"/>
              <a:ext cx="139525" cy="114175"/>
            </a:xfrm>
            <a:custGeom>
              <a:rect b="b" l="l" r="r" t="t"/>
              <a:pathLst>
                <a:path extrusionOk="0" h="4567" w="5581">
                  <a:moveTo>
                    <a:pt x="13" y="0"/>
                  </a:moveTo>
                  <a:cubicBezTo>
                    <a:pt x="8" y="89"/>
                    <a:pt x="1" y="178"/>
                    <a:pt x="1" y="267"/>
                  </a:cubicBezTo>
                  <a:cubicBezTo>
                    <a:pt x="1" y="2639"/>
                    <a:pt x="1253" y="4566"/>
                    <a:pt x="2791" y="4566"/>
                  </a:cubicBezTo>
                  <a:cubicBezTo>
                    <a:pt x="4329" y="4566"/>
                    <a:pt x="5581" y="2639"/>
                    <a:pt x="5581" y="267"/>
                  </a:cubicBezTo>
                  <a:cubicBezTo>
                    <a:pt x="5581" y="178"/>
                    <a:pt x="5573" y="89"/>
                    <a:pt x="5571" y="0"/>
                  </a:cubicBezTo>
                  <a:cubicBezTo>
                    <a:pt x="4877" y="652"/>
                    <a:pt x="3964" y="1012"/>
                    <a:pt x="3018" y="1012"/>
                  </a:cubicBezTo>
                  <a:cubicBezTo>
                    <a:pt x="2942" y="1012"/>
                    <a:pt x="2867" y="1009"/>
                    <a:pt x="2791" y="1005"/>
                  </a:cubicBezTo>
                  <a:cubicBezTo>
                    <a:pt x="2715" y="1009"/>
                    <a:pt x="2640" y="1012"/>
                    <a:pt x="2565" y="1012"/>
                  </a:cubicBezTo>
                  <a:cubicBezTo>
                    <a:pt x="1620" y="1012"/>
                    <a:pt x="705" y="650"/>
                    <a:pt x="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a:off x="2254263" y="1865963"/>
              <a:ext cx="36050" cy="147425"/>
            </a:xfrm>
            <a:custGeom>
              <a:rect b="b" l="l" r="r" t="t"/>
              <a:pathLst>
                <a:path extrusionOk="0" h="5897" w="1442">
                  <a:moveTo>
                    <a:pt x="1442" y="0"/>
                  </a:moveTo>
                  <a:lnTo>
                    <a:pt x="1442" y="0"/>
                  </a:lnTo>
                  <a:cubicBezTo>
                    <a:pt x="776" y="930"/>
                    <a:pt x="108" y="2634"/>
                    <a:pt x="0" y="5897"/>
                  </a:cubicBezTo>
                  <a:cubicBezTo>
                    <a:pt x="1240" y="4390"/>
                    <a:pt x="1346" y="2136"/>
                    <a:pt x="1435" y="125"/>
                  </a:cubicBezTo>
                  <a:cubicBezTo>
                    <a:pt x="1437" y="82"/>
                    <a:pt x="1440" y="41"/>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a:off x="2474613" y="2087088"/>
              <a:ext cx="281575" cy="40200"/>
            </a:xfrm>
            <a:custGeom>
              <a:rect b="b" l="l" r="r" t="t"/>
              <a:pathLst>
                <a:path extrusionOk="0" h="1608" w="11263">
                  <a:moveTo>
                    <a:pt x="188" y="0"/>
                  </a:moveTo>
                  <a:cubicBezTo>
                    <a:pt x="82" y="8"/>
                    <a:pt x="0" y="99"/>
                    <a:pt x="7" y="205"/>
                  </a:cubicBezTo>
                  <a:lnTo>
                    <a:pt x="7" y="1594"/>
                  </a:lnTo>
                  <a:lnTo>
                    <a:pt x="5633" y="1608"/>
                  </a:lnTo>
                  <a:lnTo>
                    <a:pt x="11256" y="1594"/>
                  </a:lnTo>
                  <a:lnTo>
                    <a:pt x="11256" y="205"/>
                  </a:lnTo>
                  <a:cubicBezTo>
                    <a:pt x="11263" y="99"/>
                    <a:pt x="11181" y="8"/>
                    <a:pt x="11075" y="0"/>
                  </a:cubicBezTo>
                  <a:lnTo>
                    <a:pt x="10052" y="0"/>
                  </a:lnTo>
                  <a:lnTo>
                    <a:pt x="10052" y="402"/>
                  </a:lnTo>
                  <a:cubicBezTo>
                    <a:pt x="10052" y="623"/>
                    <a:pt x="9872" y="803"/>
                    <a:pt x="9648" y="803"/>
                  </a:cubicBezTo>
                  <a:cubicBezTo>
                    <a:pt x="9427" y="803"/>
                    <a:pt x="9247" y="625"/>
                    <a:pt x="9247" y="402"/>
                  </a:cubicBezTo>
                  <a:lnTo>
                    <a:pt x="9247" y="0"/>
                  </a:lnTo>
                  <a:lnTo>
                    <a:pt x="8043" y="0"/>
                  </a:lnTo>
                  <a:lnTo>
                    <a:pt x="8043" y="402"/>
                  </a:lnTo>
                  <a:cubicBezTo>
                    <a:pt x="8043" y="623"/>
                    <a:pt x="7863" y="803"/>
                    <a:pt x="7639" y="803"/>
                  </a:cubicBezTo>
                  <a:cubicBezTo>
                    <a:pt x="7418" y="803"/>
                    <a:pt x="7238" y="625"/>
                    <a:pt x="7238" y="402"/>
                  </a:cubicBezTo>
                  <a:lnTo>
                    <a:pt x="7238" y="0"/>
                  </a:lnTo>
                  <a:lnTo>
                    <a:pt x="6034" y="0"/>
                  </a:lnTo>
                  <a:lnTo>
                    <a:pt x="6034" y="402"/>
                  </a:lnTo>
                  <a:cubicBezTo>
                    <a:pt x="6034" y="623"/>
                    <a:pt x="5854" y="803"/>
                    <a:pt x="5633" y="803"/>
                  </a:cubicBezTo>
                  <a:cubicBezTo>
                    <a:pt x="5412" y="803"/>
                    <a:pt x="5232" y="625"/>
                    <a:pt x="5232" y="402"/>
                  </a:cubicBezTo>
                  <a:lnTo>
                    <a:pt x="5232" y="0"/>
                  </a:lnTo>
                  <a:lnTo>
                    <a:pt x="4025" y="0"/>
                  </a:lnTo>
                  <a:lnTo>
                    <a:pt x="4025" y="402"/>
                  </a:lnTo>
                  <a:cubicBezTo>
                    <a:pt x="4025" y="623"/>
                    <a:pt x="3845" y="803"/>
                    <a:pt x="3624" y="803"/>
                  </a:cubicBezTo>
                  <a:cubicBezTo>
                    <a:pt x="3400" y="803"/>
                    <a:pt x="3223" y="625"/>
                    <a:pt x="3223" y="402"/>
                  </a:cubicBezTo>
                  <a:lnTo>
                    <a:pt x="3223" y="0"/>
                  </a:lnTo>
                  <a:lnTo>
                    <a:pt x="2016" y="0"/>
                  </a:lnTo>
                  <a:lnTo>
                    <a:pt x="2016" y="402"/>
                  </a:lnTo>
                  <a:cubicBezTo>
                    <a:pt x="2016" y="623"/>
                    <a:pt x="1836" y="803"/>
                    <a:pt x="1615" y="803"/>
                  </a:cubicBezTo>
                  <a:cubicBezTo>
                    <a:pt x="1392" y="803"/>
                    <a:pt x="1211" y="625"/>
                    <a:pt x="1211" y="402"/>
                  </a:cubicBezTo>
                  <a:lnTo>
                    <a:pt x="1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p:nvPr/>
          </p:nvSpPr>
          <p:spPr>
            <a:xfrm>
              <a:off x="2588988" y="1865763"/>
              <a:ext cx="36075" cy="147525"/>
            </a:xfrm>
            <a:custGeom>
              <a:rect b="b" l="l" r="r" t="t"/>
              <a:pathLst>
                <a:path extrusionOk="0" h="5901" w="1443">
                  <a:moveTo>
                    <a:pt x="0" y="1"/>
                  </a:moveTo>
                  <a:cubicBezTo>
                    <a:pt x="0" y="42"/>
                    <a:pt x="3" y="83"/>
                    <a:pt x="5" y="126"/>
                  </a:cubicBezTo>
                  <a:cubicBezTo>
                    <a:pt x="94" y="2067"/>
                    <a:pt x="193" y="4269"/>
                    <a:pt x="1361" y="5797"/>
                  </a:cubicBezTo>
                  <a:cubicBezTo>
                    <a:pt x="1389" y="5833"/>
                    <a:pt x="1416" y="5867"/>
                    <a:pt x="1442" y="5900"/>
                  </a:cubicBezTo>
                  <a:cubicBezTo>
                    <a:pt x="1332" y="2663"/>
                    <a:pt x="666" y="943"/>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a:off x="2415013" y="2284963"/>
              <a:ext cx="176275" cy="113500"/>
            </a:xfrm>
            <a:custGeom>
              <a:rect b="b" l="l" r="r" t="t"/>
              <a:pathLst>
                <a:path extrusionOk="0" h="4540" w="7051">
                  <a:moveTo>
                    <a:pt x="789" y="1"/>
                  </a:moveTo>
                  <a:lnTo>
                    <a:pt x="1" y="2894"/>
                  </a:lnTo>
                  <a:cubicBezTo>
                    <a:pt x="68" y="2980"/>
                    <a:pt x="318" y="3201"/>
                    <a:pt x="1118" y="3312"/>
                  </a:cubicBezTo>
                  <a:cubicBezTo>
                    <a:pt x="998" y="3141"/>
                    <a:pt x="882" y="2966"/>
                    <a:pt x="772" y="2776"/>
                  </a:cubicBezTo>
                  <a:cubicBezTo>
                    <a:pt x="664" y="2586"/>
                    <a:pt x="729" y="2344"/>
                    <a:pt x="918" y="2233"/>
                  </a:cubicBezTo>
                  <a:cubicBezTo>
                    <a:pt x="982" y="2195"/>
                    <a:pt x="1052" y="2177"/>
                    <a:pt x="1121" y="2177"/>
                  </a:cubicBezTo>
                  <a:cubicBezTo>
                    <a:pt x="1257" y="2177"/>
                    <a:pt x="1389" y="2246"/>
                    <a:pt x="1464" y="2370"/>
                  </a:cubicBezTo>
                  <a:cubicBezTo>
                    <a:pt x="1697" y="2776"/>
                    <a:pt x="1973" y="3151"/>
                    <a:pt x="2293" y="3492"/>
                  </a:cubicBezTo>
                  <a:lnTo>
                    <a:pt x="2305" y="3504"/>
                  </a:lnTo>
                  <a:cubicBezTo>
                    <a:pt x="2870" y="4146"/>
                    <a:pt x="3675" y="4521"/>
                    <a:pt x="4525" y="4540"/>
                  </a:cubicBezTo>
                  <a:lnTo>
                    <a:pt x="5455" y="4540"/>
                  </a:lnTo>
                  <a:cubicBezTo>
                    <a:pt x="6255" y="4538"/>
                    <a:pt x="6928" y="3942"/>
                    <a:pt x="7022" y="3149"/>
                  </a:cubicBezTo>
                  <a:lnTo>
                    <a:pt x="7051" y="2932"/>
                  </a:lnTo>
                  <a:lnTo>
                    <a:pt x="4405" y="2932"/>
                  </a:lnTo>
                  <a:cubicBezTo>
                    <a:pt x="2740" y="2932"/>
                    <a:pt x="1531" y="1373"/>
                    <a:pt x="7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a:off x="2639563" y="2284963"/>
              <a:ext cx="176300" cy="113500"/>
            </a:xfrm>
            <a:custGeom>
              <a:rect b="b" l="l" r="r" t="t"/>
              <a:pathLst>
                <a:path extrusionOk="0" h="4540" w="7052">
                  <a:moveTo>
                    <a:pt x="6263" y="1"/>
                  </a:moveTo>
                  <a:cubicBezTo>
                    <a:pt x="5520" y="1373"/>
                    <a:pt x="4312" y="2932"/>
                    <a:pt x="2646" y="2932"/>
                  </a:cubicBezTo>
                  <a:lnTo>
                    <a:pt x="1" y="2932"/>
                  </a:lnTo>
                  <a:lnTo>
                    <a:pt x="27" y="3149"/>
                  </a:lnTo>
                  <a:cubicBezTo>
                    <a:pt x="123" y="3942"/>
                    <a:pt x="796" y="4540"/>
                    <a:pt x="1596" y="4540"/>
                  </a:cubicBezTo>
                  <a:lnTo>
                    <a:pt x="2526" y="4540"/>
                  </a:lnTo>
                  <a:cubicBezTo>
                    <a:pt x="3379" y="4521"/>
                    <a:pt x="4184" y="4143"/>
                    <a:pt x="4747" y="3504"/>
                  </a:cubicBezTo>
                  <a:cubicBezTo>
                    <a:pt x="4751" y="3499"/>
                    <a:pt x="4754" y="3495"/>
                    <a:pt x="4761" y="3490"/>
                  </a:cubicBezTo>
                  <a:cubicBezTo>
                    <a:pt x="5078" y="3149"/>
                    <a:pt x="5357" y="2774"/>
                    <a:pt x="5588" y="2370"/>
                  </a:cubicBezTo>
                  <a:cubicBezTo>
                    <a:pt x="5663" y="2245"/>
                    <a:pt x="5796" y="2176"/>
                    <a:pt x="5933" y="2176"/>
                  </a:cubicBezTo>
                  <a:cubicBezTo>
                    <a:pt x="6002" y="2176"/>
                    <a:pt x="6072" y="2194"/>
                    <a:pt x="6136" y="2231"/>
                  </a:cubicBezTo>
                  <a:cubicBezTo>
                    <a:pt x="6325" y="2344"/>
                    <a:pt x="6390" y="2586"/>
                    <a:pt x="6282" y="2776"/>
                  </a:cubicBezTo>
                  <a:cubicBezTo>
                    <a:pt x="6172" y="2966"/>
                    <a:pt x="6054" y="3141"/>
                    <a:pt x="5936" y="3312"/>
                  </a:cubicBezTo>
                  <a:cubicBezTo>
                    <a:pt x="6734" y="3201"/>
                    <a:pt x="6984" y="2980"/>
                    <a:pt x="7051" y="2894"/>
                  </a:cubicBezTo>
                  <a:lnTo>
                    <a:pt x="62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2442713" y="2147038"/>
              <a:ext cx="345450" cy="191175"/>
            </a:xfrm>
            <a:custGeom>
              <a:rect b="b" l="l" r="r" t="t"/>
              <a:pathLst>
                <a:path extrusionOk="0" h="7647" w="13818">
                  <a:moveTo>
                    <a:pt x="1187" y="1"/>
                  </a:moveTo>
                  <a:lnTo>
                    <a:pt x="0" y="4350"/>
                  </a:lnTo>
                  <a:cubicBezTo>
                    <a:pt x="575" y="5638"/>
                    <a:pt x="1721" y="7647"/>
                    <a:pt x="3297" y="7647"/>
                  </a:cubicBezTo>
                  <a:lnTo>
                    <a:pt x="6039" y="7647"/>
                  </a:lnTo>
                  <a:lnTo>
                    <a:pt x="6510" y="3720"/>
                  </a:lnTo>
                  <a:cubicBezTo>
                    <a:pt x="6534" y="3518"/>
                    <a:pt x="6707" y="3365"/>
                    <a:pt x="6909" y="3365"/>
                  </a:cubicBezTo>
                  <a:cubicBezTo>
                    <a:pt x="7113" y="3365"/>
                    <a:pt x="7284" y="3518"/>
                    <a:pt x="7308" y="3720"/>
                  </a:cubicBezTo>
                  <a:lnTo>
                    <a:pt x="7779" y="7647"/>
                  </a:lnTo>
                  <a:lnTo>
                    <a:pt x="10520" y="7647"/>
                  </a:lnTo>
                  <a:cubicBezTo>
                    <a:pt x="12097" y="7647"/>
                    <a:pt x="13243" y="5638"/>
                    <a:pt x="13817" y="4350"/>
                  </a:cubicBezTo>
                  <a:lnTo>
                    <a:pt x="12630" y="1"/>
                  </a:lnTo>
                  <a:lnTo>
                    <a:pt x="6909" y="13"/>
                  </a:lnTo>
                  <a:lnTo>
                    <a:pt x="11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2253838" y="1835988"/>
              <a:ext cx="371650" cy="401800"/>
            </a:xfrm>
            <a:custGeom>
              <a:rect b="b" l="l" r="r" t="t"/>
              <a:pathLst>
                <a:path extrusionOk="0" h="16072" w="14866">
                  <a:moveTo>
                    <a:pt x="12054" y="6027"/>
                  </a:moveTo>
                  <a:cubicBezTo>
                    <a:pt x="12275" y="6027"/>
                    <a:pt x="12455" y="6207"/>
                    <a:pt x="12455" y="6428"/>
                  </a:cubicBezTo>
                  <a:cubicBezTo>
                    <a:pt x="12455" y="6651"/>
                    <a:pt x="12275" y="6829"/>
                    <a:pt x="12054" y="6829"/>
                  </a:cubicBezTo>
                  <a:lnTo>
                    <a:pt x="10446" y="6829"/>
                  </a:lnTo>
                  <a:cubicBezTo>
                    <a:pt x="10225" y="6829"/>
                    <a:pt x="10045" y="6651"/>
                    <a:pt x="10045" y="6428"/>
                  </a:cubicBezTo>
                  <a:cubicBezTo>
                    <a:pt x="10045" y="6207"/>
                    <a:pt x="10225" y="6027"/>
                    <a:pt x="10446" y="6027"/>
                  </a:cubicBezTo>
                  <a:close/>
                  <a:moveTo>
                    <a:pt x="1204" y="13257"/>
                  </a:moveTo>
                  <a:cubicBezTo>
                    <a:pt x="1428" y="13257"/>
                    <a:pt x="1608" y="13437"/>
                    <a:pt x="1608" y="13661"/>
                  </a:cubicBezTo>
                  <a:lnTo>
                    <a:pt x="1608" y="14463"/>
                  </a:lnTo>
                  <a:lnTo>
                    <a:pt x="3216" y="14463"/>
                  </a:lnTo>
                  <a:cubicBezTo>
                    <a:pt x="3437" y="14463"/>
                    <a:pt x="3617" y="14644"/>
                    <a:pt x="3617" y="14865"/>
                  </a:cubicBezTo>
                  <a:cubicBezTo>
                    <a:pt x="3617" y="15088"/>
                    <a:pt x="3437" y="15268"/>
                    <a:pt x="3216" y="15268"/>
                  </a:cubicBezTo>
                  <a:lnTo>
                    <a:pt x="1204" y="15268"/>
                  </a:lnTo>
                  <a:cubicBezTo>
                    <a:pt x="983" y="15268"/>
                    <a:pt x="803" y="15088"/>
                    <a:pt x="803" y="14865"/>
                  </a:cubicBezTo>
                  <a:lnTo>
                    <a:pt x="803" y="13661"/>
                  </a:lnTo>
                  <a:cubicBezTo>
                    <a:pt x="803" y="13437"/>
                    <a:pt x="983" y="13257"/>
                    <a:pt x="1204" y="13257"/>
                  </a:cubicBezTo>
                  <a:close/>
                  <a:moveTo>
                    <a:pt x="3036" y="0"/>
                  </a:moveTo>
                  <a:cubicBezTo>
                    <a:pt x="2636" y="0"/>
                    <a:pt x="2307" y="314"/>
                    <a:pt x="2286" y="714"/>
                  </a:cubicBezTo>
                  <a:cubicBezTo>
                    <a:pt x="2274" y="923"/>
                    <a:pt x="2264" y="1139"/>
                    <a:pt x="2254" y="1360"/>
                  </a:cubicBezTo>
                  <a:cubicBezTo>
                    <a:pt x="2156" y="3568"/>
                    <a:pt x="2031" y="6320"/>
                    <a:pt x="217" y="8057"/>
                  </a:cubicBezTo>
                  <a:lnTo>
                    <a:pt x="0" y="8230"/>
                  </a:lnTo>
                  <a:lnTo>
                    <a:pt x="0" y="15307"/>
                  </a:lnTo>
                  <a:cubicBezTo>
                    <a:pt x="0" y="15727"/>
                    <a:pt x="342" y="16069"/>
                    <a:pt x="762" y="16071"/>
                  </a:cubicBezTo>
                  <a:lnTo>
                    <a:pt x="6919" y="16071"/>
                  </a:lnTo>
                  <a:lnTo>
                    <a:pt x="8036" y="11986"/>
                  </a:lnTo>
                  <a:lnTo>
                    <a:pt x="8036" y="10249"/>
                  </a:lnTo>
                  <a:cubicBezTo>
                    <a:pt x="8029" y="9698"/>
                    <a:pt x="8468" y="9247"/>
                    <a:pt x="9019" y="9239"/>
                  </a:cubicBezTo>
                  <a:lnTo>
                    <a:pt x="14865" y="9239"/>
                  </a:lnTo>
                  <a:lnTo>
                    <a:pt x="14865" y="8230"/>
                  </a:lnTo>
                  <a:cubicBezTo>
                    <a:pt x="14584" y="8016"/>
                    <a:pt x="14336" y="7762"/>
                    <a:pt x="14130" y="7476"/>
                  </a:cubicBezTo>
                  <a:cubicBezTo>
                    <a:pt x="12808" y="5748"/>
                    <a:pt x="12698" y="3311"/>
                    <a:pt x="12611" y="1353"/>
                  </a:cubicBezTo>
                  <a:cubicBezTo>
                    <a:pt x="12602" y="1137"/>
                    <a:pt x="12592" y="928"/>
                    <a:pt x="12580" y="723"/>
                  </a:cubicBezTo>
                  <a:cubicBezTo>
                    <a:pt x="12568" y="481"/>
                    <a:pt x="12441" y="257"/>
                    <a:pt x="12239" y="123"/>
                  </a:cubicBezTo>
                  <a:lnTo>
                    <a:pt x="12215" y="108"/>
                  </a:lnTo>
                  <a:cubicBezTo>
                    <a:pt x="12097" y="38"/>
                    <a:pt x="11962" y="2"/>
                    <a:pt x="11825" y="0"/>
                  </a:cubicBezTo>
                  <a:lnTo>
                    <a:pt x="11419" y="0"/>
                  </a:lnTo>
                  <a:cubicBezTo>
                    <a:pt x="11311" y="0"/>
                    <a:pt x="11205" y="43"/>
                    <a:pt x="11128" y="120"/>
                  </a:cubicBezTo>
                  <a:cubicBezTo>
                    <a:pt x="11054" y="199"/>
                    <a:pt x="11013" y="305"/>
                    <a:pt x="11018" y="413"/>
                  </a:cubicBezTo>
                  <a:cubicBezTo>
                    <a:pt x="11023" y="514"/>
                    <a:pt x="11025" y="615"/>
                    <a:pt x="11025" y="716"/>
                  </a:cubicBezTo>
                  <a:cubicBezTo>
                    <a:pt x="11025" y="3530"/>
                    <a:pt x="9413" y="5820"/>
                    <a:pt x="7430" y="5820"/>
                  </a:cubicBezTo>
                  <a:cubicBezTo>
                    <a:pt x="5450" y="5820"/>
                    <a:pt x="3838" y="3530"/>
                    <a:pt x="3838" y="716"/>
                  </a:cubicBezTo>
                  <a:cubicBezTo>
                    <a:pt x="3838" y="615"/>
                    <a:pt x="3840" y="517"/>
                    <a:pt x="3845" y="413"/>
                  </a:cubicBezTo>
                  <a:cubicBezTo>
                    <a:pt x="3850" y="305"/>
                    <a:pt x="3809" y="199"/>
                    <a:pt x="3732" y="120"/>
                  </a:cubicBezTo>
                  <a:cubicBezTo>
                    <a:pt x="3658" y="43"/>
                    <a:pt x="3552" y="0"/>
                    <a:pt x="3444" y="0"/>
                  </a:cubicBezTo>
                  <a:lnTo>
                    <a:pt x="3040" y="0"/>
                  </a:lnTo>
                  <a:cubicBezTo>
                    <a:pt x="3039" y="0"/>
                    <a:pt x="3037"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5"/>
          <p:cNvGrpSpPr/>
          <p:nvPr/>
        </p:nvGrpSpPr>
        <p:grpSpPr>
          <a:xfrm>
            <a:off x="4961107" y="3276072"/>
            <a:ext cx="469043" cy="469210"/>
            <a:chOff x="2056363" y="3377388"/>
            <a:chExt cx="562200" cy="562400"/>
          </a:xfrm>
        </p:grpSpPr>
        <p:sp>
          <p:nvSpPr>
            <p:cNvPr id="438" name="Google Shape;438;p35"/>
            <p:cNvSpPr/>
            <p:nvPr/>
          </p:nvSpPr>
          <p:spPr>
            <a:xfrm>
              <a:off x="2305613" y="3469013"/>
              <a:ext cx="256675" cy="244050"/>
            </a:xfrm>
            <a:custGeom>
              <a:rect b="b" l="l" r="r" t="t"/>
              <a:pathLst>
                <a:path extrusionOk="0" h="9762" w="10267">
                  <a:moveTo>
                    <a:pt x="9075" y="3713"/>
                  </a:moveTo>
                  <a:cubicBezTo>
                    <a:pt x="9108" y="3713"/>
                    <a:pt x="9142" y="3717"/>
                    <a:pt x="9175" y="3726"/>
                  </a:cubicBezTo>
                  <a:cubicBezTo>
                    <a:pt x="9317" y="3762"/>
                    <a:pt x="9425" y="3872"/>
                    <a:pt x="9464" y="4012"/>
                  </a:cubicBezTo>
                  <a:cubicBezTo>
                    <a:pt x="9500" y="4153"/>
                    <a:pt x="9459" y="4302"/>
                    <a:pt x="9353" y="4403"/>
                  </a:cubicBezTo>
                  <a:lnTo>
                    <a:pt x="7138" y="6619"/>
                  </a:lnTo>
                  <a:cubicBezTo>
                    <a:pt x="7061" y="6699"/>
                    <a:pt x="6956" y="6742"/>
                    <a:pt x="6848" y="6742"/>
                  </a:cubicBezTo>
                  <a:cubicBezTo>
                    <a:pt x="6814" y="6742"/>
                    <a:pt x="6780" y="6738"/>
                    <a:pt x="6746" y="6729"/>
                  </a:cubicBezTo>
                  <a:cubicBezTo>
                    <a:pt x="6604" y="6693"/>
                    <a:pt x="6496" y="6583"/>
                    <a:pt x="6460" y="6441"/>
                  </a:cubicBezTo>
                  <a:cubicBezTo>
                    <a:pt x="6421" y="6302"/>
                    <a:pt x="6465" y="6153"/>
                    <a:pt x="6568" y="6052"/>
                  </a:cubicBezTo>
                  <a:lnTo>
                    <a:pt x="8786" y="3836"/>
                  </a:lnTo>
                  <a:cubicBezTo>
                    <a:pt x="8863" y="3756"/>
                    <a:pt x="8967" y="3713"/>
                    <a:pt x="9075" y="3713"/>
                  </a:cubicBezTo>
                  <a:close/>
                  <a:moveTo>
                    <a:pt x="3649" y="0"/>
                  </a:moveTo>
                  <a:cubicBezTo>
                    <a:pt x="3557" y="0"/>
                    <a:pt x="3464" y="32"/>
                    <a:pt x="3389" y="97"/>
                  </a:cubicBezTo>
                  <a:cubicBezTo>
                    <a:pt x="2608" y="782"/>
                    <a:pt x="1704" y="2202"/>
                    <a:pt x="1" y="3336"/>
                  </a:cubicBezTo>
                  <a:cubicBezTo>
                    <a:pt x="24" y="3337"/>
                    <a:pt x="46" y="3337"/>
                    <a:pt x="69" y="3337"/>
                  </a:cubicBezTo>
                  <a:cubicBezTo>
                    <a:pt x="1569" y="3337"/>
                    <a:pt x="3019" y="2491"/>
                    <a:pt x="3658" y="2058"/>
                  </a:cubicBezTo>
                  <a:cubicBezTo>
                    <a:pt x="3818" y="1950"/>
                    <a:pt x="4002" y="1897"/>
                    <a:pt x="4184" y="1897"/>
                  </a:cubicBezTo>
                  <a:cubicBezTo>
                    <a:pt x="4426" y="1897"/>
                    <a:pt x="4667" y="1990"/>
                    <a:pt x="4848" y="2171"/>
                  </a:cubicBezTo>
                  <a:cubicBezTo>
                    <a:pt x="5109" y="2428"/>
                    <a:pt x="5198" y="2815"/>
                    <a:pt x="5073" y="3158"/>
                  </a:cubicBezTo>
                  <a:cubicBezTo>
                    <a:pt x="5004" y="3358"/>
                    <a:pt x="4655" y="4341"/>
                    <a:pt x="4069" y="5833"/>
                  </a:cubicBezTo>
                  <a:cubicBezTo>
                    <a:pt x="4216" y="5859"/>
                    <a:pt x="4355" y="5912"/>
                    <a:pt x="4482" y="5989"/>
                  </a:cubicBezTo>
                  <a:lnTo>
                    <a:pt x="5292" y="6472"/>
                  </a:lnTo>
                  <a:cubicBezTo>
                    <a:pt x="5809" y="6785"/>
                    <a:pt x="6018" y="7429"/>
                    <a:pt x="5780" y="7984"/>
                  </a:cubicBezTo>
                  <a:lnTo>
                    <a:pt x="5030" y="9733"/>
                  </a:lnTo>
                  <a:cubicBezTo>
                    <a:pt x="5064" y="9740"/>
                    <a:pt x="5100" y="9752"/>
                    <a:pt x="5131" y="9762"/>
                  </a:cubicBezTo>
                  <a:lnTo>
                    <a:pt x="9639" y="5256"/>
                  </a:lnTo>
                  <a:cubicBezTo>
                    <a:pt x="10266" y="4629"/>
                    <a:pt x="10266" y="3610"/>
                    <a:pt x="9639" y="2983"/>
                  </a:cubicBezTo>
                  <a:lnTo>
                    <a:pt x="9070" y="2414"/>
                  </a:lnTo>
                  <a:lnTo>
                    <a:pt x="5924" y="5559"/>
                  </a:lnTo>
                  <a:cubicBezTo>
                    <a:pt x="5845" y="5634"/>
                    <a:pt x="5744" y="5672"/>
                    <a:pt x="5643" y="5672"/>
                  </a:cubicBezTo>
                  <a:cubicBezTo>
                    <a:pt x="5541" y="5672"/>
                    <a:pt x="5439" y="5633"/>
                    <a:pt x="5362" y="5554"/>
                  </a:cubicBezTo>
                  <a:cubicBezTo>
                    <a:pt x="5206" y="5400"/>
                    <a:pt x="5203" y="5148"/>
                    <a:pt x="5357" y="4992"/>
                  </a:cubicBezTo>
                  <a:lnTo>
                    <a:pt x="8216" y="2130"/>
                  </a:lnTo>
                  <a:lnTo>
                    <a:pt x="6652" y="568"/>
                  </a:lnTo>
                  <a:lnTo>
                    <a:pt x="5261" y="768"/>
                  </a:lnTo>
                  <a:cubicBezTo>
                    <a:pt x="5205" y="775"/>
                    <a:pt x="5149" y="779"/>
                    <a:pt x="5093" y="779"/>
                  </a:cubicBezTo>
                  <a:cubicBezTo>
                    <a:pt x="4776" y="779"/>
                    <a:pt x="4469" y="653"/>
                    <a:pt x="4242" y="426"/>
                  </a:cubicBezTo>
                  <a:lnTo>
                    <a:pt x="3934" y="119"/>
                  </a:lnTo>
                  <a:cubicBezTo>
                    <a:pt x="3856" y="40"/>
                    <a:pt x="3753" y="0"/>
                    <a:pt x="36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a:off x="2441938" y="3735463"/>
              <a:ext cx="166600" cy="123950"/>
            </a:xfrm>
            <a:custGeom>
              <a:rect b="b" l="l" r="r" t="t"/>
              <a:pathLst>
                <a:path extrusionOk="0" h="4958" w="6664">
                  <a:moveTo>
                    <a:pt x="0" y="0"/>
                  </a:moveTo>
                  <a:lnTo>
                    <a:pt x="0" y="0"/>
                  </a:lnTo>
                  <a:cubicBezTo>
                    <a:pt x="1060" y="1093"/>
                    <a:pt x="2718" y="1528"/>
                    <a:pt x="3489" y="1677"/>
                  </a:cubicBezTo>
                  <a:cubicBezTo>
                    <a:pt x="3888" y="1757"/>
                    <a:pt x="4193" y="2083"/>
                    <a:pt x="4244" y="2487"/>
                  </a:cubicBezTo>
                  <a:cubicBezTo>
                    <a:pt x="4294" y="2891"/>
                    <a:pt x="4083" y="3283"/>
                    <a:pt x="3715" y="3460"/>
                  </a:cubicBezTo>
                  <a:cubicBezTo>
                    <a:pt x="3165" y="3725"/>
                    <a:pt x="1937" y="4299"/>
                    <a:pt x="341" y="4957"/>
                  </a:cubicBezTo>
                  <a:lnTo>
                    <a:pt x="6663" y="4957"/>
                  </a:lnTo>
                  <a:lnTo>
                    <a:pt x="6663" y="2749"/>
                  </a:lnTo>
                  <a:lnTo>
                    <a:pt x="5539" y="1906"/>
                  </a:lnTo>
                  <a:cubicBezTo>
                    <a:pt x="5236" y="1677"/>
                    <a:pt x="5058" y="1319"/>
                    <a:pt x="5056" y="942"/>
                  </a:cubicBezTo>
                  <a:lnTo>
                    <a:pt x="5056" y="507"/>
                  </a:lnTo>
                  <a:cubicBezTo>
                    <a:pt x="5058" y="296"/>
                    <a:pt x="4895" y="120"/>
                    <a:pt x="4686" y="106"/>
                  </a:cubicBezTo>
                  <a:cubicBezTo>
                    <a:pt x="4563" y="102"/>
                    <a:pt x="4440" y="99"/>
                    <a:pt x="4317" y="99"/>
                  </a:cubicBezTo>
                  <a:cubicBezTo>
                    <a:pt x="4025" y="99"/>
                    <a:pt x="3732" y="112"/>
                    <a:pt x="3441" y="137"/>
                  </a:cubicBezTo>
                  <a:cubicBezTo>
                    <a:pt x="3038" y="176"/>
                    <a:pt x="2633" y="195"/>
                    <a:pt x="2229" y="195"/>
                  </a:cubicBezTo>
                  <a:cubicBezTo>
                    <a:pt x="1482" y="195"/>
                    <a:pt x="736" y="12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2341963" y="3377388"/>
              <a:ext cx="112250" cy="91025"/>
            </a:xfrm>
            <a:custGeom>
              <a:rect b="b" l="l" r="r" t="t"/>
              <a:pathLst>
                <a:path extrusionOk="0" h="3641" w="4490">
                  <a:moveTo>
                    <a:pt x="797" y="1"/>
                  </a:moveTo>
                  <a:cubicBezTo>
                    <a:pt x="695" y="1"/>
                    <a:pt x="593" y="39"/>
                    <a:pt x="512" y="114"/>
                  </a:cubicBezTo>
                  <a:lnTo>
                    <a:pt x="152" y="475"/>
                  </a:lnTo>
                  <a:cubicBezTo>
                    <a:pt x="25" y="609"/>
                    <a:pt x="1" y="811"/>
                    <a:pt x="97" y="967"/>
                  </a:cubicBezTo>
                  <a:cubicBezTo>
                    <a:pt x="582" y="1756"/>
                    <a:pt x="890" y="2640"/>
                    <a:pt x="995" y="3558"/>
                  </a:cubicBezTo>
                  <a:cubicBezTo>
                    <a:pt x="1132" y="3414"/>
                    <a:pt x="1267" y="3277"/>
                    <a:pt x="1404" y="3159"/>
                  </a:cubicBezTo>
                  <a:cubicBezTo>
                    <a:pt x="1632" y="2961"/>
                    <a:pt x="1913" y="2863"/>
                    <a:pt x="2195" y="2863"/>
                  </a:cubicBezTo>
                  <a:cubicBezTo>
                    <a:pt x="2504" y="2863"/>
                    <a:pt x="2812" y="2981"/>
                    <a:pt x="3047" y="3217"/>
                  </a:cubicBezTo>
                  <a:lnTo>
                    <a:pt x="3355" y="3522"/>
                  </a:lnTo>
                  <a:cubicBezTo>
                    <a:pt x="3431" y="3598"/>
                    <a:pt x="3534" y="3641"/>
                    <a:pt x="3641" y="3641"/>
                  </a:cubicBezTo>
                  <a:cubicBezTo>
                    <a:pt x="3658" y="3641"/>
                    <a:pt x="3676" y="3640"/>
                    <a:pt x="3694" y="3637"/>
                  </a:cubicBezTo>
                  <a:lnTo>
                    <a:pt x="4489" y="3522"/>
                  </a:lnTo>
                  <a:lnTo>
                    <a:pt x="1082" y="114"/>
                  </a:lnTo>
                  <a:cubicBezTo>
                    <a:pt x="1001" y="39"/>
                    <a:pt x="899" y="1"/>
                    <a:pt x="7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2197313" y="3634363"/>
              <a:ext cx="330975" cy="242175"/>
            </a:xfrm>
            <a:custGeom>
              <a:rect b="b" l="l" r="r" t="t"/>
              <a:pathLst>
                <a:path extrusionOk="0" h="9687" w="13239">
                  <a:moveTo>
                    <a:pt x="8193" y="0"/>
                  </a:moveTo>
                  <a:cubicBezTo>
                    <a:pt x="8079" y="0"/>
                    <a:pt x="7967" y="49"/>
                    <a:pt x="7889" y="142"/>
                  </a:cubicBezTo>
                  <a:cubicBezTo>
                    <a:pt x="7740" y="315"/>
                    <a:pt x="7560" y="519"/>
                    <a:pt x="7356" y="742"/>
                  </a:cubicBezTo>
                  <a:lnTo>
                    <a:pt x="7817" y="1021"/>
                  </a:lnTo>
                  <a:cubicBezTo>
                    <a:pt x="8004" y="1137"/>
                    <a:pt x="8062" y="1382"/>
                    <a:pt x="7949" y="1569"/>
                  </a:cubicBezTo>
                  <a:cubicBezTo>
                    <a:pt x="7874" y="1694"/>
                    <a:pt x="7742" y="1763"/>
                    <a:pt x="7605" y="1763"/>
                  </a:cubicBezTo>
                  <a:cubicBezTo>
                    <a:pt x="7537" y="1763"/>
                    <a:pt x="7467" y="1745"/>
                    <a:pt x="7404" y="1708"/>
                  </a:cubicBezTo>
                  <a:lnTo>
                    <a:pt x="6789" y="1341"/>
                  </a:lnTo>
                  <a:cubicBezTo>
                    <a:pt x="6596" y="1538"/>
                    <a:pt x="6387" y="1744"/>
                    <a:pt x="6166" y="1958"/>
                  </a:cubicBezTo>
                  <a:lnTo>
                    <a:pt x="6613" y="2227"/>
                  </a:lnTo>
                  <a:cubicBezTo>
                    <a:pt x="6798" y="2343"/>
                    <a:pt x="6856" y="2586"/>
                    <a:pt x="6743" y="2773"/>
                  </a:cubicBezTo>
                  <a:cubicBezTo>
                    <a:pt x="6668" y="2899"/>
                    <a:pt x="6535" y="2969"/>
                    <a:pt x="6399" y="2969"/>
                  </a:cubicBezTo>
                  <a:cubicBezTo>
                    <a:pt x="6330" y="2969"/>
                    <a:pt x="6261" y="2952"/>
                    <a:pt x="6197" y="2915"/>
                  </a:cubicBezTo>
                  <a:lnTo>
                    <a:pt x="5553" y="2528"/>
                  </a:lnTo>
                  <a:cubicBezTo>
                    <a:pt x="5340" y="2720"/>
                    <a:pt x="5111" y="2917"/>
                    <a:pt x="4876" y="3112"/>
                  </a:cubicBezTo>
                  <a:lnTo>
                    <a:pt x="5407" y="3431"/>
                  </a:lnTo>
                  <a:cubicBezTo>
                    <a:pt x="5592" y="3547"/>
                    <a:pt x="5652" y="3792"/>
                    <a:pt x="5539" y="3979"/>
                  </a:cubicBezTo>
                  <a:cubicBezTo>
                    <a:pt x="5464" y="4104"/>
                    <a:pt x="5330" y="4174"/>
                    <a:pt x="5193" y="4174"/>
                  </a:cubicBezTo>
                  <a:cubicBezTo>
                    <a:pt x="5125" y="4174"/>
                    <a:pt x="5057" y="4157"/>
                    <a:pt x="4994" y="4121"/>
                  </a:cubicBezTo>
                  <a:lnTo>
                    <a:pt x="4208" y="3652"/>
                  </a:lnTo>
                  <a:cubicBezTo>
                    <a:pt x="3910" y="3883"/>
                    <a:pt x="3605" y="4109"/>
                    <a:pt x="3283" y="4332"/>
                  </a:cubicBezTo>
                  <a:lnTo>
                    <a:pt x="3797" y="4640"/>
                  </a:lnTo>
                  <a:cubicBezTo>
                    <a:pt x="3984" y="4758"/>
                    <a:pt x="4042" y="5000"/>
                    <a:pt x="3929" y="5188"/>
                  </a:cubicBezTo>
                  <a:cubicBezTo>
                    <a:pt x="3854" y="5313"/>
                    <a:pt x="3720" y="5383"/>
                    <a:pt x="3583" y="5383"/>
                  </a:cubicBezTo>
                  <a:cubicBezTo>
                    <a:pt x="3515" y="5383"/>
                    <a:pt x="3447" y="5366"/>
                    <a:pt x="3384" y="5330"/>
                  </a:cubicBezTo>
                  <a:lnTo>
                    <a:pt x="3386" y="5330"/>
                  </a:lnTo>
                  <a:lnTo>
                    <a:pt x="2543" y="4823"/>
                  </a:lnTo>
                  <a:cubicBezTo>
                    <a:pt x="1735" y="5332"/>
                    <a:pt x="885" y="5769"/>
                    <a:pt x="0" y="6130"/>
                  </a:cubicBezTo>
                  <a:lnTo>
                    <a:pt x="543" y="6130"/>
                  </a:lnTo>
                  <a:cubicBezTo>
                    <a:pt x="812" y="6137"/>
                    <a:pt x="1082" y="6166"/>
                    <a:pt x="1346" y="6216"/>
                  </a:cubicBezTo>
                  <a:cubicBezTo>
                    <a:pt x="3321" y="6577"/>
                    <a:pt x="5001" y="7870"/>
                    <a:pt x="5856" y="9686"/>
                  </a:cubicBezTo>
                  <a:cubicBezTo>
                    <a:pt x="6839" y="9417"/>
                    <a:pt x="7457" y="9174"/>
                    <a:pt x="7877" y="9025"/>
                  </a:cubicBezTo>
                  <a:cubicBezTo>
                    <a:pt x="10376" y="8086"/>
                    <a:pt x="12402" y="7142"/>
                    <a:pt x="13156" y="6779"/>
                  </a:cubicBezTo>
                  <a:cubicBezTo>
                    <a:pt x="13204" y="6757"/>
                    <a:pt x="13236" y="6711"/>
                    <a:pt x="13236" y="6659"/>
                  </a:cubicBezTo>
                  <a:cubicBezTo>
                    <a:pt x="13238" y="6586"/>
                    <a:pt x="13188" y="6522"/>
                    <a:pt x="13118" y="6510"/>
                  </a:cubicBezTo>
                  <a:cubicBezTo>
                    <a:pt x="12063" y="6305"/>
                    <a:pt x="9485" y="5608"/>
                    <a:pt x="8456" y="3556"/>
                  </a:cubicBezTo>
                  <a:cubicBezTo>
                    <a:pt x="8403" y="3451"/>
                    <a:pt x="8401" y="3326"/>
                    <a:pt x="8447" y="3217"/>
                  </a:cubicBezTo>
                  <a:lnTo>
                    <a:pt x="9374" y="1048"/>
                  </a:lnTo>
                  <a:cubicBezTo>
                    <a:pt x="9453" y="863"/>
                    <a:pt x="9384" y="649"/>
                    <a:pt x="9211" y="545"/>
                  </a:cubicBezTo>
                  <a:lnTo>
                    <a:pt x="8401" y="60"/>
                  </a:lnTo>
                  <a:cubicBezTo>
                    <a:pt x="8337" y="20"/>
                    <a:pt x="8264" y="0"/>
                    <a:pt x="81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2546088" y="3648463"/>
              <a:ext cx="62450" cy="130625"/>
            </a:xfrm>
            <a:custGeom>
              <a:rect b="b" l="l" r="r" t="t"/>
              <a:pathLst>
                <a:path extrusionOk="0" h="5225" w="2498">
                  <a:moveTo>
                    <a:pt x="1584" y="1"/>
                  </a:moveTo>
                  <a:cubicBezTo>
                    <a:pt x="1399" y="5"/>
                    <a:pt x="1241" y="130"/>
                    <a:pt x="1195" y="311"/>
                  </a:cubicBezTo>
                  <a:cubicBezTo>
                    <a:pt x="984" y="1212"/>
                    <a:pt x="575" y="2053"/>
                    <a:pt x="1" y="2778"/>
                  </a:cubicBezTo>
                  <a:cubicBezTo>
                    <a:pt x="79" y="2777"/>
                    <a:pt x="155" y="2775"/>
                    <a:pt x="230" y="2775"/>
                  </a:cubicBezTo>
                  <a:cubicBezTo>
                    <a:pt x="348" y="2775"/>
                    <a:pt x="462" y="2778"/>
                    <a:pt x="573" y="2786"/>
                  </a:cubicBezTo>
                  <a:cubicBezTo>
                    <a:pt x="1205" y="2829"/>
                    <a:pt x="1695" y="3353"/>
                    <a:pt x="1695" y="3987"/>
                  </a:cubicBezTo>
                  <a:lnTo>
                    <a:pt x="1695" y="4422"/>
                  </a:lnTo>
                  <a:cubicBezTo>
                    <a:pt x="1695" y="4547"/>
                    <a:pt x="1755" y="4667"/>
                    <a:pt x="1856" y="4742"/>
                  </a:cubicBezTo>
                  <a:lnTo>
                    <a:pt x="2497" y="5225"/>
                  </a:lnTo>
                  <a:lnTo>
                    <a:pt x="2497" y="404"/>
                  </a:lnTo>
                  <a:cubicBezTo>
                    <a:pt x="2497" y="181"/>
                    <a:pt x="2317" y="1"/>
                    <a:pt x="2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2056363" y="3807638"/>
              <a:ext cx="267175" cy="81975"/>
            </a:xfrm>
            <a:custGeom>
              <a:rect b="b" l="l" r="r" t="t"/>
              <a:pathLst>
                <a:path extrusionOk="0" h="3279" w="10687">
                  <a:moveTo>
                    <a:pt x="3458" y="0"/>
                  </a:moveTo>
                  <a:cubicBezTo>
                    <a:pt x="2119" y="0"/>
                    <a:pt x="2887" y="8"/>
                    <a:pt x="2024" y="62"/>
                  </a:cubicBezTo>
                  <a:cubicBezTo>
                    <a:pt x="1928" y="62"/>
                    <a:pt x="251" y="86"/>
                    <a:pt x="18" y="1340"/>
                  </a:cubicBezTo>
                  <a:cubicBezTo>
                    <a:pt x="13" y="1376"/>
                    <a:pt x="6" y="1412"/>
                    <a:pt x="1" y="1450"/>
                  </a:cubicBezTo>
                  <a:cubicBezTo>
                    <a:pt x="724" y="1876"/>
                    <a:pt x="3218" y="3277"/>
                    <a:pt x="4812" y="3277"/>
                  </a:cubicBezTo>
                  <a:lnTo>
                    <a:pt x="7623" y="3277"/>
                  </a:lnTo>
                  <a:cubicBezTo>
                    <a:pt x="7692" y="3278"/>
                    <a:pt x="7762" y="3278"/>
                    <a:pt x="7831" y="3278"/>
                  </a:cubicBezTo>
                  <a:cubicBezTo>
                    <a:pt x="8792" y="3278"/>
                    <a:pt x="9750" y="3170"/>
                    <a:pt x="10687" y="2955"/>
                  </a:cubicBezTo>
                  <a:cubicBezTo>
                    <a:pt x="9925" y="1448"/>
                    <a:pt x="8503" y="384"/>
                    <a:pt x="6842" y="76"/>
                  </a:cubicBezTo>
                  <a:cubicBezTo>
                    <a:pt x="6623" y="33"/>
                    <a:pt x="6402" y="9"/>
                    <a:pt x="6179" y="1"/>
                  </a:cubicBezTo>
                  <a:cubicBezTo>
                    <a:pt x="4812" y="1"/>
                    <a:pt x="3977" y="0"/>
                    <a:pt x="34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2057388" y="3867663"/>
              <a:ext cx="561175" cy="72125"/>
            </a:xfrm>
            <a:custGeom>
              <a:rect b="b" l="l" r="r" t="t"/>
              <a:pathLst>
                <a:path extrusionOk="0" h="2885" w="22447">
                  <a:moveTo>
                    <a:pt x="21243" y="1277"/>
                  </a:moveTo>
                  <a:cubicBezTo>
                    <a:pt x="21464" y="1277"/>
                    <a:pt x="21644" y="1457"/>
                    <a:pt x="21644" y="1681"/>
                  </a:cubicBezTo>
                  <a:cubicBezTo>
                    <a:pt x="21644" y="1902"/>
                    <a:pt x="21464" y="2082"/>
                    <a:pt x="21243" y="2082"/>
                  </a:cubicBezTo>
                  <a:lnTo>
                    <a:pt x="17225" y="2082"/>
                  </a:lnTo>
                  <a:cubicBezTo>
                    <a:pt x="17002" y="2082"/>
                    <a:pt x="16824" y="1902"/>
                    <a:pt x="16824" y="1681"/>
                  </a:cubicBezTo>
                  <a:cubicBezTo>
                    <a:pt x="16824" y="1457"/>
                    <a:pt x="17002" y="1277"/>
                    <a:pt x="17225" y="1277"/>
                  </a:cubicBezTo>
                  <a:close/>
                  <a:moveTo>
                    <a:pt x="1" y="1"/>
                  </a:moveTo>
                  <a:cubicBezTo>
                    <a:pt x="164" y="1628"/>
                    <a:pt x="1527" y="2873"/>
                    <a:pt x="3163" y="2885"/>
                  </a:cubicBezTo>
                  <a:lnTo>
                    <a:pt x="20842" y="2885"/>
                  </a:lnTo>
                  <a:cubicBezTo>
                    <a:pt x="21728" y="2885"/>
                    <a:pt x="22447" y="2166"/>
                    <a:pt x="22447" y="1279"/>
                  </a:cubicBezTo>
                  <a:lnTo>
                    <a:pt x="22447" y="474"/>
                  </a:lnTo>
                  <a:lnTo>
                    <a:pt x="13681" y="474"/>
                  </a:lnTo>
                  <a:cubicBezTo>
                    <a:pt x="13330" y="602"/>
                    <a:pt x="13001" y="727"/>
                    <a:pt x="12520" y="876"/>
                  </a:cubicBezTo>
                  <a:cubicBezTo>
                    <a:pt x="10972" y="1410"/>
                    <a:pt x="9346" y="1681"/>
                    <a:pt x="7709" y="1681"/>
                  </a:cubicBezTo>
                  <a:cubicBezTo>
                    <a:pt x="7667" y="1681"/>
                    <a:pt x="7624" y="1681"/>
                    <a:pt x="7582" y="1681"/>
                  </a:cubicBezTo>
                  <a:lnTo>
                    <a:pt x="4771" y="1681"/>
                  </a:lnTo>
                  <a:cubicBezTo>
                    <a:pt x="3221" y="1681"/>
                    <a:pt x="1075" y="60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p:cNvSpPr/>
            <p:nvPr/>
          </p:nvSpPr>
          <p:spPr>
            <a:xfrm>
              <a:off x="2161738" y="3500538"/>
              <a:ext cx="252275" cy="278500"/>
            </a:xfrm>
            <a:custGeom>
              <a:rect b="b" l="l" r="r" t="t"/>
              <a:pathLst>
                <a:path extrusionOk="0" h="11140" w="10091">
                  <a:moveTo>
                    <a:pt x="2970" y="1"/>
                  </a:moveTo>
                  <a:cubicBezTo>
                    <a:pt x="2937" y="1"/>
                    <a:pt x="2903" y="5"/>
                    <a:pt x="2870" y="14"/>
                  </a:cubicBezTo>
                  <a:lnTo>
                    <a:pt x="1957" y="242"/>
                  </a:lnTo>
                  <a:cubicBezTo>
                    <a:pt x="1767" y="287"/>
                    <a:pt x="1639" y="465"/>
                    <a:pt x="1654" y="662"/>
                  </a:cubicBezTo>
                  <a:cubicBezTo>
                    <a:pt x="1673" y="898"/>
                    <a:pt x="1690" y="1172"/>
                    <a:pt x="1702" y="1465"/>
                  </a:cubicBezTo>
                  <a:lnTo>
                    <a:pt x="2223" y="1335"/>
                  </a:lnTo>
                  <a:cubicBezTo>
                    <a:pt x="2257" y="1327"/>
                    <a:pt x="2290" y="1323"/>
                    <a:pt x="2323" y="1323"/>
                  </a:cubicBezTo>
                  <a:cubicBezTo>
                    <a:pt x="2503" y="1323"/>
                    <a:pt x="2666" y="1445"/>
                    <a:pt x="2711" y="1628"/>
                  </a:cubicBezTo>
                  <a:cubicBezTo>
                    <a:pt x="2766" y="1842"/>
                    <a:pt x="2634" y="2061"/>
                    <a:pt x="2418" y="2114"/>
                  </a:cubicBezTo>
                  <a:lnTo>
                    <a:pt x="1721" y="2289"/>
                  </a:lnTo>
                  <a:cubicBezTo>
                    <a:pt x="1724" y="2573"/>
                    <a:pt x="1721" y="2863"/>
                    <a:pt x="1714" y="3166"/>
                  </a:cubicBezTo>
                  <a:lnTo>
                    <a:pt x="2226" y="3039"/>
                  </a:lnTo>
                  <a:cubicBezTo>
                    <a:pt x="2258" y="3031"/>
                    <a:pt x="2290" y="3027"/>
                    <a:pt x="2322" y="3027"/>
                  </a:cubicBezTo>
                  <a:cubicBezTo>
                    <a:pt x="2502" y="3027"/>
                    <a:pt x="2666" y="3148"/>
                    <a:pt x="2711" y="3332"/>
                  </a:cubicBezTo>
                  <a:cubicBezTo>
                    <a:pt x="2766" y="3546"/>
                    <a:pt x="2634" y="3765"/>
                    <a:pt x="2420" y="3820"/>
                  </a:cubicBezTo>
                  <a:lnTo>
                    <a:pt x="1683" y="4002"/>
                  </a:lnTo>
                  <a:cubicBezTo>
                    <a:pt x="1666" y="4310"/>
                    <a:pt x="1644" y="4608"/>
                    <a:pt x="1620" y="4896"/>
                  </a:cubicBezTo>
                  <a:lnTo>
                    <a:pt x="2226" y="4745"/>
                  </a:lnTo>
                  <a:cubicBezTo>
                    <a:pt x="2256" y="4738"/>
                    <a:pt x="2285" y="4735"/>
                    <a:pt x="2315" y="4735"/>
                  </a:cubicBezTo>
                  <a:cubicBezTo>
                    <a:pt x="2494" y="4735"/>
                    <a:pt x="2659" y="4856"/>
                    <a:pt x="2704" y="5038"/>
                  </a:cubicBezTo>
                  <a:cubicBezTo>
                    <a:pt x="2757" y="5250"/>
                    <a:pt x="2629" y="5466"/>
                    <a:pt x="2420" y="5524"/>
                  </a:cubicBezTo>
                  <a:lnTo>
                    <a:pt x="1524" y="5747"/>
                  </a:lnTo>
                  <a:cubicBezTo>
                    <a:pt x="1476" y="6134"/>
                    <a:pt x="1418" y="6511"/>
                    <a:pt x="1351" y="6881"/>
                  </a:cubicBezTo>
                  <a:lnTo>
                    <a:pt x="1940" y="6732"/>
                  </a:lnTo>
                  <a:cubicBezTo>
                    <a:pt x="1970" y="6726"/>
                    <a:pt x="1999" y="6722"/>
                    <a:pt x="2028" y="6722"/>
                  </a:cubicBezTo>
                  <a:cubicBezTo>
                    <a:pt x="2209" y="6722"/>
                    <a:pt x="2373" y="6846"/>
                    <a:pt x="2418" y="7028"/>
                  </a:cubicBezTo>
                  <a:cubicBezTo>
                    <a:pt x="2471" y="7239"/>
                    <a:pt x="2346" y="7456"/>
                    <a:pt x="2134" y="7513"/>
                  </a:cubicBezTo>
                  <a:lnTo>
                    <a:pt x="1171" y="7753"/>
                  </a:lnTo>
                  <a:cubicBezTo>
                    <a:pt x="914" y="8924"/>
                    <a:pt x="522" y="10060"/>
                    <a:pt x="1" y="11139"/>
                  </a:cubicBezTo>
                  <a:cubicBezTo>
                    <a:pt x="1118" y="10796"/>
                    <a:pt x="2185" y="10317"/>
                    <a:pt x="3182" y="9712"/>
                  </a:cubicBezTo>
                  <a:lnTo>
                    <a:pt x="2800" y="9476"/>
                  </a:lnTo>
                  <a:cubicBezTo>
                    <a:pt x="2673" y="9404"/>
                    <a:pt x="2596" y="9270"/>
                    <a:pt x="2598" y="9126"/>
                  </a:cubicBezTo>
                  <a:cubicBezTo>
                    <a:pt x="2601" y="8979"/>
                    <a:pt x="2680" y="8847"/>
                    <a:pt x="2807" y="8777"/>
                  </a:cubicBezTo>
                  <a:cubicBezTo>
                    <a:pt x="2867" y="8744"/>
                    <a:pt x="2934" y="8728"/>
                    <a:pt x="3000" y="8728"/>
                  </a:cubicBezTo>
                  <a:cubicBezTo>
                    <a:pt x="3074" y="8728"/>
                    <a:pt x="3149" y="8748"/>
                    <a:pt x="3213" y="8789"/>
                  </a:cubicBezTo>
                  <a:lnTo>
                    <a:pt x="3949" y="9231"/>
                  </a:lnTo>
                  <a:cubicBezTo>
                    <a:pt x="4273" y="9013"/>
                    <a:pt x="4590" y="8792"/>
                    <a:pt x="4893" y="8566"/>
                  </a:cubicBezTo>
                  <a:lnTo>
                    <a:pt x="4408" y="8273"/>
                  </a:lnTo>
                  <a:cubicBezTo>
                    <a:pt x="4280" y="8200"/>
                    <a:pt x="4203" y="8066"/>
                    <a:pt x="4206" y="7922"/>
                  </a:cubicBezTo>
                  <a:cubicBezTo>
                    <a:pt x="4208" y="7775"/>
                    <a:pt x="4288" y="7643"/>
                    <a:pt x="4415" y="7573"/>
                  </a:cubicBezTo>
                  <a:cubicBezTo>
                    <a:pt x="4475" y="7540"/>
                    <a:pt x="4541" y="7524"/>
                    <a:pt x="4608" y="7524"/>
                  </a:cubicBezTo>
                  <a:cubicBezTo>
                    <a:pt x="4682" y="7524"/>
                    <a:pt x="4756" y="7545"/>
                    <a:pt x="4821" y="7585"/>
                  </a:cubicBezTo>
                  <a:lnTo>
                    <a:pt x="5568" y="8035"/>
                  </a:lnTo>
                  <a:cubicBezTo>
                    <a:pt x="5809" y="7840"/>
                    <a:pt x="6034" y="7645"/>
                    <a:pt x="6253" y="7453"/>
                  </a:cubicBezTo>
                  <a:lnTo>
                    <a:pt x="5609" y="7069"/>
                  </a:lnTo>
                  <a:cubicBezTo>
                    <a:pt x="5484" y="6997"/>
                    <a:pt x="5407" y="6860"/>
                    <a:pt x="5407" y="6715"/>
                  </a:cubicBezTo>
                  <a:cubicBezTo>
                    <a:pt x="5410" y="6571"/>
                    <a:pt x="5489" y="6437"/>
                    <a:pt x="5616" y="6367"/>
                  </a:cubicBezTo>
                  <a:cubicBezTo>
                    <a:pt x="5676" y="6334"/>
                    <a:pt x="5743" y="6318"/>
                    <a:pt x="5809" y="6318"/>
                  </a:cubicBezTo>
                  <a:cubicBezTo>
                    <a:pt x="5883" y="6318"/>
                    <a:pt x="5958" y="6338"/>
                    <a:pt x="6022" y="6379"/>
                  </a:cubicBezTo>
                  <a:lnTo>
                    <a:pt x="6871" y="6888"/>
                  </a:lnTo>
                  <a:cubicBezTo>
                    <a:pt x="7097" y="6677"/>
                    <a:pt x="7306" y="6473"/>
                    <a:pt x="7500" y="6276"/>
                  </a:cubicBezTo>
                  <a:lnTo>
                    <a:pt x="6815" y="5862"/>
                  </a:lnTo>
                  <a:cubicBezTo>
                    <a:pt x="6688" y="5790"/>
                    <a:pt x="6611" y="5656"/>
                    <a:pt x="6614" y="5512"/>
                  </a:cubicBezTo>
                  <a:cubicBezTo>
                    <a:pt x="6616" y="5365"/>
                    <a:pt x="6695" y="5233"/>
                    <a:pt x="6823" y="5163"/>
                  </a:cubicBezTo>
                  <a:cubicBezTo>
                    <a:pt x="6883" y="5130"/>
                    <a:pt x="6949" y="5114"/>
                    <a:pt x="7015" y="5114"/>
                  </a:cubicBezTo>
                  <a:cubicBezTo>
                    <a:pt x="7090" y="5114"/>
                    <a:pt x="7164" y="5134"/>
                    <a:pt x="7229" y="5175"/>
                  </a:cubicBezTo>
                  <a:lnTo>
                    <a:pt x="8072" y="5680"/>
                  </a:lnTo>
                  <a:cubicBezTo>
                    <a:pt x="8721" y="4983"/>
                    <a:pt x="8690" y="4959"/>
                    <a:pt x="8860" y="4822"/>
                  </a:cubicBezTo>
                  <a:cubicBezTo>
                    <a:pt x="9572" y="3044"/>
                    <a:pt x="9992" y="1854"/>
                    <a:pt x="10071" y="1631"/>
                  </a:cubicBezTo>
                  <a:cubicBezTo>
                    <a:pt x="10091" y="1573"/>
                    <a:pt x="10071" y="1508"/>
                    <a:pt x="10023" y="1472"/>
                  </a:cubicBezTo>
                  <a:cubicBezTo>
                    <a:pt x="9997" y="1453"/>
                    <a:pt x="9966" y="1442"/>
                    <a:pt x="9935" y="1442"/>
                  </a:cubicBezTo>
                  <a:cubicBezTo>
                    <a:pt x="9909" y="1442"/>
                    <a:pt x="9883" y="1450"/>
                    <a:pt x="9860" y="1465"/>
                  </a:cubicBezTo>
                  <a:cubicBezTo>
                    <a:pt x="9147" y="1946"/>
                    <a:pt x="7539" y="2884"/>
                    <a:pt x="5814" y="2884"/>
                  </a:cubicBezTo>
                  <a:cubicBezTo>
                    <a:pt x="5369" y="2884"/>
                    <a:pt x="4917" y="2822"/>
                    <a:pt x="4470" y="2674"/>
                  </a:cubicBezTo>
                  <a:cubicBezTo>
                    <a:pt x="4357" y="2638"/>
                    <a:pt x="4266" y="2553"/>
                    <a:pt x="4223" y="2443"/>
                  </a:cubicBezTo>
                  <a:lnTo>
                    <a:pt x="3343" y="254"/>
                  </a:lnTo>
                  <a:cubicBezTo>
                    <a:pt x="3281" y="98"/>
                    <a:pt x="3132" y="1"/>
                    <a:pt x="29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5"/>
          <p:cNvGrpSpPr/>
          <p:nvPr/>
        </p:nvGrpSpPr>
        <p:grpSpPr>
          <a:xfrm>
            <a:off x="1503218" y="3276035"/>
            <a:ext cx="471192" cy="469294"/>
            <a:chOff x="1322213" y="4244088"/>
            <a:chExt cx="564775" cy="562500"/>
          </a:xfrm>
        </p:grpSpPr>
        <p:sp>
          <p:nvSpPr>
            <p:cNvPr id="447" name="Google Shape;447;p35"/>
            <p:cNvSpPr/>
            <p:nvPr/>
          </p:nvSpPr>
          <p:spPr>
            <a:xfrm>
              <a:off x="1464938" y="4314388"/>
              <a:ext cx="126600" cy="104675"/>
            </a:xfrm>
            <a:custGeom>
              <a:rect b="b" l="l" r="r" t="t"/>
              <a:pathLst>
                <a:path extrusionOk="0" h="4187" w="5064">
                  <a:moveTo>
                    <a:pt x="2704" y="0"/>
                  </a:moveTo>
                  <a:cubicBezTo>
                    <a:pt x="1202" y="899"/>
                    <a:pt x="203" y="2447"/>
                    <a:pt x="1" y="4186"/>
                  </a:cubicBezTo>
                  <a:cubicBezTo>
                    <a:pt x="1298" y="3643"/>
                    <a:pt x="2666" y="3288"/>
                    <a:pt x="4064" y="3134"/>
                  </a:cubicBezTo>
                  <a:cubicBezTo>
                    <a:pt x="4391" y="3095"/>
                    <a:pt x="4727" y="3069"/>
                    <a:pt x="5064" y="3043"/>
                  </a:cubicBezTo>
                  <a:cubicBezTo>
                    <a:pt x="4715" y="1755"/>
                    <a:pt x="3865" y="659"/>
                    <a:pt x="2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1464288" y="4410313"/>
              <a:ext cx="130250" cy="118675"/>
            </a:xfrm>
            <a:custGeom>
              <a:rect b="b" l="l" r="r" t="t"/>
              <a:pathLst>
                <a:path extrusionOk="0" h="4747" w="5210">
                  <a:moveTo>
                    <a:pt x="5203" y="1"/>
                  </a:moveTo>
                  <a:cubicBezTo>
                    <a:pt x="4862" y="27"/>
                    <a:pt x="4520" y="54"/>
                    <a:pt x="4191" y="95"/>
                  </a:cubicBezTo>
                  <a:cubicBezTo>
                    <a:pt x="2740" y="248"/>
                    <a:pt x="1324" y="638"/>
                    <a:pt x="0" y="1250"/>
                  </a:cubicBezTo>
                  <a:cubicBezTo>
                    <a:pt x="60" y="2548"/>
                    <a:pt x="570" y="3783"/>
                    <a:pt x="1442" y="4747"/>
                  </a:cubicBezTo>
                  <a:cubicBezTo>
                    <a:pt x="3706" y="3966"/>
                    <a:pt x="5210" y="2149"/>
                    <a:pt x="5210" y="155"/>
                  </a:cubicBezTo>
                  <a:cubicBezTo>
                    <a:pt x="5210" y="102"/>
                    <a:pt x="5205" y="51"/>
                    <a:pt x="5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p:nvPr/>
          </p:nvSpPr>
          <p:spPr>
            <a:xfrm>
              <a:off x="1553563" y="4294313"/>
              <a:ext cx="84850" cy="94950"/>
            </a:xfrm>
            <a:custGeom>
              <a:rect b="b" l="l" r="r" t="t"/>
              <a:pathLst>
                <a:path extrusionOk="0" h="3798" w="3394">
                  <a:moveTo>
                    <a:pt x="2040" y="1"/>
                  </a:moveTo>
                  <a:cubicBezTo>
                    <a:pt x="1343" y="1"/>
                    <a:pt x="651" y="133"/>
                    <a:pt x="0" y="388"/>
                  </a:cubicBezTo>
                  <a:cubicBezTo>
                    <a:pt x="1182" y="1188"/>
                    <a:pt x="2014" y="2406"/>
                    <a:pt x="2326" y="3797"/>
                  </a:cubicBezTo>
                  <a:cubicBezTo>
                    <a:pt x="2631" y="3785"/>
                    <a:pt x="2934" y="3769"/>
                    <a:pt x="3244" y="3769"/>
                  </a:cubicBezTo>
                  <a:lnTo>
                    <a:pt x="3287" y="3769"/>
                  </a:lnTo>
                  <a:cubicBezTo>
                    <a:pt x="3321" y="3769"/>
                    <a:pt x="3357" y="3771"/>
                    <a:pt x="3393" y="3771"/>
                  </a:cubicBezTo>
                  <a:cubicBezTo>
                    <a:pt x="3198" y="2079"/>
                    <a:pt x="2764" y="671"/>
                    <a:pt x="2220" y="10"/>
                  </a:cubicBezTo>
                  <a:cubicBezTo>
                    <a:pt x="2160" y="8"/>
                    <a:pt x="2103" y="1"/>
                    <a:pt x="2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1634763" y="4297613"/>
              <a:ext cx="62400" cy="92725"/>
            </a:xfrm>
            <a:custGeom>
              <a:rect b="b" l="l" r="r" t="t"/>
              <a:pathLst>
                <a:path extrusionOk="0" h="3709" w="2496">
                  <a:moveTo>
                    <a:pt x="1" y="1"/>
                  </a:moveTo>
                  <a:lnTo>
                    <a:pt x="1" y="1"/>
                  </a:lnTo>
                  <a:cubicBezTo>
                    <a:pt x="530" y="1157"/>
                    <a:pt x="854" y="2397"/>
                    <a:pt x="955" y="3663"/>
                  </a:cubicBezTo>
                  <a:cubicBezTo>
                    <a:pt x="1222" y="3673"/>
                    <a:pt x="1484" y="3687"/>
                    <a:pt x="1748" y="3709"/>
                  </a:cubicBezTo>
                  <a:cubicBezTo>
                    <a:pt x="1815" y="2851"/>
                    <a:pt x="2070" y="2017"/>
                    <a:pt x="2495" y="1270"/>
                  </a:cubicBezTo>
                  <a:cubicBezTo>
                    <a:pt x="1784" y="643"/>
                    <a:pt x="926" y="20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1322213" y="4274363"/>
              <a:ext cx="97700" cy="249525"/>
            </a:xfrm>
            <a:custGeom>
              <a:rect b="b" l="l" r="r" t="t"/>
              <a:pathLst>
                <a:path extrusionOk="0" h="9981" w="3908">
                  <a:moveTo>
                    <a:pt x="2580" y="0"/>
                  </a:moveTo>
                  <a:cubicBezTo>
                    <a:pt x="2134" y="0"/>
                    <a:pt x="1692" y="108"/>
                    <a:pt x="1291" y="318"/>
                  </a:cubicBezTo>
                  <a:cubicBezTo>
                    <a:pt x="236" y="924"/>
                    <a:pt x="82" y="2474"/>
                    <a:pt x="60" y="2776"/>
                  </a:cubicBezTo>
                  <a:cubicBezTo>
                    <a:pt x="0" y="4055"/>
                    <a:pt x="250" y="5331"/>
                    <a:pt x="786" y="6491"/>
                  </a:cubicBezTo>
                  <a:cubicBezTo>
                    <a:pt x="1291" y="7640"/>
                    <a:pt x="2069" y="8647"/>
                    <a:pt x="3054" y="9425"/>
                  </a:cubicBezTo>
                  <a:cubicBezTo>
                    <a:pt x="3324" y="9632"/>
                    <a:pt x="3610" y="9817"/>
                    <a:pt x="3908" y="9980"/>
                  </a:cubicBezTo>
                  <a:cubicBezTo>
                    <a:pt x="3737" y="9584"/>
                    <a:pt x="3600" y="9171"/>
                    <a:pt x="3497" y="8750"/>
                  </a:cubicBezTo>
                  <a:cubicBezTo>
                    <a:pt x="2641" y="8058"/>
                    <a:pt x="1964" y="7169"/>
                    <a:pt x="1519" y="6162"/>
                  </a:cubicBezTo>
                  <a:cubicBezTo>
                    <a:pt x="1038" y="5119"/>
                    <a:pt x="813" y="3978"/>
                    <a:pt x="863" y="2832"/>
                  </a:cubicBezTo>
                  <a:cubicBezTo>
                    <a:pt x="911" y="2135"/>
                    <a:pt x="1187" y="1303"/>
                    <a:pt x="1692" y="1015"/>
                  </a:cubicBezTo>
                  <a:cubicBezTo>
                    <a:pt x="1974" y="876"/>
                    <a:pt x="2282" y="805"/>
                    <a:pt x="2591" y="805"/>
                  </a:cubicBezTo>
                  <a:cubicBezTo>
                    <a:pt x="2816" y="805"/>
                    <a:pt x="3042" y="843"/>
                    <a:pt x="3259" y="919"/>
                  </a:cubicBezTo>
                  <a:lnTo>
                    <a:pt x="3259" y="85"/>
                  </a:lnTo>
                  <a:cubicBezTo>
                    <a:pt x="3035" y="28"/>
                    <a:pt x="2807" y="0"/>
                    <a:pt x="2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1516488" y="4408638"/>
              <a:ext cx="124800" cy="166925"/>
            </a:xfrm>
            <a:custGeom>
              <a:rect b="b" l="l" r="r" t="t"/>
              <a:pathLst>
                <a:path extrusionOk="0" h="6677" w="4992">
                  <a:moveTo>
                    <a:pt x="4605" y="1"/>
                  </a:moveTo>
                  <a:cubicBezTo>
                    <a:pt x="4502" y="1"/>
                    <a:pt x="4445" y="5"/>
                    <a:pt x="3915" y="25"/>
                  </a:cubicBezTo>
                  <a:cubicBezTo>
                    <a:pt x="3917" y="90"/>
                    <a:pt x="3925" y="154"/>
                    <a:pt x="3925" y="222"/>
                  </a:cubicBezTo>
                  <a:cubicBezTo>
                    <a:pt x="3925" y="2444"/>
                    <a:pt x="2372" y="4468"/>
                    <a:pt x="1" y="5431"/>
                  </a:cubicBezTo>
                  <a:cubicBezTo>
                    <a:pt x="995" y="6236"/>
                    <a:pt x="2236" y="6676"/>
                    <a:pt x="3513" y="6676"/>
                  </a:cubicBezTo>
                  <a:cubicBezTo>
                    <a:pt x="3516" y="6676"/>
                    <a:pt x="3520" y="6676"/>
                    <a:pt x="3523" y="6676"/>
                  </a:cubicBezTo>
                  <a:cubicBezTo>
                    <a:pt x="3691" y="6676"/>
                    <a:pt x="3855" y="6666"/>
                    <a:pt x="4018" y="6652"/>
                  </a:cubicBezTo>
                  <a:cubicBezTo>
                    <a:pt x="4047" y="6597"/>
                    <a:pt x="4078" y="6544"/>
                    <a:pt x="4107" y="6484"/>
                  </a:cubicBezTo>
                  <a:cubicBezTo>
                    <a:pt x="4662" y="5294"/>
                    <a:pt x="4991" y="3353"/>
                    <a:pt x="4991" y="1296"/>
                  </a:cubicBezTo>
                  <a:cubicBezTo>
                    <a:pt x="4991" y="851"/>
                    <a:pt x="4972" y="421"/>
                    <a:pt x="4943" y="3"/>
                  </a:cubicBezTo>
                  <a:cubicBezTo>
                    <a:pt x="4743" y="2"/>
                    <a:pt x="4666" y="1"/>
                    <a:pt x="4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1433838" y="4696088"/>
              <a:ext cx="341525" cy="110500"/>
            </a:xfrm>
            <a:custGeom>
              <a:rect b="b" l="l" r="r" t="t"/>
              <a:pathLst>
                <a:path extrusionOk="0" h="4420" w="13661">
                  <a:moveTo>
                    <a:pt x="3274" y="1"/>
                  </a:moveTo>
                  <a:cubicBezTo>
                    <a:pt x="2931" y="1"/>
                    <a:pt x="2628" y="221"/>
                    <a:pt x="2521" y="546"/>
                  </a:cubicBezTo>
                  <a:lnTo>
                    <a:pt x="2165" y="1606"/>
                  </a:lnTo>
                  <a:lnTo>
                    <a:pt x="3616" y="1606"/>
                  </a:lnTo>
                  <a:cubicBezTo>
                    <a:pt x="3838" y="1606"/>
                    <a:pt x="4018" y="1786"/>
                    <a:pt x="4018" y="2010"/>
                  </a:cubicBezTo>
                  <a:cubicBezTo>
                    <a:pt x="4018" y="2231"/>
                    <a:pt x="3838" y="2411"/>
                    <a:pt x="3616" y="2411"/>
                  </a:cubicBezTo>
                  <a:lnTo>
                    <a:pt x="401" y="2411"/>
                  </a:lnTo>
                  <a:cubicBezTo>
                    <a:pt x="180" y="2411"/>
                    <a:pt x="0" y="2591"/>
                    <a:pt x="0" y="2812"/>
                  </a:cubicBezTo>
                  <a:lnTo>
                    <a:pt x="0" y="4018"/>
                  </a:lnTo>
                  <a:cubicBezTo>
                    <a:pt x="0" y="4240"/>
                    <a:pt x="180" y="4420"/>
                    <a:pt x="401" y="4420"/>
                  </a:cubicBezTo>
                  <a:lnTo>
                    <a:pt x="13257" y="4420"/>
                  </a:lnTo>
                  <a:cubicBezTo>
                    <a:pt x="13481" y="4420"/>
                    <a:pt x="13661" y="4240"/>
                    <a:pt x="13661" y="4018"/>
                  </a:cubicBezTo>
                  <a:lnTo>
                    <a:pt x="13661" y="2812"/>
                  </a:lnTo>
                  <a:cubicBezTo>
                    <a:pt x="13661" y="2591"/>
                    <a:pt x="13481" y="2411"/>
                    <a:pt x="13257" y="2411"/>
                  </a:cubicBezTo>
                  <a:lnTo>
                    <a:pt x="6027" y="2411"/>
                  </a:lnTo>
                  <a:cubicBezTo>
                    <a:pt x="5803" y="2411"/>
                    <a:pt x="5625" y="2231"/>
                    <a:pt x="5625" y="2010"/>
                  </a:cubicBezTo>
                  <a:cubicBezTo>
                    <a:pt x="5625" y="1786"/>
                    <a:pt x="5803" y="1606"/>
                    <a:pt x="6027" y="1606"/>
                  </a:cubicBezTo>
                  <a:lnTo>
                    <a:pt x="11496" y="1606"/>
                  </a:lnTo>
                  <a:lnTo>
                    <a:pt x="11143" y="549"/>
                  </a:lnTo>
                  <a:cubicBezTo>
                    <a:pt x="11035" y="221"/>
                    <a:pt x="10730" y="1"/>
                    <a:pt x="10389" y="1"/>
                  </a:cubicBezTo>
                  <a:cubicBezTo>
                    <a:pt x="10387" y="1"/>
                    <a:pt x="10385" y="1"/>
                    <a:pt x="10383" y="1"/>
                  </a:cubicBezTo>
                  <a:lnTo>
                    <a:pt x="3280" y="1"/>
                  </a:lnTo>
                  <a:cubicBezTo>
                    <a:pt x="3278" y="1"/>
                    <a:pt x="3276" y="1"/>
                    <a:pt x="3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1789288" y="4274363"/>
              <a:ext cx="97700" cy="249525"/>
            </a:xfrm>
            <a:custGeom>
              <a:rect b="b" l="l" r="r" t="t"/>
              <a:pathLst>
                <a:path extrusionOk="0" h="9981" w="3908">
                  <a:moveTo>
                    <a:pt x="1327" y="0"/>
                  </a:moveTo>
                  <a:cubicBezTo>
                    <a:pt x="1099" y="0"/>
                    <a:pt x="871" y="28"/>
                    <a:pt x="647" y="85"/>
                  </a:cubicBezTo>
                  <a:lnTo>
                    <a:pt x="647" y="919"/>
                  </a:lnTo>
                  <a:cubicBezTo>
                    <a:pt x="864" y="843"/>
                    <a:pt x="1090" y="806"/>
                    <a:pt x="1315" y="806"/>
                  </a:cubicBezTo>
                  <a:cubicBezTo>
                    <a:pt x="1625" y="806"/>
                    <a:pt x="1934" y="877"/>
                    <a:pt x="2218" y="1017"/>
                  </a:cubicBezTo>
                  <a:cubicBezTo>
                    <a:pt x="2720" y="1303"/>
                    <a:pt x="2997" y="2135"/>
                    <a:pt x="3045" y="2832"/>
                  </a:cubicBezTo>
                  <a:cubicBezTo>
                    <a:pt x="3093" y="3978"/>
                    <a:pt x="2869" y="5122"/>
                    <a:pt x="2389" y="6162"/>
                  </a:cubicBezTo>
                  <a:cubicBezTo>
                    <a:pt x="1944" y="7169"/>
                    <a:pt x="1267" y="8056"/>
                    <a:pt x="411" y="8750"/>
                  </a:cubicBezTo>
                  <a:cubicBezTo>
                    <a:pt x="308" y="9171"/>
                    <a:pt x="171" y="9582"/>
                    <a:pt x="0" y="9980"/>
                  </a:cubicBezTo>
                  <a:cubicBezTo>
                    <a:pt x="298" y="9817"/>
                    <a:pt x="582" y="9632"/>
                    <a:pt x="851" y="9425"/>
                  </a:cubicBezTo>
                  <a:cubicBezTo>
                    <a:pt x="1836" y="8647"/>
                    <a:pt x="2615" y="7640"/>
                    <a:pt x="3122" y="6491"/>
                  </a:cubicBezTo>
                  <a:cubicBezTo>
                    <a:pt x="3658" y="5331"/>
                    <a:pt x="3908" y="4057"/>
                    <a:pt x="3847" y="2779"/>
                  </a:cubicBezTo>
                  <a:cubicBezTo>
                    <a:pt x="3826" y="2474"/>
                    <a:pt x="3672" y="924"/>
                    <a:pt x="2617" y="318"/>
                  </a:cubicBezTo>
                  <a:cubicBezTo>
                    <a:pt x="2216" y="108"/>
                    <a:pt x="1773" y="0"/>
                    <a:pt x="1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1423663" y="4244088"/>
              <a:ext cx="361800" cy="431900"/>
            </a:xfrm>
            <a:custGeom>
              <a:rect b="b" l="l" r="r" t="t"/>
              <a:pathLst>
                <a:path extrusionOk="0" h="17276" w="14472">
                  <a:moveTo>
                    <a:pt x="2015" y="804"/>
                  </a:moveTo>
                  <a:cubicBezTo>
                    <a:pt x="2236" y="804"/>
                    <a:pt x="2416" y="984"/>
                    <a:pt x="2416" y="1205"/>
                  </a:cubicBezTo>
                  <a:cubicBezTo>
                    <a:pt x="2416" y="1428"/>
                    <a:pt x="2236" y="1608"/>
                    <a:pt x="2015" y="1608"/>
                  </a:cubicBezTo>
                  <a:lnTo>
                    <a:pt x="1611" y="1608"/>
                  </a:lnTo>
                  <a:lnTo>
                    <a:pt x="1611" y="2010"/>
                  </a:lnTo>
                  <a:cubicBezTo>
                    <a:pt x="1611" y="2231"/>
                    <a:pt x="1433" y="2411"/>
                    <a:pt x="1210" y="2411"/>
                  </a:cubicBezTo>
                  <a:cubicBezTo>
                    <a:pt x="989" y="2411"/>
                    <a:pt x="808" y="2231"/>
                    <a:pt x="808" y="2010"/>
                  </a:cubicBezTo>
                  <a:lnTo>
                    <a:pt x="808" y="1205"/>
                  </a:lnTo>
                  <a:cubicBezTo>
                    <a:pt x="808" y="984"/>
                    <a:pt x="989" y="804"/>
                    <a:pt x="1210" y="804"/>
                  </a:cubicBezTo>
                  <a:close/>
                  <a:moveTo>
                    <a:pt x="7236" y="1205"/>
                  </a:moveTo>
                  <a:cubicBezTo>
                    <a:pt x="10788" y="1205"/>
                    <a:pt x="13664" y="4084"/>
                    <a:pt x="13664" y="7635"/>
                  </a:cubicBezTo>
                  <a:cubicBezTo>
                    <a:pt x="13662" y="11182"/>
                    <a:pt x="10785" y="14058"/>
                    <a:pt x="7236" y="14063"/>
                  </a:cubicBezTo>
                  <a:cubicBezTo>
                    <a:pt x="3687" y="14063"/>
                    <a:pt x="808" y="11184"/>
                    <a:pt x="808" y="7635"/>
                  </a:cubicBezTo>
                  <a:cubicBezTo>
                    <a:pt x="808" y="4084"/>
                    <a:pt x="3687" y="1205"/>
                    <a:pt x="7236" y="1205"/>
                  </a:cubicBezTo>
                  <a:close/>
                  <a:moveTo>
                    <a:pt x="407" y="1"/>
                  </a:moveTo>
                  <a:cubicBezTo>
                    <a:pt x="184" y="1"/>
                    <a:pt x="6" y="181"/>
                    <a:pt x="6" y="402"/>
                  </a:cubicBezTo>
                  <a:lnTo>
                    <a:pt x="6" y="8036"/>
                  </a:lnTo>
                  <a:cubicBezTo>
                    <a:pt x="1" y="10951"/>
                    <a:pt x="1753" y="13585"/>
                    <a:pt x="4446" y="14705"/>
                  </a:cubicBezTo>
                  <a:cubicBezTo>
                    <a:pt x="5518" y="15142"/>
                    <a:pt x="6270" y="16127"/>
                    <a:pt x="6407" y="17276"/>
                  </a:cubicBezTo>
                  <a:lnTo>
                    <a:pt x="8068" y="17276"/>
                  </a:lnTo>
                  <a:cubicBezTo>
                    <a:pt x="8205" y="16127"/>
                    <a:pt x="8957" y="15142"/>
                    <a:pt x="10028" y="14705"/>
                  </a:cubicBezTo>
                  <a:cubicBezTo>
                    <a:pt x="12720" y="13582"/>
                    <a:pt x="14472" y="10951"/>
                    <a:pt x="14469" y="8036"/>
                  </a:cubicBezTo>
                  <a:lnTo>
                    <a:pt x="14469" y="402"/>
                  </a:lnTo>
                  <a:cubicBezTo>
                    <a:pt x="14469" y="181"/>
                    <a:pt x="14289" y="1"/>
                    <a:pt x="14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1698463" y="4344313"/>
              <a:ext cx="41875" cy="54450"/>
            </a:xfrm>
            <a:custGeom>
              <a:rect b="b" l="l" r="r" t="t"/>
              <a:pathLst>
                <a:path extrusionOk="0" h="2178" w="1675">
                  <a:moveTo>
                    <a:pt x="538" y="0"/>
                  </a:moveTo>
                  <a:cubicBezTo>
                    <a:pt x="240" y="596"/>
                    <a:pt x="58" y="1245"/>
                    <a:pt x="0" y="1910"/>
                  </a:cubicBezTo>
                  <a:cubicBezTo>
                    <a:pt x="41" y="1915"/>
                    <a:pt x="84" y="1915"/>
                    <a:pt x="125" y="1920"/>
                  </a:cubicBezTo>
                  <a:cubicBezTo>
                    <a:pt x="661" y="1985"/>
                    <a:pt x="1175" y="2074"/>
                    <a:pt x="1675" y="2177"/>
                  </a:cubicBezTo>
                  <a:cubicBezTo>
                    <a:pt x="1461" y="1377"/>
                    <a:pt x="1072" y="632"/>
                    <a:pt x="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1640913" y="4409313"/>
              <a:ext cx="80875" cy="161300"/>
            </a:xfrm>
            <a:custGeom>
              <a:rect b="b" l="l" r="r" t="t"/>
              <a:pathLst>
                <a:path extrusionOk="0" h="6452" w="3235">
                  <a:moveTo>
                    <a:pt x="779" y="0"/>
                  </a:moveTo>
                  <a:cubicBezTo>
                    <a:pt x="805" y="401"/>
                    <a:pt x="817" y="829"/>
                    <a:pt x="817" y="1269"/>
                  </a:cubicBezTo>
                  <a:cubicBezTo>
                    <a:pt x="858" y="3030"/>
                    <a:pt x="582" y="4787"/>
                    <a:pt x="0" y="6452"/>
                  </a:cubicBezTo>
                  <a:cubicBezTo>
                    <a:pt x="1324" y="6094"/>
                    <a:pt x="2475" y="5267"/>
                    <a:pt x="3234" y="4124"/>
                  </a:cubicBezTo>
                  <a:cubicBezTo>
                    <a:pt x="2192" y="3395"/>
                    <a:pt x="1507" y="1834"/>
                    <a:pt x="1473" y="43"/>
                  </a:cubicBezTo>
                  <a:cubicBezTo>
                    <a:pt x="1242" y="26"/>
                    <a:pt x="1012" y="10"/>
                    <a:pt x="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1697863" y="4412188"/>
              <a:ext cx="47350" cy="82675"/>
            </a:xfrm>
            <a:custGeom>
              <a:rect b="b" l="l" r="r" t="t"/>
              <a:pathLst>
                <a:path extrusionOk="0" h="3307" w="1894">
                  <a:moveTo>
                    <a:pt x="0" y="0"/>
                  </a:moveTo>
                  <a:lnTo>
                    <a:pt x="0" y="0"/>
                  </a:lnTo>
                  <a:cubicBezTo>
                    <a:pt x="46" y="1442"/>
                    <a:pt x="574" y="2718"/>
                    <a:pt x="1350" y="3307"/>
                  </a:cubicBezTo>
                  <a:cubicBezTo>
                    <a:pt x="1706" y="2557"/>
                    <a:pt x="1894" y="1740"/>
                    <a:pt x="1894" y="911"/>
                  </a:cubicBezTo>
                  <a:cubicBezTo>
                    <a:pt x="1894" y="712"/>
                    <a:pt x="1884" y="515"/>
                    <a:pt x="1862" y="320"/>
                  </a:cubicBezTo>
                  <a:cubicBezTo>
                    <a:pt x="1266" y="183"/>
                    <a:pt x="661" y="77"/>
                    <a:pt x="53" y="5"/>
                  </a:cubicBezTo>
                  <a:cubicBezTo>
                    <a:pt x="36" y="3"/>
                    <a:pt x="19" y="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35"/>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5</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6"/>
          <p:cNvSpPr txBox="1"/>
          <p:nvPr>
            <p:ph type="title"/>
          </p:nvPr>
        </p:nvSpPr>
        <p:spPr>
          <a:xfrm>
            <a:off x="713250" y="2708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r>
              <a:rPr lang="en"/>
              <a:t> analysis</a:t>
            </a:r>
            <a:endParaRPr/>
          </a:p>
        </p:txBody>
      </p:sp>
      <p:pic>
        <p:nvPicPr>
          <p:cNvPr id="465" name="Google Shape;465;p36"/>
          <p:cNvPicPr preferRelativeResize="0"/>
          <p:nvPr/>
        </p:nvPicPr>
        <p:blipFill>
          <a:blip r:embed="rId3">
            <a:alphaModFix/>
          </a:blip>
          <a:stretch>
            <a:fillRect/>
          </a:stretch>
        </p:blipFill>
        <p:spPr>
          <a:xfrm>
            <a:off x="877824" y="795528"/>
            <a:ext cx="7479791" cy="3904489"/>
          </a:xfrm>
          <a:prstGeom prst="rect">
            <a:avLst/>
          </a:prstGeom>
          <a:noFill/>
          <a:ln>
            <a:noFill/>
          </a:ln>
        </p:spPr>
      </p:pic>
      <p:sp>
        <p:nvSpPr>
          <p:cNvPr id="466" name="Google Shape;466;p36"/>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6</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7"/>
          <p:cNvSpPr txBox="1"/>
          <p:nvPr>
            <p:ph type="title"/>
          </p:nvPr>
        </p:nvSpPr>
        <p:spPr>
          <a:xfrm>
            <a:off x="713250" y="2708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a:t>
            </a:r>
            <a:endParaRPr/>
          </a:p>
        </p:txBody>
      </p:sp>
      <p:pic>
        <p:nvPicPr>
          <p:cNvPr id="472" name="Google Shape;472;p37"/>
          <p:cNvPicPr preferRelativeResize="0"/>
          <p:nvPr/>
        </p:nvPicPr>
        <p:blipFill>
          <a:blip r:embed="rId3">
            <a:alphaModFix/>
          </a:blip>
          <a:stretch>
            <a:fillRect/>
          </a:stretch>
        </p:blipFill>
        <p:spPr>
          <a:xfrm>
            <a:off x="882200" y="798425"/>
            <a:ext cx="7477925" cy="3908501"/>
          </a:xfrm>
          <a:prstGeom prst="rect">
            <a:avLst/>
          </a:prstGeom>
          <a:noFill/>
          <a:ln>
            <a:noFill/>
          </a:ln>
        </p:spPr>
      </p:pic>
      <p:sp>
        <p:nvSpPr>
          <p:cNvPr id="473" name="Google Shape;473;p37"/>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7</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txBox="1"/>
          <p:nvPr>
            <p:ph type="title"/>
          </p:nvPr>
        </p:nvSpPr>
        <p:spPr>
          <a:xfrm>
            <a:off x="5043725" y="1289550"/>
            <a:ext cx="26424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Cluster Size</a:t>
            </a:r>
            <a:endParaRPr/>
          </a:p>
        </p:txBody>
      </p:sp>
      <p:sp>
        <p:nvSpPr>
          <p:cNvPr id="479" name="Google Shape;479;p38"/>
          <p:cNvSpPr txBox="1"/>
          <p:nvPr/>
        </p:nvSpPr>
        <p:spPr>
          <a:xfrm>
            <a:off x="2690074" y="1391879"/>
            <a:ext cx="7356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lt1"/>
              </a:solidFill>
              <a:latin typeface="Dosis SemiBold"/>
              <a:ea typeface="Dosis SemiBold"/>
              <a:cs typeface="Dosis SemiBold"/>
              <a:sym typeface="Dosis SemiBold"/>
            </a:endParaRPr>
          </a:p>
        </p:txBody>
      </p:sp>
      <p:grpSp>
        <p:nvGrpSpPr>
          <p:cNvPr id="480" name="Google Shape;480;p38"/>
          <p:cNvGrpSpPr/>
          <p:nvPr/>
        </p:nvGrpSpPr>
        <p:grpSpPr>
          <a:xfrm>
            <a:off x="2145330" y="2159973"/>
            <a:ext cx="772412" cy="861525"/>
            <a:chOff x="4778913" y="1933763"/>
            <a:chExt cx="504350" cy="562500"/>
          </a:xfrm>
        </p:grpSpPr>
        <p:sp>
          <p:nvSpPr>
            <p:cNvPr id="481" name="Google Shape;481;p38"/>
            <p:cNvSpPr/>
            <p:nvPr/>
          </p:nvSpPr>
          <p:spPr>
            <a:xfrm>
              <a:off x="5116413" y="2211988"/>
              <a:ext cx="36125" cy="47175"/>
            </a:xfrm>
            <a:custGeom>
              <a:rect b="b" l="l" r="r" t="t"/>
              <a:pathLst>
                <a:path extrusionOk="0" h="1887" w="1445">
                  <a:moveTo>
                    <a:pt x="462" y="0"/>
                  </a:moveTo>
                  <a:cubicBezTo>
                    <a:pt x="210" y="519"/>
                    <a:pt x="54" y="1081"/>
                    <a:pt x="1" y="1656"/>
                  </a:cubicBezTo>
                  <a:cubicBezTo>
                    <a:pt x="27" y="1658"/>
                    <a:pt x="58" y="1658"/>
                    <a:pt x="87" y="1663"/>
                  </a:cubicBezTo>
                  <a:cubicBezTo>
                    <a:pt x="556" y="1718"/>
                    <a:pt x="1005" y="1798"/>
                    <a:pt x="1445" y="1886"/>
                  </a:cubicBezTo>
                  <a:cubicBezTo>
                    <a:pt x="1255" y="1194"/>
                    <a:pt x="919" y="553"/>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4986413" y="2166438"/>
              <a:ext cx="74350" cy="84325"/>
            </a:xfrm>
            <a:custGeom>
              <a:rect b="b" l="l" r="r" t="t"/>
              <a:pathLst>
                <a:path extrusionOk="0" h="3373" w="2974">
                  <a:moveTo>
                    <a:pt x="1786" y="1"/>
                  </a:moveTo>
                  <a:cubicBezTo>
                    <a:pt x="1176" y="3"/>
                    <a:pt x="570" y="116"/>
                    <a:pt x="1" y="335"/>
                  </a:cubicBezTo>
                  <a:cubicBezTo>
                    <a:pt x="1046" y="1053"/>
                    <a:pt x="1781" y="2137"/>
                    <a:pt x="2067" y="3372"/>
                  </a:cubicBezTo>
                  <a:cubicBezTo>
                    <a:pt x="2334" y="3362"/>
                    <a:pt x="2601" y="3348"/>
                    <a:pt x="2870" y="3348"/>
                  </a:cubicBezTo>
                  <a:lnTo>
                    <a:pt x="2973" y="3348"/>
                  </a:lnTo>
                  <a:cubicBezTo>
                    <a:pt x="2798" y="1841"/>
                    <a:pt x="2411" y="597"/>
                    <a:pt x="1928" y="8"/>
                  </a:cubicBezTo>
                  <a:cubicBezTo>
                    <a:pt x="1880" y="8"/>
                    <a:pt x="1834" y="1"/>
                    <a:pt x="17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5059413" y="2169813"/>
              <a:ext cx="54275" cy="81900"/>
            </a:xfrm>
            <a:custGeom>
              <a:rect b="b" l="l" r="r" t="t"/>
              <a:pathLst>
                <a:path extrusionOk="0" h="3276" w="2171">
                  <a:moveTo>
                    <a:pt x="0" y="0"/>
                  </a:moveTo>
                  <a:cubicBezTo>
                    <a:pt x="459" y="1024"/>
                    <a:pt x="743" y="2117"/>
                    <a:pt x="834" y="3237"/>
                  </a:cubicBezTo>
                  <a:cubicBezTo>
                    <a:pt x="1060" y="3244"/>
                    <a:pt x="1283" y="3259"/>
                    <a:pt x="1507" y="3275"/>
                  </a:cubicBezTo>
                  <a:cubicBezTo>
                    <a:pt x="1569" y="2514"/>
                    <a:pt x="1795" y="1776"/>
                    <a:pt x="2170" y="1110"/>
                  </a:cubicBezTo>
                  <a:cubicBezTo>
                    <a:pt x="1548" y="567"/>
                    <a:pt x="803" y="18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5128488" y="2063188"/>
              <a:ext cx="66700" cy="65800"/>
            </a:xfrm>
            <a:custGeom>
              <a:rect b="b" l="l" r="r" t="t"/>
              <a:pathLst>
                <a:path extrusionOk="0" h="2632" w="2668">
                  <a:moveTo>
                    <a:pt x="1334" y="0"/>
                  </a:moveTo>
                  <a:lnTo>
                    <a:pt x="1024" y="658"/>
                  </a:lnTo>
                  <a:cubicBezTo>
                    <a:pt x="969" y="776"/>
                    <a:pt x="859" y="858"/>
                    <a:pt x="731" y="877"/>
                  </a:cubicBezTo>
                  <a:lnTo>
                    <a:pt x="1" y="988"/>
                  </a:lnTo>
                  <a:lnTo>
                    <a:pt x="544" y="1543"/>
                  </a:lnTo>
                  <a:cubicBezTo>
                    <a:pt x="630" y="1629"/>
                    <a:pt x="669" y="1754"/>
                    <a:pt x="649" y="1877"/>
                  </a:cubicBezTo>
                  <a:lnTo>
                    <a:pt x="525" y="2631"/>
                  </a:lnTo>
                  <a:lnTo>
                    <a:pt x="1147" y="2288"/>
                  </a:lnTo>
                  <a:cubicBezTo>
                    <a:pt x="1206" y="2255"/>
                    <a:pt x="1270" y="2239"/>
                    <a:pt x="1334" y="2239"/>
                  </a:cubicBezTo>
                  <a:cubicBezTo>
                    <a:pt x="1399" y="2239"/>
                    <a:pt x="1463" y="2255"/>
                    <a:pt x="1522" y="2288"/>
                  </a:cubicBezTo>
                  <a:lnTo>
                    <a:pt x="2144" y="2631"/>
                  </a:lnTo>
                  <a:lnTo>
                    <a:pt x="2022" y="1874"/>
                  </a:lnTo>
                  <a:cubicBezTo>
                    <a:pt x="2000" y="1754"/>
                    <a:pt x="2041" y="1629"/>
                    <a:pt x="2125" y="1540"/>
                  </a:cubicBezTo>
                  <a:lnTo>
                    <a:pt x="2668" y="990"/>
                  </a:lnTo>
                  <a:lnTo>
                    <a:pt x="1937" y="877"/>
                  </a:lnTo>
                  <a:cubicBezTo>
                    <a:pt x="1810" y="858"/>
                    <a:pt x="1700" y="776"/>
                    <a:pt x="1644" y="658"/>
                  </a:cubicBezTo>
                  <a:lnTo>
                    <a:pt x="1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4906038" y="2184713"/>
              <a:ext cx="112475" cy="92475"/>
            </a:xfrm>
            <a:custGeom>
              <a:rect b="b" l="l" r="r" t="t"/>
              <a:pathLst>
                <a:path extrusionOk="0" h="3699" w="4499">
                  <a:moveTo>
                    <a:pt x="2406" y="0"/>
                  </a:moveTo>
                  <a:cubicBezTo>
                    <a:pt x="1077" y="798"/>
                    <a:pt x="190" y="2163"/>
                    <a:pt x="1" y="3698"/>
                  </a:cubicBezTo>
                  <a:cubicBezTo>
                    <a:pt x="1159" y="3220"/>
                    <a:pt x="2379" y="2908"/>
                    <a:pt x="3627" y="2768"/>
                  </a:cubicBezTo>
                  <a:cubicBezTo>
                    <a:pt x="3913" y="2732"/>
                    <a:pt x="4206" y="2711"/>
                    <a:pt x="4499" y="2687"/>
                  </a:cubicBezTo>
                  <a:cubicBezTo>
                    <a:pt x="4184" y="1550"/>
                    <a:pt x="3430" y="584"/>
                    <a:pt x="24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4866938" y="2063238"/>
              <a:ext cx="66700" cy="65750"/>
            </a:xfrm>
            <a:custGeom>
              <a:rect b="b" l="l" r="r" t="t"/>
              <a:pathLst>
                <a:path extrusionOk="0" h="2630" w="2668">
                  <a:moveTo>
                    <a:pt x="1334" y="0"/>
                  </a:moveTo>
                  <a:lnTo>
                    <a:pt x="1024" y="659"/>
                  </a:lnTo>
                  <a:cubicBezTo>
                    <a:pt x="969" y="777"/>
                    <a:pt x="858" y="858"/>
                    <a:pt x="731" y="878"/>
                  </a:cubicBezTo>
                  <a:lnTo>
                    <a:pt x="0" y="988"/>
                  </a:lnTo>
                  <a:lnTo>
                    <a:pt x="541" y="1541"/>
                  </a:lnTo>
                  <a:cubicBezTo>
                    <a:pt x="627" y="1630"/>
                    <a:pt x="666" y="1752"/>
                    <a:pt x="647" y="1875"/>
                  </a:cubicBezTo>
                  <a:lnTo>
                    <a:pt x="524" y="2629"/>
                  </a:lnTo>
                  <a:lnTo>
                    <a:pt x="1146" y="2286"/>
                  </a:lnTo>
                  <a:cubicBezTo>
                    <a:pt x="1205" y="2254"/>
                    <a:pt x="1270" y="2239"/>
                    <a:pt x="1334" y="2239"/>
                  </a:cubicBezTo>
                  <a:cubicBezTo>
                    <a:pt x="1398" y="2239"/>
                    <a:pt x="1462" y="2254"/>
                    <a:pt x="1521" y="2286"/>
                  </a:cubicBezTo>
                  <a:lnTo>
                    <a:pt x="2144" y="2629"/>
                  </a:lnTo>
                  <a:lnTo>
                    <a:pt x="2021" y="1875"/>
                  </a:lnTo>
                  <a:cubicBezTo>
                    <a:pt x="1999" y="1752"/>
                    <a:pt x="2040" y="1627"/>
                    <a:pt x="2127" y="1541"/>
                  </a:cubicBezTo>
                  <a:lnTo>
                    <a:pt x="2667" y="988"/>
                  </a:lnTo>
                  <a:lnTo>
                    <a:pt x="1937" y="878"/>
                  </a:lnTo>
                  <a:cubicBezTo>
                    <a:pt x="1810" y="858"/>
                    <a:pt x="1699" y="777"/>
                    <a:pt x="1644" y="659"/>
                  </a:cubicBezTo>
                  <a:lnTo>
                    <a:pt x="1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4993038" y="2034088"/>
              <a:ext cx="76375" cy="75550"/>
            </a:xfrm>
            <a:custGeom>
              <a:rect b="b" l="l" r="r" t="t"/>
              <a:pathLst>
                <a:path extrusionOk="0" h="3022" w="3055">
                  <a:moveTo>
                    <a:pt x="1528" y="1"/>
                  </a:moveTo>
                  <a:lnTo>
                    <a:pt x="1158" y="787"/>
                  </a:lnTo>
                  <a:cubicBezTo>
                    <a:pt x="1103" y="905"/>
                    <a:pt x="992" y="986"/>
                    <a:pt x="865" y="1005"/>
                  </a:cubicBezTo>
                  <a:lnTo>
                    <a:pt x="0" y="1138"/>
                  </a:lnTo>
                  <a:lnTo>
                    <a:pt x="639" y="1789"/>
                  </a:lnTo>
                  <a:cubicBezTo>
                    <a:pt x="726" y="1878"/>
                    <a:pt x="764" y="2003"/>
                    <a:pt x="745" y="2123"/>
                  </a:cubicBezTo>
                  <a:lnTo>
                    <a:pt x="598" y="3019"/>
                  </a:lnTo>
                  <a:lnTo>
                    <a:pt x="1341" y="2611"/>
                  </a:lnTo>
                  <a:cubicBezTo>
                    <a:pt x="1396" y="2579"/>
                    <a:pt x="1461" y="2563"/>
                    <a:pt x="1528" y="2563"/>
                  </a:cubicBezTo>
                  <a:cubicBezTo>
                    <a:pt x="1593" y="2563"/>
                    <a:pt x="1658" y="2579"/>
                    <a:pt x="1713" y="2611"/>
                  </a:cubicBezTo>
                  <a:lnTo>
                    <a:pt x="2458" y="3022"/>
                  </a:lnTo>
                  <a:lnTo>
                    <a:pt x="2312" y="2123"/>
                  </a:lnTo>
                  <a:cubicBezTo>
                    <a:pt x="2290" y="2003"/>
                    <a:pt x="2331" y="1878"/>
                    <a:pt x="2417" y="1791"/>
                  </a:cubicBezTo>
                  <a:lnTo>
                    <a:pt x="3054" y="1138"/>
                  </a:lnTo>
                  <a:lnTo>
                    <a:pt x="2192" y="1005"/>
                  </a:lnTo>
                  <a:cubicBezTo>
                    <a:pt x="2062" y="986"/>
                    <a:pt x="1954" y="905"/>
                    <a:pt x="1898" y="787"/>
                  </a:cubicBezTo>
                  <a:lnTo>
                    <a:pt x="15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4778913" y="1933763"/>
              <a:ext cx="504350" cy="562500"/>
            </a:xfrm>
            <a:custGeom>
              <a:rect b="b" l="l" r="r" t="t"/>
              <a:pathLst>
                <a:path extrusionOk="0" h="22500" w="20174">
                  <a:moveTo>
                    <a:pt x="13659" y="1164"/>
                  </a:moveTo>
                  <a:cubicBezTo>
                    <a:pt x="13813" y="1164"/>
                    <a:pt x="13955" y="1255"/>
                    <a:pt x="14015" y="1397"/>
                  </a:cubicBezTo>
                  <a:cubicBezTo>
                    <a:pt x="14162" y="1738"/>
                    <a:pt x="14337" y="2068"/>
                    <a:pt x="14536" y="2382"/>
                  </a:cubicBezTo>
                  <a:cubicBezTo>
                    <a:pt x="14647" y="2563"/>
                    <a:pt x="14592" y="2796"/>
                    <a:pt x="14416" y="2909"/>
                  </a:cubicBezTo>
                  <a:cubicBezTo>
                    <a:pt x="14351" y="2951"/>
                    <a:pt x="14278" y="2971"/>
                    <a:pt x="14205" y="2971"/>
                  </a:cubicBezTo>
                  <a:cubicBezTo>
                    <a:pt x="14081" y="2971"/>
                    <a:pt x="13959" y="2911"/>
                    <a:pt x="13883" y="2800"/>
                  </a:cubicBezTo>
                  <a:cubicBezTo>
                    <a:pt x="13707" y="2524"/>
                    <a:pt x="13549" y="2236"/>
                    <a:pt x="13409" y="1940"/>
                  </a:cubicBezTo>
                  <a:lnTo>
                    <a:pt x="6765" y="1940"/>
                  </a:lnTo>
                  <a:cubicBezTo>
                    <a:pt x="6626" y="2238"/>
                    <a:pt x="6467" y="2524"/>
                    <a:pt x="6289" y="2800"/>
                  </a:cubicBezTo>
                  <a:cubicBezTo>
                    <a:pt x="6215" y="2911"/>
                    <a:pt x="6094" y="2971"/>
                    <a:pt x="5969" y="2971"/>
                  </a:cubicBezTo>
                  <a:cubicBezTo>
                    <a:pt x="5897" y="2971"/>
                    <a:pt x="5824" y="2951"/>
                    <a:pt x="5758" y="2909"/>
                  </a:cubicBezTo>
                  <a:cubicBezTo>
                    <a:pt x="5581" y="2796"/>
                    <a:pt x="5528" y="2563"/>
                    <a:pt x="5636" y="2382"/>
                  </a:cubicBezTo>
                  <a:cubicBezTo>
                    <a:pt x="5838" y="2068"/>
                    <a:pt x="6011" y="1738"/>
                    <a:pt x="6157" y="1397"/>
                  </a:cubicBezTo>
                  <a:cubicBezTo>
                    <a:pt x="6220" y="1255"/>
                    <a:pt x="6359" y="1164"/>
                    <a:pt x="6513" y="1164"/>
                  </a:cubicBezTo>
                  <a:close/>
                  <a:moveTo>
                    <a:pt x="10091" y="2716"/>
                  </a:moveTo>
                  <a:cubicBezTo>
                    <a:pt x="10242" y="2716"/>
                    <a:pt x="10379" y="2803"/>
                    <a:pt x="10444" y="2940"/>
                  </a:cubicBezTo>
                  <a:lnTo>
                    <a:pt x="11076" y="4286"/>
                  </a:lnTo>
                  <a:lnTo>
                    <a:pt x="12484" y="4499"/>
                  </a:lnTo>
                  <a:cubicBezTo>
                    <a:pt x="12628" y="4521"/>
                    <a:pt x="12749" y="4622"/>
                    <a:pt x="12794" y="4759"/>
                  </a:cubicBezTo>
                  <a:cubicBezTo>
                    <a:pt x="12840" y="4898"/>
                    <a:pt x="12804" y="5050"/>
                    <a:pt x="12703" y="5155"/>
                  </a:cubicBezTo>
                  <a:lnTo>
                    <a:pt x="11674" y="6205"/>
                  </a:lnTo>
                  <a:lnTo>
                    <a:pt x="11917" y="7695"/>
                  </a:lnTo>
                  <a:cubicBezTo>
                    <a:pt x="11936" y="7808"/>
                    <a:pt x="11905" y="7924"/>
                    <a:pt x="11831" y="8010"/>
                  </a:cubicBezTo>
                  <a:cubicBezTo>
                    <a:pt x="11756" y="8097"/>
                    <a:pt x="11648" y="8147"/>
                    <a:pt x="11535" y="8147"/>
                  </a:cubicBezTo>
                  <a:cubicBezTo>
                    <a:pt x="11470" y="8147"/>
                    <a:pt x="11405" y="8130"/>
                    <a:pt x="11348" y="8097"/>
                  </a:cubicBezTo>
                  <a:lnTo>
                    <a:pt x="10093" y="7405"/>
                  </a:lnTo>
                  <a:lnTo>
                    <a:pt x="8839" y="8097"/>
                  </a:lnTo>
                  <a:cubicBezTo>
                    <a:pt x="8779" y="8129"/>
                    <a:pt x="8713" y="8146"/>
                    <a:pt x="8648" y="8146"/>
                  </a:cubicBezTo>
                  <a:cubicBezTo>
                    <a:pt x="8571" y="8146"/>
                    <a:pt x="8494" y="8122"/>
                    <a:pt x="8428" y="8075"/>
                  </a:cubicBezTo>
                  <a:cubicBezTo>
                    <a:pt x="8305" y="7988"/>
                    <a:pt x="8243" y="7842"/>
                    <a:pt x="8267" y="7695"/>
                  </a:cubicBezTo>
                  <a:lnTo>
                    <a:pt x="8512" y="6205"/>
                  </a:lnTo>
                  <a:lnTo>
                    <a:pt x="7481" y="5153"/>
                  </a:lnTo>
                  <a:cubicBezTo>
                    <a:pt x="7380" y="5050"/>
                    <a:pt x="7344" y="4898"/>
                    <a:pt x="7392" y="4759"/>
                  </a:cubicBezTo>
                  <a:cubicBezTo>
                    <a:pt x="7438" y="4622"/>
                    <a:pt x="7556" y="4521"/>
                    <a:pt x="7700" y="4499"/>
                  </a:cubicBezTo>
                  <a:lnTo>
                    <a:pt x="9108" y="4286"/>
                  </a:lnTo>
                  <a:lnTo>
                    <a:pt x="9740" y="2940"/>
                  </a:lnTo>
                  <a:cubicBezTo>
                    <a:pt x="9805" y="2803"/>
                    <a:pt x="9942" y="2716"/>
                    <a:pt x="10091" y="2716"/>
                  </a:cubicBezTo>
                  <a:close/>
                  <a:moveTo>
                    <a:pt x="4855" y="3879"/>
                  </a:moveTo>
                  <a:cubicBezTo>
                    <a:pt x="5006" y="3879"/>
                    <a:pt x="5143" y="3966"/>
                    <a:pt x="5208" y="4100"/>
                  </a:cubicBezTo>
                  <a:lnTo>
                    <a:pt x="5780" y="5319"/>
                  </a:lnTo>
                  <a:lnTo>
                    <a:pt x="7054" y="5513"/>
                  </a:lnTo>
                  <a:cubicBezTo>
                    <a:pt x="7198" y="5535"/>
                    <a:pt x="7318" y="5636"/>
                    <a:pt x="7364" y="5773"/>
                  </a:cubicBezTo>
                  <a:cubicBezTo>
                    <a:pt x="7409" y="5912"/>
                    <a:pt x="7376" y="6064"/>
                    <a:pt x="7272" y="6167"/>
                  </a:cubicBezTo>
                  <a:lnTo>
                    <a:pt x="6342" y="7121"/>
                  </a:lnTo>
                  <a:lnTo>
                    <a:pt x="6563" y="8471"/>
                  </a:lnTo>
                  <a:cubicBezTo>
                    <a:pt x="6587" y="8618"/>
                    <a:pt x="6525" y="8765"/>
                    <a:pt x="6405" y="8851"/>
                  </a:cubicBezTo>
                  <a:cubicBezTo>
                    <a:pt x="6338" y="8898"/>
                    <a:pt x="6260" y="8922"/>
                    <a:pt x="6182" y="8922"/>
                  </a:cubicBezTo>
                  <a:cubicBezTo>
                    <a:pt x="6117" y="8922"/>
                    <a:pt x="6052" y="8906"/>
                    <a:pt x="5991" y="8873"/>
                  </a:cubicBezTo>
                  <a:lnTo>
                    <a:pt x="4857" y="8248"/>
                  </a:lnTo>
                  <a:lnTo>
                    <a:pt x="3723" y="8873"/>
                  </a:lnTo>
                  <a:cubicBezTo>
                    <a:pt x="3669" y="8904"/>
                    <a:pt x="3609" y="8921"/>
                    <a:pt x="3548" y="8921"/>
                  </a:cubicBezTo>
                  <a:cubicBezTo>
                    <a:pt x="3544" y="8921"/>
                    <a:pt x="3540" y="8921"/>
                    <a:pt x="3536" y="8921"/>
                  </a:cubicBezTo>
                  <a:cubicBezTo>
                    <a:pt x="3423" y="8921"/>
                    <a:pt x="3315" y="8873"/>
                    <a:pt x="3240" y="8786"/>
                  </a:cubicBezTo>
                  <a:cubicBezTo>
                    <a:pt x="3166" y="8697"/>
                    <a:pt x="3134" y="8584"/>
                    <a:pt x="3154" y="8471"/>
                  </a:cubicBezTo>
                  <a:lnTo>
                    <a:pt x="3372" y="7121"/>
                  </a:lnTo>
                  <a:lnTo>
                    <a:pt x="2442" y="6167"/>
                  </a:lnTo>
                  <a:cubicBezTo>
                    <a:pt x="2339" y="6064"/>
                    <a:pt x="2303" y="5912"/>
                    <a:pt x="2349" y="5773"/>
                  </a:cubicBezTo>
                  <a:cubicBezTo>
                    <a:pt x="2394" y="5636"/>
                    <a:pt x="2514" y="5535"/>
                    <a:pt x="2659" y="5513"/>
                  </a:cubicBezTo>
                  <a:lnTo>
                    <a:pt x="3932" y="5319"/>
                  </a:lnTo>
                  <a:lnTo>
                    <a:pt x="4504" y="4100"/>
                  </a:lnTo>
                  <a:cubicBezTo>
                    <a:pt x="4569" y="3966"/>
                    <a:pt x="4706" y="3879"/>
                    <a:pt x="4855" y="3879"/>
                  </a:cubicBezTo>
                  <a:close/>
                  <a:moveTo>
                    <a:pt x="15317" y="3877"/>
                  </a:moveTo>
                  <a:cubicBezTo>
                    <a:pt x="15469" y="3877"/>
                    <a:pt x="15606" y="3964"/>
                    <a:pt x="15668" y="4100"/>
                  </a:cubicBezTo>
                  <a:lnTo>
                    <a:pt x="16242" y="5319"/>
                  </a:lnTo>
                  <a:lnTo>
                    <a:pt x="17516" y="5511"/>
                  </a:lnTo>
                  <a:cubicBezTo>
                    <a:pt x="17660" y="5535"/>
                    <a:pt x="17778" y="5634"/>
                    <a:pt x="17826" y="5773"/>
                  </a:cubicBezTo>
                  <a:cubicBezTo>
                    <a:pt x="17872" y="5910"/>
                    <a:pt x="17836" y="6064"/>
                    <a:pt x="17735" y="6167"/>
                  </a:cubicBezTo>
                  <a:lnTo>
                    <a:pt x="16802" y="7121"/>
                  </a:lnTo>
                  <a:lnTo>
                    <a:pt x="17023" y="8471"/>
                  </a:lnTo>
                  <a:cubicBezTo>
                    <a:pt x="17043" y="8582"/>
                    <a:pt x="17011" y="8697"/>
                    <a:pt x="16937" y="8786"/>
                  </a:cubicBezTo>
                  <a:cubicBezTo>
                    <a:pt x="16862" y="8873"/>
                    <a:pt x="16754" y="8923"/>
                    <a:pt x="16639" y="8923"/>
                  </a:cubicBezTo>
                  <a:cubicBezTo>
                    <a:pt x="16574" y="8923"/>
                    <a:pt x="16509" y="8906"/>
                    <a:pt x="16452" y="8873"/>
                  </a:cubicBezTo>
                  <a:lnTo>
                    <a:pt x="15317" y="8248"/>
                  </a:lnTo>
                  <a:lnTo>
                    <a:pt x="14183" y="8873"/>
                  </a:lnTo>
                  <a:cubicBezTo>
                    <a:pt x="14124" y="8906"/>
                    <a:pt x="14059" y="8922"/>
                    <a:pt x="13994" y="8922"/>
                  </a:cubicBezTo>
                  <a:cubicBezTo>
                    <a:pt x="13915" y="8922"/>
                    <a:pt x="13838" y="8898"/>
                    <a:pt x="13772" y="8851"/>
                  </a:cubicBezTo>
                  <a:cubicBezTo>
                    <a:pt x="13650" y="8765"/>
                    <a:pt x="13590" y="8618"/>
                    <a:pt x="13614" y="8471"/>
                  </a:cubicBezTo>
                  <a:lnTo>
                    <a:pt x="13835" y="7121"/>
                  </a:lnTo>
                  <a:lnTo>
                    <a:pt x="12902" y="6167"/>
                  </a:lnTo>
                  <a:cubicBezTo>
                    <a:pt x="12801" y="6064"/>
                    <a:pt x="12765" y="5912"/>
                    <a:pt x="12811" y="5773"/>
                  </a:cubicBezTo>
                  <a:cubicBezTo>
                    <a:pt x="12857" y="5636"/>
                    <a:pt x="12977" y="5535"/>
                    <a:pt x="13121" y="5513"/>
                  </a:cubicBezTo>
                  <a:lnTo>
                    <a:pt x="14395" y="5319"/>
                  </a:lnTo>
                  <a:lnTo>
                    <a:pt x="14966" y="4100"/>
                  </a:lnTo>
                  <a:cubicBezTo>
                    <a:pt x="15031" y="3964"/>
                    <a:pt x="15168" y="3877"/>
                    <a:pt x="15317" y="3877"/>
                  </a:cubicBezTo>
                  <a:close/>
                  <a:moveTo>
                    <a:pt x="18617" y="6153"/>
                  </a:moveTo>
                  <a:cubicBezTo>
                    <a:pt x="18830" y="6153"/>
                    <a:pt x="19006" y="6326"/>
                    <a:pt x="19006" y="6539"/>
                  </a:cubicBezTo>
                  <a:cubicBezTo>
                    <a:pt x="19001" y="7916"/>
                    <a:pt x="18984" y="9048"/>
                    <a:pt x="18915" y="10101"/>
                  </a:cubicBezTo>
                  <a:cubicBezTo>
                    <a:pt x="18895" y="10394"/>
                    <a:pt x="18871" y="10682"/>
                    <a:pt x="18845" y="10961"/>
                  </a:cubicBezTo>
                  <a:cubicBezTo>
                    <a:pt x="18619" y="13217"/>
                    <a:pt x="18076" y="14844"/>
                    <a:pt x="17083" y="16238"/>
                  </a:cubicBezTo>
                  <a:cubicBezTo>
                    <a:pt x="17011" y="16352"/>
                    <a:pt x="16885" y="16420"/>
                    <a:pt x="16754" y="16420"/>
                  </a:cubicBezTo>
                  <a:cubicBezTo>
                    <a:pt x="16719" y="16420"/>
                    <a:pt x="16685" y="16415"/>
                    <a:pt x="16651" y="16406"/>
                  </a:cubicBezTo>
                  <a:cubicBezTo>
                    <a:pt x="16485" y="16358"/>
                    <a:pt x="16370" y="16209"/>
                    <a:pt x="16367" y="16038"/>
                  </a:cubicBezTo>
                  <a:lnTo>
                    <a:pt x="16367" y="16031"/>
                  </a:lnTo>
                  <a:cubicBezTo>
                    <a:pt x="16367" y="15949"/>
                    <a:pt x="16394" y="15870"/>
                    <a:pt x="16440" y="15803"/>
                  </a:cubicBezTo>
                  <a:cubicBezTo>
                    <a:pt x="17372" y="14508"/>
                    <a:pt x="17857" y="13037"/>
                    <a:pt x="18071" y="10886"/>
                  </a:cubicBezTo>
                  <a:cubicBezTo>
                    <a:pt x="18098" y="10615"/>
                    <a:pt x="18122" y="10336"/>
                    <a:pt x="18141" y="10050"/>
                  </a:cubicBezTo>
                  <a:cubicBezTo>
                    <a:pt x="18208" y="9017"/>
                    <a:pt x="18225" y="7900"/>
                    <a:pt x="18230" y="6539"/>
                  </a:cubicBezTo>
                  <a:cubicBezTo>
                    <a:pt x="18230" y="6326"/>
                    <a:pt x="18403" y="6153"/>
                    <a:pt x="18617" y="6153"/>
                  </a:cubicBezTo>
                  <a:close/>
                  <a:moveTo>
                    <a:pt x="1558" y="6157"/>
                  </a:moveTo>
                  <a:cubicBezTo>
                    <a:pt x="1772" y="6157"/>
                    <a:pt x="1945" y="6330"/>
                    <a:pt x="1945" y="6544"/>
                  </a:cubicBezTo>
                  <a:cubicBezTo>
                    <a:pt x="1950" y="7902"/>
                    <a:pt x="1966" y="9019"/>
                    <a:pt x="2034" y="10050"/>
                  </a:cubicBezTo>
                  <a:cubicBezTo>
                    <a:pt x="2053" y="10339"/>
                    <a:pt x="2075" y="10613"/>
                    <a:pt x="2103" y="10884"/>
                  </a:cubicBezTo>
                  <a:cubicBezTo>
                    <a:pt x="2103" y="10896"/>
                    <a:pt x="2103" y="10913"/>
                    <a:pt x="2103" y="10927"/>
                  </a:cubicBezTo>
                  <a:cubicBezTo>
                    <a:pt x="2317" y="13039"/>
                    <a:pt x="2805" y="14510"/>
                    <a:pt x="3733" y="15805"/>
                  </a:cubicBezTo>
                  <a:cubicBezTo>
                    <a:pt x="3819" y="15923"/>
                    <a:pt x="3831" y="16079"/>
                    <a:pt x="3764" y="16209"/>
                  </a:cubicBezTo>
                  <a:cubicBezTo>
                    <a:pt x="3697" y="16339"/>
                    <a:pt x="3564" y="16423"/>
                    <a:pt x="3418" y="16423"/>
                  </a:cubicBezTo>
                  <a:lnTo>
                    <a:pt x="3418" y="16420"/>
                  </a:lnTo>
                  <a:cubicBezTo>
                    <a:pt x="3274" y="16420"/>
                    <a:pt x="3139" y="16341"/>
                    <a:pt x="3072" y="16214"/>
                  </a:cubicBezTo>
                  <a:cubicBezTo>
                    <a:pt x="2091" y="14827"/>
                    <a:pt x="1553" y="13205"/>
                    <a:pt x="1330" y="10963"/>
                  </a:cubicBezTo>
                  <a:lnTo>
                    <a:pt x="1330" y="10920"/>
                  </a:lnTo>
                  <a:cubicBezTo>
                    <a:pt x="1303" y="10680"/>
                    <a:pt x="1279" y="10396"/>
                    <a:pt x="1260" y="10101"/>
                  </a:cubicBezTo>
                  <a:cubicBezTo>
                    <a:pt x="1190" y="9048"/>
                    <a:pt x="1174" y="7919"/>
                    <a:pt x="1171" y="6544"/>
                  </a:cubicBezTo>
                  <a:cubicBezTo>
                    <a:pt x="1171" y="6330"/>
                    <a:pt x="1344" y="6157"/>
                    <a:pt x="1558" y="6157"/>
                  </a:cubicBezTo>
                  <a:close/>
                  <a:moveTo>
                    <a:pt x="10086" y="8534"/>
                  </a:moveTo>
                  <a:cubicBezTo>
                    <a:pt x="13301" y="8534"/>
                    <a:pt x="15906" y="11139"/>
                    <a:pt x="15906" y="14354"/>
                  </a:cubicBezTo>
                  <a:cubicBezTo>
                    <a:pt x="15901" y="17564"/>
                    <a:pt x="13299" y="20169"/>
                    <a:pt x="10086" y="20171"/>
                  </a:cubicBezTo>
                  <a:cubicBezTo>
                    <a:pt x="6873" y="20171"/>
                    <a:pt x="4269" y="17567"/>
                    <a:pt x="4269" y="14354"/>
                  </a:cubicBezTo>
                  <a:cubicBezTo>
                    <a:pt x="4269" y="11139"/>
                    <a:pt x="6873" y="8534"/>
                    <a:pt x="10086" y="8534"/>
                  </a:cubicBezTo>
                  <a:close/>
                  <a:moveTo>
                    <a:pt x="14185" y="1"/>
                  </a:moveTo>
                  <a:cubicBezTo>
                    <a:pt x="14181" y="1"/>
                    <a:pt x="14177" y="1"/>
                    <a:pt x="14174" y="1"/>
                  </a:cubicBezTo>
                  <a:lnTo>
                    <a:pt x="5996" y="1"/>
                  </a:lnTo>
                  <a:cubicBezTo>
                    <a:pt x="5994" y="1"/>
                    <a:pt x="5992" y="1"/>
                    <a:pt x="5990" y="1"/>
                  </a:cubicBezTo>
                  <a:cubicBezTo>
                    <a:pt x="5668" y="1"/>
                    <a:pt x="5378" y="200"/>
                    <a:pt x="5263" y="503"/>
                  </a:cubicBezTo>
                  <a:cubicBezTo>
                    <a:pt x="4723" y="1974"/>
                    <a:pt x="3617" y="3783"/>
                    <a:pt x="597" y="4526"/>
                  </a:cubicBezTo>
                  <a:cubicBezTo>
                    <a:pt x="248" y="4612"/>
                    <a:pt x="3" y="4925"/>
                    <a:pt x="1" y="5285"/>
                  </a:cubicBezTo>
                  <a:cubicBezTo>
                    <a:pt x="6" y="14042"/>
                    <a:pt x="227" y="17944"/>
                    <a:pt x="9754" y="22425"/>
                  </a:cubicBezTo>
                  <a:cubicBezTo>
                    <a:pt x="9860" y="22475"/>
                    <a:pt x="9974" y="22499"/>
                    <a:pt x="10087" y="22499"/>
                  </a:cubicBezTo>
                  <a:cubicBezTo>
                    <a:pt x="10201" y="22499"/>
                    <a:pt x="10314" y="22475"/>
                    <a:pt x="10420" y="22425"/>
                  </a:cubicBezTo>
                  <a:cubicBezTo>
                    <a:pt x="19948" y="17944"/>
                    <a:pt x="20166" y="14042"/>
                    <a:pt x="20174" y="5285"/>
                  </a:cubicBezTo>
                  <a:cubicBezTo>
                    <a:pt x="20171" y="4925"/>
                    <a:pt x="19926" y="4612"/>
                    <a:pt x="19575" y="4526"/>
                  </a:cubicBezTo>
                  <a:cubicBezTo>
                    <a:pt x="16555" y="3783"/>
                    <a:pt x="15452" y="1974"/>
                    <a:pt x="14911" y="503"/>
                  </a:cubicBezTo>
                  <a:cubicBezTo>
                    <a:pt x="14797" y="202"/>
                    <a:pt x="14510" y="1"/>
                    <a:pt x="14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4905313" y="2271088"/>
              <a:ext cx="116100" cy="105525"/>
            </a:xfrm>
            <a:custGeom>
              <a:rect b="b" l="l" r="r" t="t"/>
              <a:pathLst>
                <a:path extrusionOk="0" h="4221" w="4644">
                  <a:moveTo>
                    <a:pt x="4638" y="1"/>
                  </a:moveTo>
                  <a:cubicBezTo>
                    <a:pt x="4340" y="25"/>
                    <a:pt x="4042" y="46"/>
                    <a:pt x="3754" y="85"/>
                  </a:cubicBezTo>
                  <a:cubicBezTo>
                    <a:pt x="2454" y="219"/>
                    <a:pt x="1188" y="568"/>
                    <a:pt x="1" y="1113"/>
                  </a:cubicBezTo>
                  <a:cubicBezTo>
                    <a:pt x="58" y="2267"/>
                    <a:pt x="510" y="3362"/>
                    <a:pt x="1281" y="4220"/>
                  </a:cubicBezTo>
                  <a:cubicBezTo>
                    <a:pt x="3302" y="3516"/>
                    <a:pt x="4643" y="1892"/>
                    <a:pt x="4643" y="111"/>
                  </a:cubicBezTo>
                  <a:cubicBezTo>
                    <a:pt x="4643" y="73"/>
                    <a:pt x="4638" y="37"/>
                    <a:pt x="46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5064938" y="2270138"/>
              <a:ext cx="70900" cy="143775"/>
            </a:xfrm>
            <a:custGeom>
              <a:rect b="b" l="l" r="r" t="t"/>
              <a:pathLst>
                <a:path extrusionOk="0" h="5751" w="2836">
                  <a:moveTo>
                    <a:pt x="685" y="0"/>
                  </a:moveTo>
                  <a:lnTo>
                    <a:pt x="685" y="0"/>
                  </a:lnTo>
                  <a:cubicBezTo>
                    <a:pt x="707" y="353"/>
                    <a:pt x="719" y="731"/>
                    <a:pt x="719" y="1118"/>
                  </a:cubicBezTo>
                  <a:cubicBezTo>
                    <a:pt x="755" y="2692"/>
                    <a:pt x="510" y="4261"/>
                    <a:pt x="0" y="5750"/>
                  </a:cubicBezTo>
                  <a:cubicBezTo>
                    <a:pt x="1159" y="5426"/>
                    <a:pt x="2165" y="4700"/>
                    <a:pt x="2836" y="3701"/>
                  </a:cubicBezTo>
                  <a:cubicBezTo>
                    <a:pt x="1903" y="3035"/>
                    <a:pt x="1293" y="1634"/>
                    <a:pt x="1257" y="36"/>
                  </a:cubicBezTo>
                  <a:cubicBezTo>
                    <a:pt x="1067" y="22"/>
                    <a:pt x="877" y="10"/>
                    <a:pt x="6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5115813" y="2272763"/>
              <a:ext cx="41350" cy="72900"/>
            </a:xfrm>
            <a:custGeom>
              <a:rect b="b" l="l" r="r" t="t"/>
              <a:pathLst>
                <a:path extrusionOk="0" h="2916" w="1654">
                  <a:moveTo>
                    <a:pt x="1" y="1"/>
                  </a:moveTo>
                  <a:cubicBezTo>
                    <a:pt x="46" y="1267"/>
                    <a:pt x="505" y="2385"/>
                    <a:pt x="1181" y="2916"/>
                  </a:cubicBezTo>
                  <a:cubicBezTo>
                    <a:pt x="1490" y="2250"/>
                    <a:pt x="1654" y="1527"/>
                    <a:pt x="1654" y="794"/>
                  </a:cubicBezTo>
                  <a:cubicBezTo>
                    <a:pt x="1654" y="623"/>
                    <a:pt x="1644" y="453"/>
                    <a:pt x="1627" y="282"/>
                  </a:cubicBezTo>
                  <a:cubicBezTo>
                    <a:pt x="1096" y="160"/>
                    <a:pt x="561" y="66"/>
                    <a:pt x="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4953013" y="2269463"/>
              <a:ext cx="110500" cy="149200"/>
            </a:xfrm>
            <a:custGeom>
              <a:rect b="b" l="l" r="r" t="t"/>
              <a:pathLst>
                <a:path extrusionOk="0" h="5968" w="4420">
                  <a:moveTo>
                    <a:pt x="4208" y="1"/>
                  </a:moveTo>
                  <a:cubicBezTo>
                    <a:pt x="3970" y="1"/>
                    <a:pt x="3737" y="15"/>
                    <a:pt x="3504" y="25"/>
                  </a:cubicBezTo>
                  <a:cubicBezTo>
                    <a:pt x="3504" y="75"/>
                    <a:pt x="3511" y="126"/>
                    <a:pt x="3511" y="176"/>
                  </a:cubicBezTo>
                  <a:cubicBezTo>
                    <a:pt x="3511" y="2178"/>
                    <a:pt x="2122" y="3997"/>
                    <a:pt x="1" y="4876"/>
                  </a:cubicBezTo>
                  <a:cubicBezTo>
                    <a:pt x="887" y="5583"/>
                    <a:pt x="1988" y="5967"/>
                    <a:pt x="3122" y="5967"/>
                  </a:cubicBezTo>
                  <a:cubicBezTo>
                    <a:pt x="3269" y="5967"/>
                    <a:pt x="3410" y="5958"/>
                    <a:pt x="3552" y="5946"/>
                  </a:cubicBezTo>
                  <a:cubicBezTo>
                    <a:pt x="3576" y="5900"/>
                    <a:pt x="3600" y="5859"/>
                    <a:pt x="3624" y="5809"/>
                  </a:cubicBezTo>
                  <a:cubicBezTo>
                    <a:pt x="4122" y="4739"/>
                    <a:pt x="4420" y="2995"/>
                    <a:pt x="4420" y="1145"/>
                  </a:cubicBezTo>
                  <a:cubicBezTo>
                    <a:pt x="4420" y="753"/>
                    <a:pt x="4403" y="373"/>
                    <a:pt x="4379" y="6"/>
                  </a:cubicBezTo>
                  <a:cubicBezTo>
                    <a:pt x="4333" y="6"/>
                    <a:pt x="4290" y="1"/>
                    <a:pt x="4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38"/>
          <p:cNvSpPr/>
          <p:nvPr/>
        </p:nvSpPr>
        <p:spPr>
          <a:xfrm>
            <a:off x="6376325" y="2859176"/>
            <a:ext cx="161100" cy="16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txBox="1"/>
          <p:nvPr>
            <p:ph idx="1" type="subTitle"/>
          </p:nvPr>
        </p:nvSpPr>
        <p:spPr>
          <a:xfrm>
            <a:off x="6046675" y="2052875"/>
            <a:ext cx="2877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evan"/>
                <a:ea typeface="Bevan"/>
                <a:cs typeface="Bevan"/>
                <a:sym typeface="Bevan"/>
              </a:rPr>
              <a:t>1</a:t>
            </a:r>
            <a:endParaRPr>
              <a:latin typeface="Bevan"/>
              <a:ea typeface="Bevan"/>
              <a:cs typeface="Bevan"/>
              <a:sym typeface="Bevan"/>
            </a:endParaRPr>
          </a:p>
        </p:txBody>
      </p:sp>
      <p:sp>
        <p:nvSpPr>
          <p:cNvPr id="495" name="Google Shape;495;p38"/>
          <p:cNvSpPr/>
          <p:nvPr/>
        </p:nvSpPr>
        <p:spPr>
          <a:xfrm>
            <a:off x="6376325" y="2493551"/>
            <a:ext cx="161100" cy="161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txBox="1"/>
          <p:nvPr>
            <p:ph idx="1" type="subTitle"/>
          </p:nvPr>
        </p:nvSpPr>
        <p:spPr>
          <a:xfrm>
            <a:off x="5998225" y="2368300"/>
            <a:ext cx="3771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evan"/>
                <a:ea typeface="Bevan"/>
                <a:cs typeface="Bevan"/>
                <a:sym typeface="Bevan"/>
              </a:rPr>
              <a:t>2</a:t>
            </a:r>
            <a:endParaRPr>
              <a:latin typeface="Bevan"/>
              <a:ea typeface="Bevan"/>
              <a:cs typeface="Bevan"/>
              <a:sym typeface="Bevan"/>
            </a:endParaRPr>
          </a:p>
        </p:txBody>
      </p:sp>
      <p:sp>
        <p:nvSpPr>
          <p:cNvPr id="497" name="Google Shape;497;p38"/>
          <p:cNvSpPr/>
          <p:nvPr/>
        </p:nvSpPr>
        <p:spPr>
          <a:xfrm>
            <a:off x="6376325" y="3157414"/>
            <a:ext cx="161100" cy="161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txBox="1"/>
          <p:nvPr>
            <p:ph idx="1" type="subTitle"/>
          </p:nvPr>
        </p:nvSpPr>
        <p:spPr>
          <a:xfrm>
            <a:off x="5788375" y="2702375"/>
            <a:ext cx="587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latin typeface="Bevan"/>
                <a:ea typeface="Bevan"/>
                <a:cs typeface="Bevan"/>
                <a:sym typeface="Bevan"/>
              </a:rPr>
              <a:t>  3</a:t>
            </a:r>
            <a:endParaRPr>
              <a:latin typeface="Bevan"/>
              <a:ea typeface="Bevan"/>
              <a:cs typeface="Bevan"/>
              <a:sym typeface="Bevan"/>
            </a:endParaRPr>
          </a:p>
        </p:txBody>
      </p:sp>
      <p:sp>
        <p:nvSpPr>
          <p:cNvPr id="499" name="Google Shape;499;p38"/>
          <p:cNvSpPr/>
          <p:nvPr/>
        </p:nvSpPr>
        <p:spPr>
          <a:xfrm>
            <a:off x="6376325" y="2178132"/>
            <a:ext cx="161100" cy="161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txBox="1"/>
          <p:nvPr>
            <p:ph idx="1" type="subTitle"/>
          </p:nvPr>
        </p:nvSpPr>
        <p:spPr>
          <a:xfrm>
            <a:off x="5998375" y="3007425"/>
            <a:ext cx="3771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evan"/>
                <a:ea typeface="Bevan"/>
                <a:cs typeface="Bevan"/>
                <a:sym typeface="Bevan"/>
              </a:rPr>
              <a:t>4</a:t>
            </a:r>
            <a:endParaRPr>
              <a:latin typeface="Bevan"/>
              <a:ea typeface="Bevan"/>
              <a:cs typeface="Bevan"/>
              <a:sym typeface="Bevan"/>
            </a:endParaRPr>
          </a:p>
        </p:txBody>
      </p:sp>
      <p:pic>
        <p:nvPicPr>
          <p:cNvPr id="501" name="Google Shape;501;p38" title="Chart"/>
          <p:cNvPicPr preferRelativeResize="0"/>
          <p:nvPr/>
        </p:nvPicPr>
        <p:blipFill>
          <a:blip r:embed="rId3">
            <a:alphaModFix/>
          </a:blip>
          <a:stretch>
            <a:fillRect/>
          </a:stretch>
        </p:blipFill>
        <p:spPr>
          <a:xfrm>
            <a:off x="408900" y="1259250"/>
            <a:ext cx="4196001" cy="2594525"/>
          </a:xfrm>
          <a:prstGeom prst="rect">
            <a:avLst/>
          </a:prstGeom>
          <a:noFill/>
          <a:ln>
            <a:noFill/>
          </a:ln>
        </p:spPr>
      </p:pic>
      <p:sp>
        <p:nvSpPr>
          <p:cNvPr id="502" name="Google Shape;502;p38"/>
          <p:cNvSpPr/>
          <p:nvPr/>
        </p:nvSpPr>
        <p:spPr>
          <a:xfrm>
            <a:off x="6376325" y="3419032"/>
            <a:ext cx="161100" cy="161100"/>
          </a:xfrm>
          <a:prstGeom prst="ellipse">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6376325" y="1862706"/>
            <a:ext cx="161100" cy="16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04" name="Google Shape;504;p38"/>
          <p:cNvSpPr txBox="1"/>
          <p:nvPr>
            <p:ph idx="1" type="subTitle"/>
          </p:nvPr>
        </p:nvSpPr>
        <p:spPr>
          <a:xfrm>
            <a:off x="6001975" y="1737450"/>
            <a:ext cx="3771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evan"/>
                <a:ea typeface="Bevan"/>
                <a:cs typeface="Bevan"/>
                <a:sym typeface="Bevan"/>
              </a:rPr>
              <a:t>0</a:t>
            </a:r>
            <a:endParaRPr>
              <a:latin typeface="Bevan"/>
              <a:ea typeface="Bevan"/>
              <a:cs typeface="Bevan"/>
              <a:sym typeface="Bevan"/>
            </a:endParaRPr>
          </a:p>
        </p:txBody>
      </p:sp>
      <p:sp>
        <p:nvSpPr>
          <p:cNvPr id="505" name="Google Shape;505;p38"/>
          <p:cNvSpPr txBox="1"/>
          <p:nvPr>
            <p:ph idx="1" type="subTitle"/>
          </p:nvPr>
        </p:nvSpPr>
        <p:spPr>
          <a:xfrm>
            <a:off x="6001975" y="3259625"/>
            <a:ext cx="3771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evan"/>
                <a:ea typeface="Bevan"/>
                <a:cs typeface="Bevan"/>
                <a:sym typeface="Bevan"/>
              </a:rPr>
              <a:t>5</a:t>
            </a:r>
            <a:endParaRPr>
              <a:latin typeface="Bevan"/>
              <a:ea typeface="Bevan"/>
              <a:cs typeface="Bevan"/>
              <a:sym typeface="Bevan"/>
            </a:endParaRPr>
          </a:p>
        </p:txBody>
      </p:sp>
      <p:sp>
        <p:nvSpPr>
          <p:cNvPr id="506" name="Google Shape;506;p38"/>
          <p:cNvSpPr txBox="1"/>
          <p:nvPr/>
        </p:nvSpPr>
        <p:spPr>
          <a:xfrm>
            <a:off x="1957575" y="1441363"/>
            <a:ext cx="49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Bevan"/>
                <a:ea typeface="Bevan"/>
                <a:cs typeface="Bevan"/>
                <a:sym typeface="Bevan"/>
              </a:rPr>
              <a:t>282</a:t>
            </a:r>
            <a:endParaRPr sz="1200">
              <a:solidFill>
                <a:schemeClr val="dk1"/>
              </a:solidFill>
              <a:latin typeface="Bevan"/>
              <a:ea typeface="Bevan"/>
              <a:cs typeface="Bevan"/>
              <a:sym typeface="Bevan"/>
            </a:endParaRPr>
          </a:p>
        </p:txBody>
      </p:sp>
      <p:sp>
        <p:nvSpPr>
          <p:cNvPr id="507" name="Google Shape;507;p38"/>
          <p:cNvSpPr txBox="1"/>
          <p:nvPr/>
        </p:nvSpPr>
        <p:spPr>
          <a:xfrm>
            <a:off x="3069625" y="1841388"/>
            <a:ext cx="49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Bevan"/>
                <a:ea typeface="Bevan"/>
                <a:cs typeface="Bevan"/>
                <a:sym typeface="Bevan"/>
              </a:rPr>
              <a:t>759</a:t>
            </a:r>
            <a:endParaRPr sz="1200">
              <a:solidFill>
                <a:schemeClr val="dk1"/>
              </a:solidFill>
              <a:latin typeface="Bevan"/>
              <a:ea typeface="Bevan"/>
              <a:cs typeface="Bevan"/>
              <a:sym typeface="Bevan"/>
            </a:endParaRPr>
          </a:p>
        </p:txBody>
      </p:sp>
      <p:sp>
        <p:nvSpPr>
          <p:cNvPr id="508" name="Google Shape;508;p38"/>
          <p:cNvSpPr txBox="1"/>
          <p:nvPr/>
        </p:nvSpPr>
        <p:spPr>
          <a:xfrm>
            <a:off x="2917750" y="3068013"/>
            <a:ext cx="49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Bevan"/>
                <a:ea typeface="Bevan"/>
                <a:cs typeface="Bevan"/>
                <a:sym typeface="Bevan"/>
              </a:rPr>
              <a:t>417</a:t>
            </a:r>
            <a:endParaRPr sz="1200">
              <a:solidFill>
                <a:schemeClr val="dk1"/>
              </a:solidFill>
              <a:latin typeface="Bevan"/>
              <a:ea typeface="Bevan"/>
              <a:cs typeface="Bevan"/>
              <a:sym typeface="Bevan"/>
            </a:endParaRPr>
          </a:p>
        </p:txBody>
      </p:sp>
      <p:sp>
        <p:nvSpPr>
          <p:cNvPr id="509" name="Google Shape;509;p38"/>
          <p:cNvSpPr txBox="1"/>
          <p:nvPr/>
        </p:nvSpPr>
        <p:spPr>
          <a:xfrm>
            <a:off x="2379275" y="3370788"/>
            <a:ext cx="49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Bevan"/>
                <a:ea typeface="Bevan"/>
                <a:cs typeface="Bevan"/>
                <a:sym typeface="Bevan"/>
              </a:rPr>
              <a:t>111</a:t>
            </a:r>
            <a:endParaRPr sz="1200">
              <a:solidFill>
                <a:schemeClr val="dk1"/>
              </a:solidFill>
              <a:latin typeface="Bevan"/>
              <a:ea typeface="Bevan"/>
              <a:cs typeface="Bevan"/>
              <a:sym typeface="Bevan"/>
            </a:endParaRPr>
          </a:p>
        </p:txBody>
      </p:sp>
      <p:sp>
        <p:nvSpPr>
          <p:cNvPr id="510" name="Google Shape;510;p38"/>
          <p:cNvSpPr txBox="1"/>
          <p:nvPr/>
        </p:nvSpPr>
        <p:spPr>
          <a:xfrm>
            <a:off x="1572025" y="3021488"/>
            <a:ext cx="49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Bevan"/>
                <a:ea typeface="Bevan"/>
                <a:cs typeface="Bevan"/>
                <a:sym typeface="Bevan"/>
              </a:rPr>
              <a:t>630</a:t>
            </a:r>
            <a:endParaRPr sz="1200">
              <a:solidFill>
                <a:schemeClr val="dk1"/>
              </a:solidFill>
              <a:highlight>
                <a:schemeClr val="lt1"/>
              </a:highlight>
              <a:latin typeface="Bevan"/>
              <a:ea typeface="Bevan"/>
              <a:cs typeface="Bevan"/>
              <a:sym typeface="Bevan"/>
            </a:endParaRPr>
          </a:p>
        </p:txBody>
      </p:sp>
      <p:sp>
        <p:nvSpPr>
          <p:cNvPr id="511" name="Google Shape;511;p38"/>
          <p:cNvSpPr txBox="1"/>
          <p:nvPr/>
        </p:nvSpPr>
        <p:spPr>
          <a:xfrm>
            <a:off x="4943900" y="1965275"/>
            <a:ext cx="146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Dosis"/>
              <a:ea typeface="Dosis"/>
              <a:cs typeface="Dosis"/>
              <a:sym typeface="Dosis"/>
            </a:endParaRPr>
          </a:p>
        </p:txBody>
      </p:sp>
      <p:sp>
        <p:nvSpPr>
          <p:cNvPr id="512" name="Google Shape;512;p38"/>
          <p:cNvSpPr txBox="1"/>
          <p:nvPr/>
        </p:nvSpPr>
        <p:spPr>
          <a:xfrm>
            <a:off x="1404875" y="1919225"/>
            <a:ext cx="48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evan"/>
                <a:ea typeface="Bevan"/>
                <a:cs typeface="Bevan"/>
                <a:sym typeface="Bevan"/>
              </a:rPr>
              <a:t>322</a:t>
            </a:r>
            <a:endParaRPr sz="1200">
              <a:latin typeface="Bevan"/>
              <a:ea typeface="Bevan"/>
              <a:cs typeface="Bevan"/>
              <a:sym typeface="Bevan"/>
            </a:endParaRPr>
          </a:p>
        </p:txBody>
      </p:sp>
      <p:sp>
        <p:nvSpPr>
          <p:cNvPr id="513" name="Google Shape;513;p38"/>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8</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9"/>
          <p:cNvSpPr txBox="1"/>
          <p:nvPr>
            <p:ph type="title"/>
          </p:nvPr>
        </p:nvSpPr>
        <p:spPr>
          <a:xfrm>
            <a:off x="590375" y="15567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 Stats Graphs</a:t>
            </a:r>
            <a:endParaRPr/>
          </a:p>
        </p:txBody>
      </p:sp>
      <p:grpSp>
        <p:nvGrpSpPr>
          <p:cNvPr id="519" name="Google Shape;519;p39"/>
          <p:cNvGrpSpPr/>
          <p:nvPr/>
        </p:nvGrpSpPr>
        <p:grpSpPr>
          <a:xfrm>
            <a:off x="803008" y="955722"/>
            <a:ext cx="2551993" cy="3765495"/>
            <a:chOff x="4007242" y="834775"/>
            <a:chExt cx="1096264" cy="1565369"/>
          </a:xfrm>
        </p:grpSpPr>
        <p:sp>
          <p:nvSpPr>
            <p:cNvPr id="520" name="Google Shape;520;p39"/>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2" name="Google Shape;522;p39"/>
          <p:cNvPicPr preferRelativeResize="0"/>
          <p:nvPr/>
        </p:nvPicPr>
        <p:blipFill>
          <a:blip r:embed="rId3">
            <a:alphaModFix/>
          </a:blip>
          <a:stretch>
            <a:fillRect/>
          </a:stretch>
        </p:blipFill>
        <p:spPr>
          <a:xfrm>
            <a:off x="3746300" y="633875"/>
            <a:ext cx="1802163" cy="1402013"/>
          </a:xfrm>
          <a:prstGeom prst="rect">
            <a:avLst/>
          </a:prstGeom>
          <a:noFill/>
          <a:ln>
            <a:noFill/>
          </a:ln>
        </p:spPr>
      </p:pic>
      <p:pic>
        <p:nvPicPr>
          <p:cNvPr id="523" name="Google Shape;523;p39"/>
          <p:cNvPicPr preferRelativeResize="0"/>
          <p:nvPr/>
        </p:nvPicPr>
        <p:blipFill>
          <a:blip r:embed="rId4">
            <a:alphaModFix/>
          </a:blip>
          <a:stretch>
            <a:fillRect/>
          </a:stretch>
        </p:blipFill>
        <p:spPr>
          <a:xfrm>
            <a:off x="5539673" y="633875"/>
            <a:ext cx="1802163" cy="1402006"/>
          </a:xfrm>
          <a:prstGeom prst="rect">
            <a:avLst/>
          </a:prstGeom>
          <a:noFill/>
          <a:ln>
            <a:noFill/>
          </a:ln>
        </p:spPr>
      </p:pic>
      <p:pic>
        <p:nvPicPr>
          <p:cNvPr id="524" name="Google Shape;524;p39"/>
          <p:cNvPicPr preferRelativeResize="0"/>
          <p:nvPr/>
        </p:nvPicPr>
        <p:blipFill>
          <a:blip r:embed="rId5">
            <a:alphaModFix/>
          </a:blip>
          <a:stretch>
            <a:fillRect/>
          </a:stretch>
        </p:blipFill>
        <p:spPr>
          <a:xfrm>
            <a:off x="3746300" y="2035889"/>
            <a:ext cx="1802162" cy="1342662"/>
          </a:xfrm>
          <a:prstGeom prst="rect">
            <a:avLst/>
          </a:prstGeom>
          <a:noFill/>
          <a:ln>
            <a:noFill/>
          </a:ln>
        </p:spPr>
      </p:pic>
      <p:pic>
        <p:nvPicPr>
          <p:cNvPr id="525" name="Google Shape;525;p39"/>
          <p:cNvPicPr preferRelativeResize="0"/>
          <p:nvPr/>
        </p:nvPicPr>
        <p:blipFill>
          <a:blip r:embed="rId6">
            <a:alphaModFix/>
          </a:blip>
          <a:stretch>
            <a:fillRect/>
          </a:stretch>
        </p:blipFill>
        <p:spPr>
          <a:xfrm>
            <a:off x="5539673" y="2035889"/>
            <a:ext cx="1802163" cy="1342661"/>
          </a:xfrm>
          <a:prstGeom prst="rect">
            <a:avLst/>
          </a:prstGeom>
          <a:noFill/>
          <a:ln>
            <a:noFill/>
          </a:ln>
        </p:spPr>
      </p:pic>
      <p:pic>
        <p:nvPicPr>
          <p:cNvPr id="526" name="Google Shape;526;p39"/>
          <p:cNvPicPr preferRelativeResize="0"/>
          <p:nvPr/>
        </p:nvPicPr>
        <p:blipFill>
          <a:blip r:embed="rId7">
            <a:alphaModFix/>
          </a:blip>
          <a:stretch>
            <a:fillRect/>
          </a:stretch>
        </p:blipFill>
        <p:spPr>
          <a:xfrm>
            <a:off x="7341836" y="633875"/>
            <a:ext cx="1802164" cy="1402006"/>
          </a:xfrm>
          <a:prstGeom prst="rect">
            <a:avLst/>
          </a:prstGeom>
          <a:noFill/>
          <a:ln>
            <a:noFill/>
          </a:ln>
        </p:spPr>
      </p:pic>
      <p:pic>
        <p:nvPicPr>
          <p:cNvPr id="527" name="Google Shape;527;p39"/>
          <p:cNvPicPr preferRelativeResize="0"/>
          <p:nvPr/>
        </p:nvPicPr>
        <p:blipFill>
          <a:blip r:embed="rId8">
            <a:alphaModFix/>
          </a:blip>
          <a:stretch>
            <a:fillRect/>
          </a:stretch>
        </p:blipFill>
        <p:spPr>
          <a:xfrm>
            <a:off x="7341849" y="2035889"/>
            <a:ext cx="1802138" cy="1342652"/>
          </a:xfrm>
          <a:prstGeom prst="rect">
            <a:avLst/>
          </a:prstGeom>
          <a:noFill/>
          <a:ln>
            <a:noFill/>
          </a:ln>
        </p:spPr>
      </p:pic>
      <p:pic>
        <p:nvPicPr>
          <p:cNvPr id="528" name="Google Shape;528;p39"/>
          <p:cNvPicPr preferRelativeResize="0"/>
          <p:nvPr/>
        </p:nvPicPr>
        <p:blipFill>
          <a:blip r:embed="rId9">
            <a:alphaModFix/>
          </a:blip>
          <a:stretch>
            <a:fillRect/>
          </a:stretch>
        </p:blipFill>
        <p:spPr>
          <a:xfrm>
            <a:off x="3746300" y="3378576"/>
            <a:ext cx="5397696" cy="1342649"/>
          </a:xfrm>
          <a:prstGeom prst="rect">
            <a:avLst/>
          </a:prstGeom>
          <a:noFill/>
          <a:ln>
            <a:noFill/>
          </a:ln>
        </p:spPr>
      </p:pic>
      <p:sp>
        <p:nvSpPr>
          <p:cNvPr id="529" name="Google Shape;529;p39"/>
          <p:cNvSpPr txBox="1"/>
          <p:nvPr/>
        </p:nvSpPr>
        <p:spPr>
          <a:xfrm>
            <a:off x="8869350" y="4650900"/>
            <a:ext cx="34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Black Han Sans"/>
                <a:ea typeface="Black Han Sans"/>
                <a:cs typeface="Black Han Sans"/>
                <a:sym typeface="Black Han Sans"/>
              </a:rPr>
              <a:t>9</a:t>
            </a:r>
            <a:endParaRPr sz="2000">
              <a:solidFill>
                <a:schemeClr val="lt1"/>
              </a:solidFill>
              <a:latin typeface="Black Han Sans"/>
              <a:ea typeface="Black Han Sans"/>
              <a:cs typeface="Black Han Sans"/>
              <a:sym typeface="Black Ha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