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56" r:id="rId2"/>
  </p:sldIdLst>
  <p:sldSz cx="21404263" cy="30279975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EFE"/>
    <a:srgbClr val="273A6D"/>
    <a:srgbClr val="70ABBB"/>
    <a:srgbClr val="C5B9B5"/>
    <a:srgbClr val="A6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1192" y="2512"/>
      </p:cViewPr>
      <p:guideLst>
        <p:guide orient="horz" pos="9537"/>
        <p:guide pos="6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8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7065963"/>
            <a:ext cx="19264313" cy="19983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872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9400" y="1212850"/>
            <a:ext cx="4814888" cy="25836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1212850"/>
            <a:ext cx="14297025" cy="2583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954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7065963"/>
            <a:ext cx="19264313" cy="1998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5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88" y="19457988"/>
            <a:ext cx="18194337" cy="60134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688" y="12833350"/>
            <a:ext cx="18194337" cy="6624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92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65963"/>
            <a:ext cx="9555163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77538" y="7065963"/>
            <a:ext cx="9556750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524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78625"/>
            <a:ext cx="9456738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602788"/>
            <a:ext cx="9456738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2788" y="6778625"/>
            <a:ext cx="9461500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72788" y="9602788"/>
            <a:ext cx="9461500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6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536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67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42150" cy="5130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7713" y="1204913"/>
            <a:ext cx="11966575" cy="25844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42150" cy="2071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16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5763" y="21196300"/>
            <a:ext cx="12842875" cy="2501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5763" y="2705100"/>
            <a:ext cx="12842875" cy="1816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5763" y="23698200"/>
            <a:ext cx="12842875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222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idee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763"/>
            <a:ext cx="21401087" cy="302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144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3716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288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1108075" indent="-1108075" algn="l" defTabSz="2952750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400300" indent="-923925" algn="l" defTabSz="2952750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  <a:ea typeface="ＭＳ Ｐゴシック" charset="0"/>
        </a:defRPr>
      </a:lvl2pPr>
      <a:lvl3pPr marL="3690938" indent="-738188" algn="l" defTabSz="2952750" rtl="0" eaLnBrk="0" fontAlgn="base" hangingPunct="0">
        <a:spcBef>
          <a:spcPct val="20000"/>
        </a:spcBef>
        <a:spcAft>
          <a:spcPct val="0"/>
        </a:spcAft>
        <a:buChar char="•"/>
        <a:defRPr sz="7800">
          <a:solidFill>
            <a:schemeClr val="tx1"/>
          </a:solidFill>
          <a:latin typeface="+mn-lt"/>
          <a:ea typeface="ＭＳ Ｐゴシック" charset="0"/>
        </a:defRPr>
      </a:lvl3pPr>
      <a:lvl4pPr marL="5168900" indent="-738188" algn="l" defTabSz="2952750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  <a:ea typeface="ＭＳ Ｐゴシック" charset="0"/>
        </a:defRPr>
      </a:lvl4pPr>
      <a:lvl5pPr marL="6645275" indent="-738188" algn="l" defTabSz="2952750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  <a:ea typeface="ＭＳ Ｐゴシック" charset="0"/>
        </a:defRPr>
      </a:lvl5pPr>
      <a:lvl6pPr marL="7102475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675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16875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474075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53"/>
          <p:cNvSpPr>
            <a:spLocks noChangeArrowheads="1"/>
          </p:cNvSpPr>
          <p:nvPr/>
        </p:nvSpPr>
        <p:spPr bwMode="auto">
          <a:xfrm>
            <a:off x="3573463" y="19964400"/>
            <a:ext cx="8496300" cy="1008063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050" name="AutoShape 52"/>
          <p:cNvSpPr>
            <a:spLocks noChangeArrowheads="1"/>
          </p:cNvSpPr>
          <p:nvPr/>
        </p:nvSpPr>
        <p:spPr bwMode="auto">
          <a:xfrm>
            <a:off x="12358688" y="11826875"/>
            <a:ext cx="8496300" cy="1008063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051" name="AutoShape 51"/>
          <p:cNvSpPr>
            <a:spLocks noChangeArrowheads="1"/>
          </p:cNvSpPr>
          <p:nvPr/>
        </p:nvSpPr>
        <p:spPr bwMode="auto">
          <a:xfrm>
            <a:off x="12358688" y="3402013"/>
            <a:ext cx="8496300" cy="1008062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3573463" y="21066125"/>
            <a:ext cx="8496300" cy="6840538"/>
          </a:xfrm>
          <a:prstGeom prst="rect">
            <a:avLst/>
          </a:prstGeom>
          <a:solidFill>
            <a:srgbClr val="EBFEFE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/>
              <a:t>Ontwikkelen van mobiele applicaties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/>
              <a:t>Verbeteren van mobiele applicaties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/>
              <a:t>Ontdekken waar de performance issues zitten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/>
              <a:t>Ontdekken welke componenten van de applicatie gebruikt worden</a:t>
            </a:r>
            <a:endParaRPr lang="en-US" sz="4000" dirty="0"/>
          </a:p>
        </p:txBody>
      </p:sp>
      <p:sp>
        <p:nvSpPr>
          <p:cNvPr id="2053" name="Rectangle 12"/>
          <p:cNvSpPr>
            <a:spLocks noChangeArrowheads="1"/>
          </p:cNvSpPr>
          <p:nvPr/>
        </p:nvSpPr>
        <p:spPr bwMode="auto">
          <a:xfrm>
            <a:off x="12358688" y="11755438"/>
            <a:ext cx="89281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/>
          <a:p>
            <a:pPr defTabSz="1830388" eaLnBrk="0" hangingPunct="0"/>
            <a:endParaRPr lang="en-US" sz="4500" b="1">
              <a:solidFill>
                <a:schemeClr val="bg1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54" name="Rectangle 34"/>
          <p:cNvSpPr>
            <a:spLocks noChangeArrowheads="1"/>
          </p:cNvSpPr>
          <p:nvPr/>
        </p:nvSpPr>
        <p:spPr bwMode="auto">
          <a:xfrm>
            <a:off x="12355513" y="3330575"/>
            <a:ext cx="88979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/>
          <a:p>
            <a:pPr defTabSz="1830388" eaLnBrk="0" hangingPunct="0"/>
            <a:endParaRPr lang="en-US" sz="4500" b="1">
              <a:solidFill>
                <a:schemeClr val="bg1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55" name="Rectangle 35"/>
          <p:cNvSpPr>
            <a:spLocks noChangeArrowheads="1"/>
          </p:cNvSpPr>
          <p:nvPr/>
        </p:nvSpPr>
        <p:spPr bwMode="auto">
          <a:xfrm>
            <a:off x="3573463" y="4483100"/>
            <a:ext cx="8496300" cy="6840538"/>
          </a:xfrm>
          <a:prstGeom prst="rect">
            <a:avLst/>
          </a:prstGeom>
          <a:solidFill>
            <a:schemeClr val="bg1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>
                <a:latin typeface="Calibri" charset="0"/>
              </a:rPr>
              <a:t>DevOps: continuous delivery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>
                <a:latin typeface="Calibri" charset="0"/>
              </a:rPr>
              <a:t>=&gt; runtime monitoring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>
                <a:latin typeface="Calibri" charset="0"/>
              </a:rPr>
              <a:t>Mobiele applicaties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>
                <a:latin typeface="Calibri" charset="0"/>
              </a:rPr>
              <a:t>=&gt; 1/5 personen hebben een smartphone</a:t>
            </a:r>
            <a:endParaRPr lang="en-US" sz="4000" dirty="0" smtClean="0">
              <a:latin typeface="Calibri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>
                <a:latin typeface="Calibri" charset="0"/>
              </a:rPr>
              <a:t>iOS als besturingssysteem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>
                <a:latin typeface="Calibri" charset="0"/>
              </a:rPr>
              <a:t>Klachten over mobiele applicaties: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>
                <a:latin typeface="Calibri" charset="0"/>
              </a:rPr>
              <a:t>Performance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>
                <a:latin typeface="Calibri" charset="0"/>
              </a:rPr>
              <a:t>Design gebruikersinterface</a:t>
            </a:r>
          </a:p>
        </p:txBody>
      </p:sp>
      <p:sp>
        <p:nvSpPr>
          <p:cNvPr id="2056" name="AutoShape 38"/>
          <p:cNvSpPr>
            <a:spLocks noChangeArrowheads="1"/>
          </p:cNvSpPr>
          <p:nvPr/>
        </p:nvSpPr>
        <p:spPr bwMode="auto">
          <a:xfrm>
            <a:off x="3573463" y="11826875"/>
            <a:ext cx="8496300" cy="7829550"/>
          </a:xfrm>
          <a:prstGeom prst="flowChartProcess">
            <a:avLst/>
          </a:prstGeom>
          <a:solidFill>
            <a:srgbClr val="EB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57" name="Rectangle 36"/>
          <p:cNvSpPr>
            <a:spLocks noChangeArrowheads="1"/>
          </p:cNvSpPr>
          <p:nvPr/>
        </p:nvSpPr>
        <p:spPr bwMode="auto">
          <a:xfrm>
            <a:off x="12358688" y="4483100"/>
            <a:ext cx="8496300" cy="6840538"/>
          </a:xfrm>
          <a:prstGeom prst="rect">
            <a:avLst/>
          </a:prstGeom>
          <a:solidFill>
            <a:srgbClr val="EBFEFE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>
                <a:latin typeface="Calibri" charset="0"/>
              </a:rPr>
              <a:t>Ontwikkelen van een monitoring library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>
                <a:latin typeface="Calibri" charset="0"/>
              </a:rPr>
              <a:t>Developers runtime operational data bezorgen van de applicatie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nl-BE" sz="4000" dirty="0" smtClean="0">
                <a:latin typeface="Calibri" charset="0"/>
              </a:rPr>
              <a:t>Trade-off zoeken tussen de hoeveelheid meetpunten en de impact op de performance en de development effort</a:t>
            </a:r>
            <a:endParaRPr lang="en-US" sz="4000" dirty="0">
              <a:latin typeface="Calibri" charset="0"/>
            </a:endParaRPr>
          </a:p>
        </p:txBody>
      </p:sp>
      <p:sp>
        <p:nvSpPr>
          <p:cNvPr id="2058" name="Rectangle 37"/>
          <p:cNvSpPr>
            <a:spLocks noChangeArrowheads="1"/>
          </p:cNvSpPr>
          <p:nvPr/>
        </p:nvSpPr>
        <p:spPr bwMode="auto">
          <a:xfrm>
            <a:off x="12358688" y="12907963"/>
            <a:ext cx="8496300" cy="14978062"/>
          </a:xfrm>
          <a:prstGeom prst="rect">
            <a:avLst/>
          </a:prstGeom>
          <a:solidFill>
            <a:schemeClr val="bg1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nl-BE" sz="4000">
                <a:latin typeface="Calibri" charset="0"/>
              </a:rPr>
              <a:t>abc....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nl-BE" sz="4000">
              <a:latin typeface="Calibri" charset="0"/>
            </a:endParaRPr>
          </a:p>
          <a:p>
            <a:pPr marL="342900" indent="-342900">
              <a:buFontTx/>
              <a:buChar char="•"/>
            </a:pPr>
            <a:r>
              <a:rPr lang="en-US" sz="4000">
                <a:latin typeface="Calibri" charset="0"/>
              </a:rPr>
              <a:t>ui euipsum num et, quisit lorer </a:t>
            </a:r>
            <a:br>
              <a:rPr lang="en-US" sz="4000">
                <a:latin typeface="Calibri" charset="0"/>
              </a:rPr>
            </a:br>
            <a:r>
              <a:rPr lang="en-US" sz="4000">
                <a:latin typeface="Calibri" charset="0"/>
              </a:rPr>
              <a:t>sequis ero odit, velenisci tat.</a:t>
            </a:r>
          </a:p>
          <a:p>
            <a:pPr marL="342900" indent="-342900"/>
            <a:endParaRPr lang="en-US" sz="4000">
              <a:latin typeface="Calibri" charset="0"/>
            </a:endParaRPr>
          </a:p>
          <a:p>
            <a:pPr marL="342900" indent="-342900">
              <a:buFontTx/>
              <a:buChar char="•"/>
            </a:pPr>
            <a:r>
              <a:rPr lang="en-US" sz="4000" b="1">
                <a:solidFill>
                  <a:srgbClr val="273A6D"/>
                </a:solidFill>
                <a:latin typeface="Calibri" charset="0"/>
              </a:rPr>
              <a:t>Ciliqui ssequat, volore vel </a:t>
            </a:r>
          </a:p>
          <a:p>
            <a:pPr marL="342900" indent="-342900"/>
            <a:endParaRPr lang="en-US" sz="4000" b="1">
              <a:solidFill>
                <a:srgbClr val="273A6D"/>
              </a:solidFill>
              <a:latin typeface="Calibri" charset="0"/>
            </a:endParaRPr>
          </a:p>
          <a:p>
            <a:pPr marL="742950" lvl="1" indent="-285750">
              <a:buFontTx/>
              <a:buChar char="–"/>
            </a:pPr>
            <a:r>
              <a:rPr lang="en-US" sz="3500">
                <a:latin typeface="Calibri" charset="0"/>
              </a:rPr>
              <a:t>dipsustisim nostrud dolobor sequat, commy nim inci tie tie </a:t>
            </a:r>
          </a:p>
          <a:p>
            <a:pPr marL="742950" lvl="1" indent="-285750">
              <a:buFontTx/>
              <a:buChar char="–"/>
            </a:pPr>
            <a:r>
              <a:rPr lang="en-US" sz="3500">
                <a:latin typeface="Calibri" charset="0"/>
              </a:rPr>
              <a:t>tisl esequisl dolore consenit</a:t>
            </a:r>
          </a:p>
          <a:p>
            <a:pPr marL="742950" lvl="1" indent="-285750"/>
            <a:endParaRPr lang="en-US" sz="3500">
              <a:latin typeface="Calibri" charset="0"/>
            </a:endParaRPr>
          </a:p>
          <a:p>
            <a:pPr marL="342900" indent="-342900">
              <a:buFontTx/>
              <a:buChar char="•"/>
            </a:pPr>
            <a:r>
              <a:rPr lang="en-US" sz="4000" b="1">
                <a:solidFill>
                  <a:srgbClr val="273A6D"/>
                </a:solidFill>
                <a:latin typeface="Calibri" charset="0"/>
              </a:rPr>
              <a:t>Ciliqui ssequat, volore vel</a:t>
            </a:r>
            <a:r>
              <a:rPr lang="en-US" sz="4000">
                <a:solidFill>
                  <a:srgbClr val="273A6D"/>
                </a:solidFill>
                <a:latin typeface="Calibri" charset="0"/>
              </a:rPr>
              <a:t> </a:t>
            </a:r>
          </a:p>
          <a:p>
            <a:pPr marL="342900" indent="-342900">
              <a:buFontTx/>
              <a:buChar char="•"/>
            </a:pPr>
            <a:endParaRPr lang="en-US" sz="4000">
              <a:solidFill>
                <a:srgbClr val="273A6D"/>
              </a:solidFill>
              <a:latin typeface="Calibri" charset="0"/>
            </a:endParaRPr>
          </a:p>
          <a:p>
            <a:pPr marL="742950" lvl="1" indent="-285750">
              <a:buFontTx/>
              <a:buChar char="–"/>
            </a:pPr>
            <a:r>
              <a:rPr lang="en-US" sz="3500">
                <a:latin typeface="Calibri" charset="0"/>
              </a:rPr>
              <a:t>dipsustisim nostrud dolobor sequat, commy nim inci tie tie </a:t>
            </a:r>
          </a:p>
          <a:p>
            <a:pPr marL="742950" lvl="1" indent="-285750">
              <a:buFontTx/>
              <a:buChar char="–"/>
            </a:pPr>
            <a:r>
              <a:rPr lang="en-US" sz="3500">
                <a:latin typeface="Calibri" charset="0"/>
              </a:rPr>
              <a:t>tisl ipis eniscil iquipit wis esequisl </a:t>
            </a:r>
            <a:br>
              <a:rPr lang="en-US" sz="3500">
                <a:latin typeface="Calibri" charset="0"/>
              </a:rPr>
            </a:br>
            <a:r>
              <a:rPr lang="en-US" sz="3500">
                <a:latin typeface="Calibri" charset="0"/>
              </a:rPr>
              <a:t>dolore consenit</a:t>
            </a:r>
          </a:p>
          <a:p>
            <a:pPr marL="342900" indent="-342900">
              <a:buFontTx/>
              <a:buChar char="•"/>
            </a:pPr>
            <a:endParaRPr lang="en-US" sz="3500"/>
          </a:p>
        </p:txBody>
      </p:sp>
      <p:pic>
        <p:nvPicPr>
          <p:cNvPr id="2059" name="Picture 17" descr="admin_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12476163"/>
            <a:ext cx="1985963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24" descr="Glo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14852650"/>
            <a:ext cx="21605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61" name="Group 25"/>
          <p:cNvGrpSpPr>
            <a:grpSpLocks/>
          </p:cNvGrpSpPr>
          <p:nvPr/>
        </p:nvGrpSpPr>
        <p:grpSpPr bwMode="auto">
          <a:xfrm>
            <a:off x="9001125" y="17011650"/>
            <a:ext cx="2700338" cy="2268538"/>
            <a:chOff x="6668" y="7961"/>
            <a:chExt cx="1701" cy="1429"/>
          </a:xfrm>
        </p:grpSpPr>
        <p:pic>
          <p:nvPicPr>
            <p:cNvPr id="2076" name="Picture 26" descr="tablet_12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" y="8288"/>
              <a:ext cx="784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7" name="Picture 27" descr="mobile_phone_1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" y="7961"/>
              <a:ext cx="1111" cy="1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8" name="Picture 28" descr="ipod_12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" y="8578"/>
              <a:ext cx="812" cy="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63" name="Picture 30" descr="server_1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035" y="12547699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32" descr="wireless_router_1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87" y="17948299"/>
            <a:ext cx="143986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6" name="AutoShape 50"/>
          <p:cNvSpPr>
            <a:spLocks noChangeArrowheads="1"/>
          </p:cNvSpPr>
          <p:nvPr/>
        </p:nvSpPr>
        <p:spPr bwMode="auto">
          <a:xfrm>
            <a:off x="3573463" y="3402013"/>
            <a:ext cx="8496300" cy="1008062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067" name="Rectangle 15"/>
          <p:cNvSpPr>
            <a:spLocks noChangeArrowheads="1"/>
          </p:cNvSpPr>
          <p:nvPr/>
        </p:nvSpPr>
        <p:spPr bwMode="auto">
          <a:xfrm>
            <a:off x="3573463" y="3313113"/>
            <a:ext cx="84963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/>
          <a:p>
            <a:pPr defTabSz="1830388" eaLnBrk="0" hangingPunct="0"/>
            <a:endParaRPr lang="en-US" sz="4500" b="1">
              <a:solidFill>
                <a:schemeClr val="bg1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68" name="Rectangle 55"/>
          <p:cNvSpPr>
            <a:spLocks noChangeArrowheads="1"/>
          </p:cNvSpPr>
          <p:nvPr/>
        </p:nvSpPr>
        <p:spPr bwMode="auto">
          <a:xfrm>
            <a:off x="3789363" y="19892963"/>
            <a:ext cx="84963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5969" tIns="245969" rIns="245969" bIns="245969" anchor="ctr"/>
          <a:lstStyle/>
          <a:p>
            <a:pPr defTabSz="1830388" eaLnBrk="0" hangingPunct="0"/>
            <a:endParaRPr lang="en-US" sz="4500" b="1">
              <a:solidFill>
                <a:schemeClr val="bg1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69" name="Rectangle 39"/>
          <p:cNvSpPr>
            <a:spLocks noChangeArrowheads="1"/>
          </p:cNvSpPr>
          <p:nvPr/>
        </p:nvSpPr>
        <p:spPr bwMode="auto">
          <a:xfrm>
            <a:off x="3487738" y="378347"/>
            <a:ext cx="1735931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1830388" eaLnBrk="0" hangingPunct="0"/>
            <a:r>
              <a:rPr lang="en-US" sz="6600" b="1" dirty="0" err="1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Tracklytics</a:t>
            </a:r>
            <a:r>
              <a:rPr lang="en-US" sz="66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: </a:t>
            </a:r>
            <a:r>
              <a:rPr lang="en-US" sz="6600" b="1" dirty="0" err="1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een</a:t>
            </a:r>
            <a:r>
              <a:rPr lang="en-US" sz="66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 </a:t>
            </a:r>
            <a:r>
              <a:rPr lang="en-US" sz="6600" b="1" dirty="0" err="1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DevOps</a:t>
            </a:r>
            <a:r>
              <a:rPr lang="en-US" sz="66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 library </a:t>
            </a:r>
            <a:r>
              <a:rPr lang="en-US" sz="6600" b="1" dirty="0" err="1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voor</a:t>
            </a:r>
            <a:r>
              <a:rPr lang="en-US" sz="66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 het </a:t>
            </a:r>
            <a:r>
              <a:rPr lang="en-US" sz="6600" b="1" dirty="0" err="1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monitoren</a:t>
            </a:r>
            <a:r>
              <a:rPr lang="en-US" sz="6600" b="1" dirty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 </a:t>
            </a:r>
            <a:r>
              <a:rPr lang="en-US" sz="66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van </a:t>
            </a:r>
            <a:r>
              <a:rPr lang="en-US" sz="6600" b="1" dirty="0" err="1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operationele</a:t>
            </a:r>
            <a:r>
              <a:rPr lang="en-US" sz="66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 </a:t>
            </a:r>
            <a:r>
              <a:rPr lang="en-US" sz="6600" b="1" dirty="0" err="1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mobiele</a:t>
            </a:r>
            <a:r>
              <a:rPr lang="en-US" sz="6600" b="1" dirty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 </a:t>
            </a:r>
            <a:r>
              <a:rPr lang="en-US" sz="6600" b="1" dirty="0" err="1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applicaties</a:t>
            </a:r>
            <a:endParaRPr lang="en-US" sz="6600" b="1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70" name="Rectangle 15"/>
          <p:cNvSpPr>
            <a:spLocks noChangeArrowheads="1"/>
          </p:cNvSpPr>
          <p:nvPr/>
        </p:nvSpPr>
        <p:spPr bwMode="auto">
          <a:xfrm>
            <a:off x="3771900" y="3398838"/>
            <a:ext cx="84963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/>
          <a:p>
            <a:pPr defTabSz="1830388" eaLnBrk="0" hangingPunct="0"/>
            <a:r>
              <a:rPr lang="en-US" sz="4500" b="1">
                <a:solidFill>
                  <a:schemeClr val="bg1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Situering</a:t>
            </a:r>
          </a:p>
        </p:txBody>
      </p:sp>
      <p:sp>
        <p:nvSpPr>
          <p:cNvPr id="2071" name="Rectangle 12"/>
          <p:cNvSpPr>
            <a:spLocks noChangeArrowheads="1"/>
          </p:cNvSpPr>
          <p:nvPr/>
        </p:nvSpPr>
        <p:spPr bwMode="auto">
          <a:xfrm>
            <a:off x="12703175" y="11841163"/>
            <a:ext cx="89281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/>
          <a:p>
            <a:pPr defTabSz="1830388" eaLnBrk="0" hangingPunct="0"/>
            <a:r>
              <a:rPr lang="en-US" sz="4500" b="1">
                <a:solidFill>
                  <a:schemeClr val="bg1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Resultaten</a:t>
            </a:r>
          </a:p>
        </p:txBody>
      </p:sp>
      <p:sp>
        <p:nvSpPr>
          <p:cNvPr id="2072" name="Rectangle 34"/>
          <p:cNvSpPr>
            <a:spLocks noChangeArrowheads="1"/>
          </p:cNvSpPr>
          <p:nvPr/>
        </p:nvSpPr>
        <p:spPr bwMode="auto">
          <a:xfrm>
            <a:off x="12592050" y="3398838"/>
            <a:ext cx="88979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/>
          <a:p>
            <a:pPr defTabSz="1830388" eaLnBrk="0" hangingPunct="0"/>
            <a:r>
              <a:rPr lang="en-US" sz="4500" b="1">
                <a:solidFill>
                  <a:schemeClr val="bg1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Doelstelling</a:t>
            </a:r>
          </a:p>
        </p:txBody>
      </p:sp>
      <p:sp>
        <p:nvSpPr>
          <p:cNvPr id="2073" name="Rectangle 55"/>
          <p:cNvSpPr>
            <a:spLocks noChangeArrowheads="1"/>
          </p:cNvSpPr>
          <p:nvPr/>
        </p:nvSpPr>
        <p:spPr bwMode="auto">
          <a:xfrm>
            <a:off x="3789363" y="19972338"/>
            <a:ext cx="86280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5969" tIns="245969" rIns="245969" bIns="245969" anchor="ctr"/>
          <a:lstStyle/>
          <a:p>
            <a:pPr defTabSz="1830388" eaLnBrk="0" hangingPunct="0"/>
            <a:r>
              <a:rPr lang="en-US" sz="4500" b="1">
                <a:solidFill>
                  <a:schemeClr val="bg1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Toepassingen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0" y="7067550"/>
            <a:ext cx="3281363" cy="617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830388" eaLnBrk="0" hangingPunct="0">
              <a:defRPr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  <a:cs typeface="+mn-cs"/>
              </a:rPr>
              <a:t>Master </a:t>
            </a:r>
          </a:p>
          <a:p>
            <a:pPr algn="ctr" defTabSz="1830388" eaLnBrk="0" hangingPunct="0">
              <a:defRPr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  <a:cs typeface="+mn-cs"/>
              </a:rPr>
              <a:t>Computer-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  <a:cs typeface="+mn-cs"/>
              </a:rPr>
              <a:t>wetenschappen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ヒラギノ角ゴ Pro W3" pitchFamily="80" charset="-128"/>
              <a:cs typeface="+mn-cs"/>
            </a:endParaRPr>
          </a:p>
          <a:p>
            <a:pPr algn="ctr" defTabSz="1830388" eaLnBrk="0" hangingPunct="0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  <a:cs typeface="+mn-cs"/>
            </a:endParaRPr>
          </a:p>
          <a:p>
            <a:pPr algn="ctr" defTabSz="1830388" eaLnBrk="0" hangingPunct="0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  <a:cs typeface="+mn-cs"/>
            </a:endParaRPr>
          </a:p>
          <a:p>
            <a:pPr algn="ctr" defTabSz="1830388" eaLnBrk="0" hangingPunct="0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  <a:cs typeface="+mn-cs"/>
            </a:endParaRPr>
          </a:p>
          <a:p>
            <a:pPr algn="ctr" defTabSz="1830388" eaLnBrk="0" hangingPunct="0">
              <a:defRPr/>
            </a:pPr>
            <a:r>
              <a:rPr lang="en-US" sz="3200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  <a:cs typeface="+mn-cs"/>
              </a:rPr>
              <a:t>Masterproef</a:t>
            </a: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  <a:cs typeface="+mn-cs"/>
            </a:endParaRPr>
          </a:p>
          <a:p>
            <a:pPr algn="ctr" defTabSz="1830388" eaLnBrk="0" hangingPunct="0">
              <a:defRPr/>
            </a:pPr>
            <a:r>
              <a:rPr lang="en-US" sz="3200" i="1" dirty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  <a:cs typeface="+mn-cs"/>
              </a:rPr>
              <a:t>Stef Van Gils</a:t>
            </a:r>
          </a:p>
          <a:p>
            <a:pPr algn="ctr" defTabSz="1830388" eaLnBrk="0" hangingPunct="0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  <a:cs typeface="+mn-cs"/>
            </a:endParaRPr>
          </a:p>
          <a:p>
            <a:pPr algn="ctr" defTabSz="1830388" eaLnBrk="0" hangingPunct="0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  <a:cs typeface="+mn-cs"/>
            </a:endParaRPr>
          </a:p>
          <a:p>
            <a:pPr algn="ctr" defTabSz="1830388" eaLnBrk="0" hangingPunct="0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  <a:cs typeface="+mn-cs"/>
            </a:endParaRPr>
          </a:p>
          <a:p>
            <a:pPr algn="ctr" defTabSz="1830388" eaLnBrk="0" hangingPunct="0">
              <a:defRPr/>
            </a:pPr>
            <a:r>
              <a:rPr lang="en-US" sz="3200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  <a:cs typeface="+mn-cs"/>
              </a:rPr>
              <a:t>Promotor</a:t>
            </a: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  <a:cs typeface="+mn-cs"/>
            </a:endParaRPr>
          </a:p>
          <a:p>
            <a:pPr algn="ctr" defTabSz="1830388" eaLnBrk="0" hangingPunct="0">
              <a:defRPr/>
            </a:pPr>
            <a:r>
              <a:rPr lang="en-US" sz="3200" i="1" dirty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  <a:cs typeface="+mn-cs"/>
              </a:rPr>
              <a:t>Prof W. </a:t>
            </a:r>
            <a:r>
              <a:rPr lang="en-US" sz="3200" i="1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  <a:cs typeface="+mn-cs"/>
              </a:rPr>
              <a:t>Joosen</a:t>
            </a:r>
            <a:endParaRPr lang="en-US" sz="3200" i="1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  <a:cs typeface="+mn-cs"/>
            </a:endParaRPr>
          </a:p>
        </p:txBody>
      </p:sp>
      <p:sp>
        <p:nvSpPr>
          <p:cNvPr id="2075" name="Rectangle 43"/>
          <p:cNvSpPr>
            <a:spLocks noChangeArrowheads="1"/>
          </p:cNvSpPr>
          <p:nvPr/>
        </p:nvSpPr>
        <p:spPr bwMode="auto">
          <a:xfrm>
            <a:off x="0" y="15449550"/>
            <a:ext cx="31686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1830388" eaLnBrk="0" hangingPunct="0"/>
            <a:r>
              <a:rPr lang="it-IT" sz="3200">
                <a:solidFill>
                  <a:srgbClr val="273A6D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Academiejaar</a:t>
            </a:r>
            <a:br>
              <a:rPr lang="it-IT" sz="3200">
                <a:solidFill>
                  <a:srgbClr val="273A6D"/>
                </a:solidFill>
                <a:latin typeface="Calibri" charset="0"/>
                <a:ea typeface="ヒラギノ角ゴ Pro W3" charset="0"/>
                <a:cs typeface="ヒラギノ角ゴ Pro W3" charset="0"/>
              </a:rPr>
            </a:br>
            <a:r>
              <a:rPr lang="it-IT" sz="3200">
                <a:solidFill>
                  <a:srgbClr val="273A6D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2015-2016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BE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BE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10547</TotalTime>
  <Words>125</Words>
  <Application>Microsoft Macintosh PowerPoint</Application>
  <PresentationFormat>Aangepast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Default Design</vt:lpstr>
      <vt:lpstr>PowerPoint-presentatie</vt:lpstr>
    </vt:vector>
  </TitlesOfParts>
  <Company>Dept. Computerwetenschappen - K.U.Leuven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</dc:creator>
  <cp:lastModifiedBy>Stef Van Gils</cp:lastModifiedBy>
  <cp:revision>34</cp:revision>
  <dcterms:created xsi:type="dcterms:W3CDTF">2008-01-25T15:58:44Z</dcterms:created>
  <dcterms:modified xsi:type="dcterms:W3CDTF">2016-05-21T19:48:02Z</dcterms:modified>
</cp:coreProperties>
</file>